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5" r:id="rId2"/>
    <p:sldMasterId id="2147483739" r:id="rId3"/>
    <p:sldMasterId id="2147483743" r:id="rId4"/>
    <p:sldMasterId id="2147483747" r:id="rId5"/>
    <p:sldMasterId id="2147483761" r:id="rId6"/>
    <p:sldMasterId id="2147483763" r:id="rId7"/>
    <p:sldMasterId id="2147483765" r:id="rId8"/>
  </p:sldMasterIdLst>
  <p:notesMasterIdLst>
    <p:notesMasterId r:id="rId33"/>
  </p:notesMasterIdLst>
  <p:handoutMasterIdLst>
    <p:handoutMasterId r:id="rId34"/>
  </p:handoutMasterIdLst>
  <p:sldIdLst>
    <p:sldId id="2803" r:id="rId9"/>
    <p:sldId id="2787" r:id="rId10"/>
    <p:sldId id="2811" r:id="rId11"/>
    <p:sldId id="2789" r:id="rId12"/>
    <p:sldId id="2815" r:id="rId13"/>
    <p:sldId id="2821" r:id="rId14"/>
    <p:sldId id="2823" r:id="rId15"/>
    <p:sldId id="2839" r:id="rId16"/>
    <p:sldId id="2833" r:id="rId17"/>
    <p:sldId id="2834" r:id="rId18"/>
    <p:sldId id="2835" r:id="rId19"/>
    <p:sldId id="2836" r:id="rId20"/>
    <p:sldId id="2837" r:id="rId21"/>
    <p:sldId id="2838" r:id="rId22"/>
    <p:sldId id="2824" r:id="rId23"/>
    <p:sldId id="2825" r:id="rId24"/>
    <p:sldId id="2826" r:id="rId25"/>
    <p:sldId id="2827" r:id="rId26"/>
    <p:sldId id="2828" r:id="rId27"/>
    <p:sldId id="2829" r:id="rId28"/>
    <p:sldId id="2830" r:id="rId29"/>
    <p:sldId id="2831" r:id="rId30"/>
    <p:sldId id="2832" r:id="rId31"/>
    <p:sldId id="2846" r:id="rId32"/>
  </p:sldIdLst>
  <p:sldSz cx="9144000" cy="6858000" type="screen4x3"/>
  <p:notesSz cx="6950075" cy="9236075"/>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B0902"/>
    <a:srgbClr val="CA91D2"/>
    <a:srgbClr val="BB62C7"/>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0631" autoAdjust="0"/>
    <p:restoredTop sz="86460" autoAdjust="0"/>
  </p:normalViewPr>
  <p:slideViewPr>
    <p:cSldViewPr>
      <p:cViewPr varScale="1">
        <p:scale>
          <a:sx n="106" d="100"/>
          <a:sy n="106" d="100"/>
        </p:scale>
        <p:origin x="832" y="168"/>
      </p:cViewPr>
      <p:guideLst>
        <p:guide orient="horz" pos="2160"/>
        <p:guide pos="2880"/>
      </p:guideLst>
    </p:cSldViewPr>
  </p:slideViewPr>
  <p:outlineViewPr>
    <p:cViewPr>
      <p:scale>
        <a:sx n="33" d="100"/>
        <a:sy n="33" d="100"/>
      </p:scale>
      <p:origin x="0" y="-12144"/>
    </p:cViewPr>
  </p:outlineViewPr>
  <p:notesTextViewPr>
    <p:cViewPr>
      <p:scale>
        <a:sx n="3" d="2"/>
        <a:sy n="3" d="2"/>
      </p:scale>
      <p:origin x="0" y="0"/>
    </p:cViewPr>
  </p:notesTextViewPr>
  <p:sorterViewPr>
    <p:cViewPr varScale="1">
      <p:scale>
        <a:sx n="100" d="100"/>
        <a:sy n="100" d="100"/>
      </p:scale>
      <p:origin x="0" y="-1028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1" rIns="92482" bIns="46241" rtlCol="0"/>
          <a:lstStyle>
            <a:lvl1pPr algn="r">
              <a:defRPr sz="1200"/>
            </a:lvl1pPr>
          </a:lstStyle>
          <a:p>
            <a:fld id="{BA261189-8F52-444B-890B-269A83425068}" type="datetimeFigureOut">
              <a:rPr lang="en-US" smtClean="0"/>
              <a:pPr/>
              <a:t>12/28/18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1" rIns="92482" bIns="46241"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57277A89-0140-4E3B-8429-21E784784C77}" type="datetimeFigureOut">
              <a:rPr lang="en-US" smtClean="0"/>
              <a:pPr/>
              <a:t>12/28/18</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74213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60114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15143602"/>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98074701"/>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10193012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1524826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6172867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94003858"/>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758182596"/>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CB912-3C1D-4056-A8C3-D1C28246EBAF}"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70348030"/>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599CDB-3680-41C0-BCE2-341E59B8CBBC}"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814696497"/>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965306959"/>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043422904"/>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381000" y="19050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30292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67830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04941138"/>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219200"/>
            <a:ext cx="8229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297032"/>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234664682"/>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96456154"/>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12/28/18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902716580"/>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12/28/18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97490766"/>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1992380089"/>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CB912-3C1D-4056-A8C3-D1C28246EBAF}"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884786246"/>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599CDB-3680-41C0-BCE2-341E59B8CBBC}" type="datetime1">
              <a:rPr lang="en-US" smtClean="0"/>
              <a:pPr/>
              <a:t>12/28/18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58689633"/>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62958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599CDB-3680-41C0-BCE2-341E59B8CBBC}" type="datetime1">
              <a:rPr lang="en-US" smtClean="0"/>
              <a:pPr/>
              <a:t>12/28/18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762462121"/>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381000" y="381000"/>
            <a:ext cx="84582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12/28/18</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358233364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12/28/18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12/28/18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12/28/18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12/28/18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8.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12/28/18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05023055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1273305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153340464"/>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2065169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12/28/18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07030408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5532978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12/28/18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3240863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D6452-F8A7-E441-B373-6D5E79515473}"/>
              </a:ext>
            </a:extLst>
          </p:cNvPr>
          <p:cNvSpPr>
            <a:spLocks noGrp="1"/>
          </p:cNvSpPr>
          <p:nvPr>
            <p:ph idx="1"/>
          </p:nvPr>
        </p:nvSpPr>
        <p:spPr/>
        <p:txBody>
          <a:bodyPr/>
          <a:lstStyle/>
          <a:p>
            <a:pPr algn="ctr"/>
            <a:r>
              <a:rPr lang="en-US" dirty="0">
                <a:solidFill>
                  <a:srgbClr val="FFC000"/>
                </a:solidFill>
              </a:rPr>
              <a:t>INTRODUCTION</a:t>
            </a:r>
          </a:p>
          <a:p>
            <a:r>
              <a:rPr lang="en-US" dirty="0"/>
              <a:t>1. The word, </a:t>
            </a:r>
            <a:r>
              <a:rPr lang="en-US" i="1" dirty="0"/>
              <a:t>Trinity</a:t>
            </a:r>
          </a:p>
          <a:p>
            <a:r>
              <a:rPr lang="en-US" dirty="0"/>
              <a:t>2. The priority of the doctrine</a:t>
            </a:r>
          </a:p>
          <a:p>
            <a:r>
              <a:rPr lang="en-US" dirty="0"/>
              <a:t>3. Obstacles to understanding</a:t>
            </a:r>
          </a:p>
          <a:p>
            <a:r>
              <a:rPr lang="en-US" dirty="0"/>
              <a:t>4. Basic definition</a:t>
            </a:r>
          </a:p>
          <a:p>
            <a:r>
              <a:rPr lang="en-US" dirty="0"/>
              <a:t>5. Orthodoxy vs heresy</a:t>
            </a:r>
          </a:p>
          <a:p>
            <a:endParaRPr lang="en-US" dirty="0"/>
          </a:p>
        </p:txBody>
      </p:sp>
    </p:spTree>
    <p:extLst>
      <p:ext uri="{BB962C8B-B14F-4D97-AF65-F5344CB8AC3E}">
        <p14:creationId xmlns:p14="http://schemas.microsoft.com/office/powerpoint/2010/main" val="33451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3. THE WORD IS DISTINCT FROM GOD</a:t>
            </a:r>
          </a:p>
          <a:p>
            <a:r>
              <a:rPr lang="en-US" sz="2900" dirty="0">
                <a:solidFill>
                  <a:srgbClr val="FFC000"/>
                </a:solidFill>
              </a:rPr>
              <a:t>1</a:t>
            </a:r>
            <a:r>
              <a:rPr lang="en-US" sz="2900" dirty="0"/>
              <a:t> In the beginning was the Word, and </a:t>
            </a:r>
            <a:r>
              <a:rPr lang="en-US" sz="2900" u="sng" dirty="0"/>
              <a:t>the Word was with God</a:t>
            </a:r>
            <a:r>
              <a:rPr lang="en-US" sz="2900" dirty="0"/>
              <a:t>, and the Word was God. </a:t>
            </a:r>
            <a:r>
              <a:rPr lang="en-US" sz="2900" dirty="0">
                <a:solidFill>
                  <a:srgbClr val="FFC000"/>
                </a:solidFill>
              </a:rPr>
              <a:t>2</a:t>
            </a:r>
            <a:r>
              <a:rPr lang="en-US" sz="2900" dirty="0"/>
              <a:t> </a:t>
            </a:r>
            <a:r>
              <a:rPr lang="en-US" sz="2900" u="sng" dirty="0"/>
              <a:t>He was with God </a:t>
            </a:r>
            <a:r>
              <a:rPr lang="en-US" sz="2900" dirty="0"/>
              <a:t>in the beginning.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The Word became flesh and made his dwelling among us.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No one has ever seen God, but God the One and Only, </a:t>
            </a:r>
            <a:r>
              <a:rPr lang="en-US" sz="2900" u="sng" dirty="0"/>
              <a:t>who is at the Father's side</a:t>
            </a:r>
            <a:r>
              <a:rPr lang="en-US" sz="2900" dirty="0"/>
              <a:t>, has made him known. </a:t>
            </a:r>
          </a:p>
          <a:p>
            <a:endParaRPr lang="en-US" sz="2600" dirty="0"/>
          </a:p>
          <a:p>
            <a:endParaRPr lang="en-US" dirty="0"/>
          </a:p>
        </p:txBody>
      </p:sp>
    </p:spTree>
    <p:extLst>
      <p:ext uri="{BB962C8B-B14F-4D97-AF65-F5344CB8AC3E}">
        <p14:creationId xmlns:p14="http://schemas.microsoft.com/office/powerpoint/2010/main" val="17328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4. THE WORD IS IN COMMUNION WITH GOD</a:t>
            </a:r>
          </a:p>
          <a:p>
            <a:r>
              <a:rPr lang="en-US" sz="2900" dirty="0">
                <a:solidFill>
                  <a:srgbClr val="FFC000"/>
                </a:solidFill>
              </a:rPr>
              <a:t>1</a:t>
            </a:r>
            <a:r>
              <a:rPr lang="en-US" sz="2900" dirty="0"/>
              <a:t> In the beginning was the Word, and </a:t>
            </a:r>
            <a:r>
              <a:rPr lang="en-US" sz="2900" u="sng" dirty="0"/>
              <a:t>the Word was with God</a:t>
            </a:r>
            <a:r>
              <a:rPr lang="en-US" sz="2900" dirty="0"/>
              <a:t>, and the Word was God. </a:t>
            </a:r>
            <a:r>
              <a:rPr lang="en-US" sz="2900" dirty="0">
                <a:solidFill>
                  <a:srgbClr val="FFC000"/>
                </a:solidFill>
              </a:rPr>
              <a:t>2</a:t>
            </a:r>
            <a:r>
              <a:rPr lang="en-US" sz="2900" dirty="0"/>
              <a:t> </a:t>
            </a:r>
            <a:r>
              <a:rPr lang="en-US" sz="2900" u="sng" dirty="0"/>
              <a:t>He was with God </a:t>
            </a:r>
            <a:r>
              <a:rPr lang="en-US" sz="2900" dirty="0"/>
              <a:t>in the beginning.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The Word became flesh and made his dwelling among us. We have seen his glory, the glory of the One and Only, </a:t>
            </a:r>
            <a:r>
              <a:rPr lang="en-US" sz="2900" u="sng" dirty="0"/>
              <a:t>who came from the Father</a:t>
            </a:r>
            <a:r>
              <a:rPr lang="en-US" sz="2900" dirty="0"/>
              <a:t>, full of grace and truth. </a:t>
            </a:r>
          </a:p>
          <a:p>
            <a:endParaRPr lang="en-US" sz="100" dirty="0">
              <a:solidFill>
                <a:srgbClr val="FFC000"/>
              </a:solidFill>
            </a:endParaRPr>
          </a:p>
          <a:p>
            <a:r>
              <a:rPr lang="en-US" sz="2900" dirty="0">
                <a:solidFill>
                  <a:srgbClr val="FFC000"/>
                </a:solidFill>
              </a:rPr>
              <a:t>18</a:t>
            </a:r>
            <a:r>
              <a:rPr lang="en-US" sz="2900" dirty="0"/>
              <a:t> </a:t>
            </a:r>
            <a:r>
              <a:rPr lang="en-US" sz="2900" u="sng" dirty="0"/>
              <a:t>No one has ever seen God, but God the One and Only, who is at the Father's side, has made him known. </a:t>
            </a:r>
          </a:p>
          <a:p>
            <a:endParaRPr lang="en-US" sz="2600" dirty="0"/>
          </a:p>
          <a:p>
            <a:endParaRPr lang="en-US" dirty="0"/>
          </a:p>
        </p:txBody>
      </p:sp>
    </p:spTree>
    <p:extLst>
      <p:ext uri="{BB962C8B-B14F-4D97-AF65-F5344CB8AC3E}">
        <p14:creationId xmlns:p14="http://schemas.microsoft.com/office/powerpoint/2010/main" val="330906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5. THE WORD MAKES ALL THINGS</a:t>
            </a:r>
          </a:p>
          <a:p>
            <a:r>
              <a:rPr lang="en-US" sz="2900" dirty="0">
                <a:solidFill>
                  <a:srgbClr val="FFC000"/>
                </a:solidFill>
              </a:rPr>
              <a:t>1</a:t>
            </a:r>
            <a:r>
              <a:rPr lang="en-US" sz="2900" dirty="0"/>
              <a:t> In the beginning was the Word, and the Word was with God, and the Word was God. </a:t>
            </a:r>
            <a:r>
              <a:rPr lang="en-US" sz="2900" dirty="0">
                <a:solidFill>
                  <a:srgbClr val="FFC000"/>
                </a:solidFill>
              </a:rPr>
              <a:t>2</a:t>
            </a:r>
            <a:r>
              <a:rPr lang="en-US" sz="2900" dirty="0"/>
              <a:t> He was with God in the beginning. </a:t>
            </a:r>
            <a:r>
              <a:rPr lang="en-US" sz="2900" dirty="0">
                <a:solidFill>
                  <a:srgbClr val="FFC000"/>
                </a:solidFill>
              </a:rPr>
              <a:t>3</a:t>
            </a:r>
            <a:r>
              <a:rPr lang="en-US" sz="2900" dirty="0"/>
              <a:t> </a:t>
            </a:r>
            <a:r>
              <a:rPr lang="en-US" sz="2900" u="sng" dirty="0"/>
              <a:t>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The Word became flesh and made his dwelling among us.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No one has ever seen God, but God the One and Only, who is at the Father's side, has made him known. </a:t>
            </a:r>
          </a:p>
          <a:p>
            <a:endParaRPr lang="en-US" sz="2600" dirty="0"/>
          </a:p>
          <a:p>
            <a:endParaRPr lang="en-US" dirty="0"/>
          </a:p>
        </p:txBody>
      </p:sp>
    </p:spTree>
    <p:extLst>
      <p:ext uri="{BB962C8B-B14F-4D97-AF65-F5344CB8AC3E}">
        <p14:creationId xmlns:p14="http://schemas.microsoft.com/office/powerpoint/2010/main" val="2249714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6. THE WORD HAS LIFE IN HIMSELF</a:t>
            </a:r>
          </a:p>
          <a:p>
            <a:r>
              <a:rPr lang="en-US" sz="2900" dirty="0">
                <a:solidFill>
                  <a:srgbClr val="FFC000"/>
                </a:solidFill>
              </a:rPr>
              <a:t>1</a:t>
            </a:r>
            <a:r>
              <a:rPr lang="en-US" sz="2900" dirty="0"/>
              <a:t> In the beginning was the Word, and the Word was with God, and the Word was God. </a:t>
            </a:r>
            <a:r>
              <a:rPr lang="en-US" sz="2900" dirty="0">
                <a:solidFill>
                  <a:srgbClr val="FFC000"/>
                </a:solidFill>
              </a:rPr>
              <a:t>2</a:t>
            </a:r>
            <a:r>
              <a:rPr lang="en-US" sz="2900" dirty="0"/>
              <a:t> He was with God in the beginning.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a:t>
            </a:r>
            <a:r>
              <a:rPr lang="en-US" sz="2900" u="sng" dirty="0"/>
              <a:t>In him was life, and that life was the light of men</a:t>
            </a:r>
            <a:r>
              <a:rPr lang="en-US" sz="2900" dirty="0"/>
              <a:t>.</a:t>
            </a:r>
          </a:p>
          <a:p>
            <a:endParaRPr lang="en-US" sz="100" dirty="0"/>
          </a:p>
          <a:p>
            <a:r>
              <a:rPr lang="en-US" sz="2900" dirty="0">
                <a:solidFill>
                  <a:srgbClr val="FFC000"/>
                </a:solidFill>
              </a:rPr>
              <a:t>14</a:t>
            </a:r>
            <a:r>
              <a:rPr lang="en-US" sz="2900" dirty="0"/>
              <a:t> The Word became flesh and made his dwelling among us.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No one has ever seen God, but God the One and Only, who is at the Father's side, has made him known. </a:t>
            </a:r>
          </a:p>
          <a:p>
            <a:endParaRPr lang="en-US" sz="2600" dirty="0"/>
          </a:p>
          <a:p>
            <a:endParaRPr lang="en-US" dirty="0"/>
          </a:p>
        </p:txBody>
      </p:sp>
    </p:spTree>
    <p:extLst>
      <p:ext uri="{BB962C8B-B14F-4D97-AF65-F5344CB8AC3E}">
        <p14:creationId xmlns:p14="http://schemas.microsoft.com/office/powerpoint/2010/main" val="141905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7. THE WORD IS GOD</a:t>
            </a:r>
          </a:p>
          <a:p>
            <a:r>
              <a:rPr lang="en-US" sz="2900" dirty="0">
                <a:solidFill>
                  <a:srgbClr val="FFC000"/>
                </a:solidFill>
              </a:rPr>
              <a:t>1</a:t>
            </a:r>
            <a:r>
              <a:rPr lang="en-US" sz="2900" dirty="0"/>
              <a:t> In the beginning was the Word, and the Word was with God, and </a:t>
            </a:r>
            <a:r>
              <a:rPr lang="en-US" sz="2900" u="sng" dirty="0"/>
              <a:t>the Word was God</a:t>
            </a:r>
            <a:r>
              <a:rPr lang="en-US" sz="2900" dirty="0"/>
              <a:t>. </a:t>
            </a:r>
            <a:r>
              <a:rPr lang="en-US" sz="2900" dirty="0">
                <a:solidFill>
                  <a:srgbClr val="FFC000"/>
                </a:solidFill>
              </a:rPr>
              <a:t>2</a:t>
            </a:r>
            <a:r>
              <a:rPr lang="en-US" sz="2900" dirty="0"/>
              <a:t> He was with God in the beginning.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The Word became flesh and made his dwelling among us.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a:t>
            </a:r>
            <a:r>
              <a:rPr lang="en-US" sz="2900" u="sng" dirty="0"/>
              <a:t>No one has ever seen God, but God the One and Only, who is at the Father's side</a:t>
            </a:r>
            <a:r>
              <a:rPr lang="en-US" sz="2900" dirty="0"/>
              <a:t>, has made him known. </a:t>
            </a:r>
          </a:p>
          <a:p>
            <a:endParaRPr lang="en-US" sz="2600" dirty="0"/>
          </a:p>
          <a:p>
            <a:endParaRPr lang="en-US" dirty="0"/>
          </a:p>
        </p:txBody>
      </p:sp>
    </p:spTree>
    <p:extLst>
      <p:ext uri="{BB962C8B-B14F-4D97-AF65-F5344CB8AC3E}">
        <p14:creationId xmlns:p14="http://schemas.microsoft.com/office/powerpoint/2010/main" val="34428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Colossians 1:19</a:t>
            </a:r>
            <a:br>
              <a:rPr lang="en-US" u="sng" dirty="0"/>
            </a:br>
            <a:r>
              <a:rPr lang="en-US" dirty="0"/>
              <a:t>For God was pleased to have all his fullness dwell in him . . . </a:t>
            </a:r>
          </a:p>
          <a:p>
            <a:r>
              <a:rPr lang="en-US" u="sng" dirty="0"/>
              <a:t>Colossians 2:9</a:t>
            </a:r>
            <a:br>
              <a:rPr lang="en-US" dirty="0"/>
            </a:br>
            <a:r>
              <a:rPr lang="en-US" dirty="0"/>
              <a:t>For in Christ all the fullness of the Deity lives in bodily form . . .</a:t>
            </a:r>
          </a:p>
          <a:p>
            <a:endParaRPr lang="en-US" dirty="0"/>
          </a:p>
          <a:p>
            <a:endParaRPr lang="en-US" dirty="0"/>
          </a:p>
        </p:txBody>
      </p:sp>
    </p:spTree>
    <p:extLst>
      <p:ext uri="{BB962C8B-B14F-4D97-AF65-F5344CB8AC3E}">
        <p14:creationId xmlns:p14="http://schemas.microsoft.com/office/powerpoint/2010/main" val="3928165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Philippians 2:5-7</a:t>
            </a:r>
            <a:br>
              <a:rPr lang="en-US" u="sng" dirty="0"/>
            </a:br>
            <a:r>
              <a:rPr lang="en-US" dirty="0">
                <a:solidFill>
                  <a:srgbClr val="FFC000"/>
                </a:solidFill>
              </a:rPr>
              <a:t>5 </a:t>
            </a:r>
            <a:r>
              <a:rPr lang="en-US" dirty="0"/>
              <a:t>Your attitude should be the same as that of Christ Jesus: </a:t>
            </a:r>
            <a:r>
              <a:rPr lang="en-US" dirty="0">
                <a:solidFill>
                  <a:srgbClr val="FFC000"/>
                </a:solidFill>
              </a:rPr>
              <a:t>6</a:t>
            </a:r>
            <a:r>
              <a:rPr lang="en-US" dirty="0"/>
              <a:t> Who, being in very nature God, did not consider equality with God something to be grasped, </a:t>
            </a:r>
            <a:r>
              <a:rPr lang="en-US" dirty="0">
                <a:solidFill>
                  <a:srgbClr val="FFC000"/>
                </a:solidFill>
              </a:rPr>
              <a:t>7</a:t>
            </a:r>
            <a:r>
              <a:rPr lang="en-US" dirty="0"/>
              <a:t> but made himself nothing, taking the very nature of a servant, being made in human likeness.</a:t>
            </a:r>
          </a:p>
          <a:p>
            <a:endParaRPr lang="en-US" dirty="0"/>
          </a:p>
        </p:txBody>
      </p:sp>
    </p:spTree>
    <p:extLst>
      <p:ext uri="{BB962C8B-B14F-4D97-AF65-F5344CB8AC3E}">
        <p14:creationId xmlns:p14="http://schemas.microsoft.com/office/powerpoint/2010/main" val="3206391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Hebrews 1:2-3</a:t>
            </a:r>
            <a:r>
              <a:rPr lang="en-US" dirty="0"/>
              <a:t> </a:t>
            </a:r>
            <a:br>
              <a:rPr lang="en-US" dirty="0"/>
            </a:br>
            <a:r>
              <a:rPr lang="en-US" dirty="0"/>
              <a:t>. . . </a:t>
            </a:r>
            <a:r>
              <a:rPr lang="en-US" dirty="0">
                <a:solidFill>
                  <a:srgbClr val="FFC000"/>
                </a:solidFill>
              </a:rPr>
              <a:t>2</a:t>
            </a:r>
            <a:r>
              <a:rPr lang="en-US" dirty="0"/>
              <a:t> but in these last days he has spoken to us by his Son, whom he appointed heir of all things, and through whom he made the universe. </a:t>
            </a:r>
            <a:r>
              <a:rPr lang="en-US" dirty="0">
                <a:solidFill>
                  <a:srgbClr val="FFC000"/>
                </a:solidFill>
              </a:rPr>
              <a:t>3</a:t>
            </a:r>
            <a:r>
              <a:rPr lang="en-US" dirty="0"/>
              <a:t> The Son is the radiance of God's glory and the exact representation of his being, sustaining all things by his powerful word. </a:t>
            </a:r>
          </a:p>
          <a:p>
            <a:endParaRPr lang="en-US" dirty="0"/>
          </a:p>
        </p:txBody>
      </p:sp>
    </p:spTree>
    <p:extLst>
      <p:ext uri="{BB962C8B-B14F-4D97-AF65-F5344CB8AC3E}">
        <p14:creationId xmlns:p14="http://schemas.microsoft.com/office/powerpoint/2010/main" val="21397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Hebrews 1:6</a:t>
            </a:r>
            <a:r>
              <a:rPr lang="en-US" dirty="0"/>
              <a:t> </a:t>
            </a:r>
            <a:br>
              <a:rPr lang="en-US" dirty="0"/>
            </a:br>
            <a:r>
              <a:rPr lang="en-US" dirty="0"/>
              <a:t>. . . “Let all God's angels worship him.”</a:t>
            </a:r>
          </a:p>
          <a:p>
            <a:r>
              <a:rPr lang="en-US" u="sng" dirty="0"/>
              <a:t>Hebrews 1:8</a:t>
            </a:r>
            <a:br>
              <a:rPr lang="en-US" u="sng" dirty="0"/>
            </a:br>
            <a:r>
              <a:rPr lang="en-US" dirty="0"/>
              <a:t>But about the Son he says, “Your throne, O God, will last for ever and ever . . .”</a:t>
            </a:r>
            <a:endParaRPr lang="en-US" u="sng" dirty="0"/>
          </a:p>
          <a:p>
            <a:endParaRPr lang="en-US" u="sng" dirty="0"/>
          </a:p>
          <a:p>
            <a:endParaRPr lang="en-US" dirty="0"/>
          </a:p>
        </p:txBody>
      </p:sp>
    </p:spTree>
    <p:extLst>
      <p:ext uri="{BB962C8B-B14F-4D97-AF65-F5344CB8AC3E}">
        <p14:creationId xmlns:p14="http://schemas.microsoft.com/office/powerpoint/2010/main" val="6329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Romans 9:5</a:t>
            </a:r>
            <a:r>
              <a:rPr lang="en-US" dirty="0"/>
              <a:t> </a:t>
            </a:r>
            <a:br>
              <a:rPr lang="en-US" dirty="0"/>
            </a:br>
            <a:r>
              <a:rPr lang="en-US" dirty="0"/>
              <a:t>Theirs are the patriarchs, and from them is traced the human ancestry of Christ, who is God over all, forever praised! Amen. </a:t>
            </a:r>
          </a:p>
          <a:p>
            <a:r>
              <a:rPr lang="en-US" u="sng" dirty="0"/>
              <a:t>Titus 2:13</a:t>
            </a:r>
            <a:br>
              <a:rPr lang="en-US" dirty="0"/>
            </a:br>
            <a:r>
              <a:rPr lang="en-US" dirty="0"/>
              <a:t>. . . while we wait for the blessed hope-- the glorious appearing of our great God and Savior, Jesus Christ . . .</a:t>
            </a:r>
          </a:p>
          <a:p>
            <a:endParaRPr lang="en-US" dirty="0"/>
          </a:p>
          <a:p>
            <a:br>
              <a:rPr lang="en-US" dirty="0"/>
            </a:br>
            <a:endParaRPr lang="en-US" u="sng" dirty="0"/>
          </a:p>
          <a:p>
            <a:endParaRPr lang="en-US" dirty="0"/>
          </a:p>
        </p:txBody>
      </p:sp>
    </p:spTree>
    <p:extLst>
      <p:ext uri="{BB962C8B-B14F-4D97-AF65-F5344CB8AC3E}">
        <p14:creationId xmlns:p14="http://schemas.microsoft.com/office/powerpoint/2010/main" val="331622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endParaRPr lang="en-US" u="sng" dirty="0"/>
          </a:p>
          <a:p>
            <a:pPr algn="ctr"/>
            <a:r>
              <a:rPr lang="en-US" dirty="0"/>
              <a:t>Truth</a:t>
            </a:r>
          </a:p>
          <a:p>
            <a:pPr algn="ctr"/>
            <a:endParaRPr lang="en-US" dirty="0"/>
          </a:p>
          <a:p>
            <a:pPr algn="ctr"/>
            <a:r>
              <a:rPr lang="en-US" dirty="0"/>
              <a:t>Heresy</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971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Acts 20:28</a:t>
            </a:r>
            <a:br>
              <a:rPr lang="en-US" u="sng" dirty="0"/>
            </a:br>
            <a:r>
              <a:rPr lang="en-US" dirty="0"/>
              <a:t>Keep watch over yourselves and all the flock of which the Holy Spirit has made you overseers. Be shepherds of the church of God, which he bought with his own blood. </a:t>
            </a:r>
          </a:p>
          <a:p>
            <a:r>
              <a:rPr lang="en-US" u="sng" dirty="0"/>
              <a:t>1John 5:20</a:t>
            </a:r>
            <a:br>
              <a:rPr lang="en-US" dirty="0"/>
            </a:br>
            <a:r>
              <a:rPr lang="en-US" dirty="0"/>
              <a:t>And we are in him who is true--even in his Son Jesus Christ. He is the true God and eternal life.</a:t>
            </a:r>
          </a:p>
          <a:p>
            <a:r>
              <a:rPr lang="en-US" dirty="0"/>
              <a:t> </a:t>
            </a:r>
            <a:br>
              <a:rPr lang="en-US" dirty="0"/>
            </a:br>
            <a:endParaRPr lang="en-US" dirty="0"/>
          </a:p>
          <a:p>
            <a:br>
              <a:rPr lang="en-US" dirty="0"/>
            </a:br>
            <a:endParaRPr lang="en-US" u="sng" dirty="0"/>
          </a:p>
          <a:p>
            <a:endParaRPr lang="en-US" dirty="0"/>
          </a:p>
        </p:txBody>
      </p:sp>
    </p:spTree>
    <p:extLst>
      <p:ext uri="{BB962C8B-B14F-4D97-AF65-F5344CB8AC3E}">
        <p14:creationId xmlns:p14="http://schemas.microsoft.com/office/powerpoint/2010/main" val="163377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u="sng" dirty="0"/>
              <a:t>John 20:28</a:t>
            </a:r>
            <a:br>
              <a:rPr lang="en-US" u="sng" dirty="0"/>
            </a:br>
            <a:r>
              <a:rPr lang="en-US" dirty="0"/>
              <a:t>Thomas said to him, “My Lord and my God!”</a:t>
            </a:r>
          </a:p>
          <a:p>
            <a:r>
              <a:rPr lang="en-US" u="sng" dirty="0"/>
              <a:t>Matthew 1:22-23</a:t>
            </a:r>
            <a:br>
              <a:rPr lang="en-US" u="sng" dirty="0"/>
            </a:br>
            <a:r>
              <a:rPr lang="en-US" dirty="0"/>
              <a:t>All this took place to fulfill what the Lord had said through the prophet: "The virgin will be with child and will give birth to a son, and they will call him Immanuel" --which means, "God with us." </a:t>
            </a:r>
          </a:p>
          <a:p>
            <a:br>
              <a:rPr lang="en-US" u="sng" dirty="0"/>
            </a:br>
            <a:r>
              <a:rPr lang="en-US" dirty="0"/>
              <a:t> </a:t>
            </a:r>
            <a:br>
              <a:rPr lang="en-US" dirty="0"/>
            </a:br>
            <a:endParaRPr lang="en-US" dirty="0"/>
          </a:p>
          <a:p>
            <a:br>
              <a:rPr lang="en-US" dirty="0"/>
            </a:br>
            <a:endParaRPr lang="en-US" u="sng" dirty="0"/>
          </a:p>
          <a:p>
            <a:endParaRPr lang="en-US" dirty="0"/>
          </a:p>
        </p:txBody>
      </p:sp>
    </p:spTree>
    <p:extLst>
      <p:ext uri="{BB962C8B-B14F-4D97-AF65-F5344CB8AC3E}">
        <p14:creationId xmlns:p14="http://schemas.microsoft.com/office/powerpoint/2010/main" val="84125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r>
              <a:rPr lang="en-US" dirty="0"/>
              <a:t>• Titles reserved for God, applied to Jesus</a:t>
            </a:r>
          </a:p>
          <a:p>
            <a:r>
              <a:rPr lang="en-US" dirty="0"/>
              <a:t>• The meaning of the title “Lord” as applied to Jesus in his risen and ascended state</a:t>
            </a:r>
          </a:p>
          <a:p>
            <a:r>
              <a:rPr lang="en-US" dirty="0"/>
              <a:t>• Only God is the First and Last, the Beginning and the End</a:t>
            </a:r>
          </a:p>
          <a:p>
            <a:r>
              <a:rPr lang="en-US" dirty="0"/>
              <a:t>• Jesus believed he was God</a:t>
            </a:r>
          </a:p>
        </p:txBody>
      </p:sp>
    </p:spTree>
    <p:extLst>
      <p:ext uri="{BB962C8B-B14F-4D97-AF65-F5344CB8AC3E}">
        <p14:creationId xmlns:p14="http://schemas.microsoft.com/office/powerpoint/2010/main" val="97176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There are three who are divine</a:t>
            </a:r>
          </a:p>
          <a:p>
            <a:pPr algn="ctr"/>
            <a:endParaRPr lang="en-US" dirty="0"/>
          </a:p>
          <a:p>
            <a:pPr algn="ctr"/>
            <a:r>
              <a:rPr lang="en-US" u="sng" dirty="0"/>
              <a:t>Heresy</a:t>
            </a:r>
            <a:endParaRPr lang="en-US" dirty="0"/>
          </a:p>
          <a:p>
            <a:pPr algn="ctr"/>
            <a:r>
              <a:rPr lang="en-US" dirty="0"/>
              <a:t>Only one is truly and fully divine</a:t>
            </a:r>
          </a:p>
          <a:p>
            <a:pPr algn="ctr"/>
            <a:r>
              <a:rPr lang="en-US" i="1" dirty="0"/>
              <a:t>(Arianism)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78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 three are distinct persons</a:t>
            </a:r>
          </a:p>
          <a:p>
            <a:pPr algn="ctr"/>
            <a:endParaRPr lang="en-US" dirty="0"/>
          </a:p>
          <a:p>
            <a:pPr algn="ctr"/>
            <a:r>
              <a:rPr lang="en-US" u="sng" dirty="0"/>
              <a:t>Heresy</a:t>
            </a:r>
            <a:endParaRPr lang="en-US" dirty="0"/>
          </a:p>
          <a:p>
            <a:pPr algn="ctr"/>
            <a:r>
              <a:rPr lang="en-US" dirty="0"/>
              <a:t>There is only one person; he manifests  himself in 3 different modes</a:t>
            </a:r>
          </a:p>
          <a:p>
            <a:pPr algn="ctr"/>
            <a:r>
              <a:rPr lang="en-US" i="1" dirty="0"/>
              <a:t>(Modalism)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23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There is one God</a:t>
            </a:r>
          </a:p>
          <a:p>
            <a:pPr algn="ctr"/>
            <a:endParaRPr lang="en-US" dirty="0"/>
          </a:p>
          <a:p>
            <a:pPr algn="ctr"/>
            <a:r>
              <a:rPr lang="en-US" u="sng" dirty="0"/>
              <a:t>Heresy</a:t>
            </a:r>
            <a:endParaRPr lang="en-US" dirty="0"/>
          </a:p>
          <a:p>
            <a:pPr algn="ctr"/>
            <a:r>
              <a:rPr lang="en-US" dirty="0"/>
              <a:t>There are three Gods</a:t>
            </a:r>
          </a:p>
          <a:p>
            <a:pPr algn="ctr"/>
            <a:r>
              <a:rPr lang="en-US" i="1" dirty="0"/>
              <a:t>(Polytheism)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529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48063D-E7A2-5A43-8620-EE957A382268}"/>
              </a:ext>
            </a:extLst>
          </p:cNvPr>
          <p:cNvSpPr>
            <a:spLocks noGrp="1"/>
          </p:cNvSpPr>
          <p:nvPr>
            <p:ph idx="1"/>
          </p:nvPr>
        </p:nvSpPr>
        <p:spPr/>
        <p:txBody>
          <a:bodyPr/>
          <a:lstStyle/>
          <a:p>
            <a:pPr algn="ctr"/>
            <a:r>
              <a:rPr lang="en-US" u="sng" dirty="0"/>
              <a:t>Truth</a:t>
            </a:r>
          </a:p>
          <a:p>
            <a:pPr algn="ctr"/>
            <a:r>
              <a:rPr lang="en-US" dirty="0"/>
              <a:t>There are three who are divine</a:t>
            </a:r>
          </a:p>
          <a:p>
            <a:pPr algn="ctr"/>
            <a:endParaRPr lang="en-US" dirty="0"/>
          </a:p>
          <a:p>
            <a:pPr algn="ctr"/>
            <a:r>
              <a:rPr lang="en-US" u="sng" dirty="0"/>
              <a:t>Heresy</a:t>
            </a:r>
            <a:endParaRPr lang="en-US" dirty="0"/>
          </a:p>
          <a:p>
            <a:pPr algn="ctr"/>
            <a:r>
              <a:rPr lang="en-US" dirty="0"/>
              <a:t>Only one is truly and fully divine</a:t>
            </a:r>
          </a:p>
          <a:p>
            <a:pPr algn="ctr"/>
            <a:r>
              <a:rPr lang="en-US" i="1" dirty="0"/>
              <a:t>(Arianism)</a:t>
            </a:r>
          </a:p>
        </p:txBody>
      </p:sp>
      <p:cxnSp>
        <p:nvCxnSpPr>
          <p:cNvPr id="4" name="Straight Connector 3">
            <a:extLst>
              <a:ext uri="{FF2B5EF4-FFF2-40B4-BE49-F238E27FC236}">
                <a16:creationId xmlns:a16="http://schemas.microsoft.com/office/drawing/2014/main" id="{399479EF-2BC4-4E49-AFC2-D258228CA0B9}"/>
              </a:ext>
            </a:extLst>
          </p:cNvPr>
          <p:cNvCxnSpPr/>
          <p:nvPr/>
        </p:nvCxnSpPr>
        <p:spPr>
          <a:xfrm>
            <a:off x="1143000" y="1981200"/>
            <a:ext cx="7086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760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FATHER</a:t>
            </a:r>
          </a:p>
          <a:p>
            <a:r>
              <a:rPr lang="en-US" dirty="0"/>
              <a:t>•  . . . yet for us there is but one God, the Father, from whom all things came and for whom we live . . .  (1Cor 8:6)</a:t>
            </a:r>
          </a:p>
          <a:p>
            <a:r>
              <a:rPr lang="en-US" dirty="0"/>
              <a:t>• Jesus often used the titles “God” and “Father” interchangeably.</a:t>
            </a:r>
          </a:p>
        </p:txBody>
      </p:sp>
    </p:spTree>
    <p:extLst>
      <p:ext uri="{BB962C8B-B14F-4D97-AF65-F5344CB8AC3E}">
        <p14:creationId xmlns:p14="http://schemas.microsoft.com/office/powerpoint/2010/main" val="190143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b="1" dirty="0">
                <a:solidFill>
                  <a:srgbClr val="FFC000"/>
                </a:solidFill>
              </a:rPr>
              <a:t>THE DEITY OF THE SON</a:t>
            </a:r>
          </a:p>
          <a:p>
            <a:endParaRPr lang="en-US" dirty="0"/>
          </a:p>
        </p:txBody>
      </p:sp>
    </p:spTree>
    <p:extLst>
      <p:ext uri="{BB962C8B-B14F-4D97-AF65-F5344CB8AC3E}">
        <p14:creationId xmlns:p14="http://schemas.microsoft.com/office/powerpoint/2010/main" val="3879009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1 JOHN 1</a:t>
            </a:r>
          </a:p>
          <a:p>
            <a:r>
              <a:rPr lang="en-US" sz="2900" dirty="0">
                <a:solidFill>
                  <a:srgbClr val="FFC000"/>
                </a:solidFill>
              </a:rPr>
              <a:t>1</a:t>
            </a:r>
            <a:r>
              <a:rPr lang="en-US" sz="2900" dirty="0"/>
              <a:t> In the beginning was the Word, and the Word was with God, and the Word was God. </a:t>
            </a:r>
            <a:r>
              <a:rPr lang="en-US" sz="2900" dirty="0">
                <a:solidFill>
                  <a:srgbClr val="FFC000"/>
                </a:solidFill>
              </a:rPr>
              <a:t>2</a:t>
            </a:r>
            <a:r>
              <a:rPr lang="en-US" sz="2900" dirty="0"/>
              <a:t> He was with God in the beginning.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The Word became flesh and made his dwelling among us.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No one has ever seen God, but God the One and Only, who is at the Father's side, has made him known. </a:t>
            </a:r>
          </a:p>
          <a:p>
            <a:endParaRPr lang="en-US" sz="2600" dirty="0"/>
          </a:p>
          <a:p>
            <a:endParaRPr lang="en-US" dirty="0"/>
          </a:p>
        </p:txBody>
      </p:sp>
    </p:spTree>
    <p:extLst>
      <p:ext uri="{BB962C8B-B14F-4D97-AF65-F5344CB8AC3E}">
        <p14:creationId xmlns:p14="http://schemas.microsoft.com/office/powerpoint/2010/main" val="287934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1. THE WORD IS JESUS CHRIST</a:t>
            </a:r>
          </a:p>
          <a:p>
            <a:r>
              <a:rPr lang="en-US" sz="2900" dirty="0">
                <a:solidFill>
                  <a:srgbClr val="FFC000"/>
                </a:solidFill>
              </a:rPr>
              <a:t>1</a:t>
            </a:r>
            <a:r>
              <a:rPr lang="en-US" sz="2900" dirty="0"/>
              <a:t> In the beginning was the Word, and the Word was with God, and the Word was God. </a:t>
            </a:r>
            <a:r>
              <a:rPr lang="en-US" sz="2900" dirty="0">
                <a:solidFill>
                  <a:srgbClr val="FFC000"/>
                </a:solidFill>
              </a:rPr>
              <a:t>2</a:t>
            </a:r>
            <a:r>
              <a:rPr lang="en-US" sz="2900" dirty="0"/>
              <a:t> He was with God in the beginning.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a:t>
            </a:r>
            <a:r>
              <a:rPr lang="en-US" sz="2900" u="sng" dirty="0"/>
              <a:t>The Word became flesh and made his dwelling among us.</a:t>
            </a:r>
            <a:r>
              <a:rPr lang="en-US" sz="2900" dirty="0"/>
              <a:t>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No one has ever seen God, but God the One and Only, who is at the Father's side, has made him known. </a:t>
            </a:r>
          </a:p>
          <a:p>
            <a:endParaRPr lang="en-US" sz="2600" dirty="0"/>
          </a:p>
          <a:p>
            <a:endParaRPr lang="en-US" dirty="0"/>
          </a:p>
        </p:txBody>
      </p:sp>
    </p:spTree>
    <p:extLst>
      <p:ext uri="{BB962C8B-B14F-4D97-AF65-F5344CB8AC3E}">
        <p14:creationId xmlns:p14="http://schemas.microsoft.com/office/powerpoint/2010/main" val="213810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B2EA39-31FA-E84C-B2CF-4A18C7AC97AC}"/>
              </a:ext>
            </a:extLst>
          </p:cNvPr>
          <p:cNvSpPr>
            <a:spLocks noGrp="1"/>
          </p:cNvSpPr>
          <p:nvPr>
            <p:ph idx="1"/>
          </p:nvPr>
        </p:nvSpPr>
        <p:spPr/>
        <p:txBody>
          <a:bodyPr/>
          <a:lstStyle/>
          <a:p>
            <a:pPr algn="ctr"/>
            <a:r>
              <a:rPr lang="en-US" sz="2900" dirty="0"/>
              <a:t>2. THE WORD IS ETERNAL</a:t>
            </a:r>
          </a:p>
          <a:p>
            <a:r>
              <a:rPr lang="en-US" sz="2900" dirty="0">
                <a:solidFill>
                  <a:srgbClr val="FFC000"/>
                </a:solidFill>
              </a:rPr>
              <a:t>1</a:t>
            </a:r>
            <a:r>
              <a:rPr lang="en-US" sz="2900" dirty="0"/>
              <a:t> </a:t>
            </a:r>
            <a:r>
              <a:rPr lang="en-US" sz="2900" u="sng" dirty="0"/>
              <a:t>In the beginning </a:t>
            </a:r>
            <a:r>
              <a:rPr lang="en-US" sz="2900" dirty="0"/>
              <a:t>was the Word, and the Word was with God, and the Word was God. </a:t>
            </a:r>
            <a:r>
              <a:rPr lang="en-US" sz="2900" dirty="0">
                <a:solidFill>
                  <a:srgbClr val="FFC000"/>
                </a:solidFill>
              </a:rPr>
              <a:t>2</a:t>
            </a:r>
            <a:r>
              <a:rPr lang="en-US" sz="2900" dirty="0"/>
              <a:t> </a:t>
            </a:r>
            <a:r>
              <a:rPr lang="en-US" sz="2900" u="sng" dirty="0"/>
              <a:t>He was with God in the beginning.</a:t>
            </a:r>
            <a:r>
              <a:rPr lang="en-US" sz="2900" dirty="0"/>
              <a:t> </a:t>
            </a:r>
            <a:r>
              <a:rPr lang="en-US" sz="2900" dirty="0">
                <a:solidFill>
                  <a:srgbClr val="FFC000"/>
                </a:solidFill>
              </a:rPr>
              <a:t>3</a:t>
            </a:r>
            <a:r>
              <a:rPr lang="en-US" sz="2900" dirty="0"/>
              <a:t> Through him all things were made; without him nothing was made that has been made. </a:t>
            </a:r>
            <a:br>
              <a:rPr lang="en-US" sz="2900" dirty="0"/>
            </a:br>
            <a:r>
              <a:rPr lang="en-US" sz="2900" dirty="0">
                <a:solidFill>
                  <a:srgbClr val="FFC000"/>
                </a:solidFill>
              </a:rPr>
              <a:t>4</a:t>
            </a:r>
            <a:r>
              <a:rPr lang="en-US" sz="2900" dirty="0"/>
              <a:t> In him was life, and that life was the light of men.</a:t>
            </a:r>
          </a:p>
          <a:p>
            <a:endParaRPr lang="en-US" sz="100" dirty="0"/>
          </a:p>
          <a:p>
            <a:r>
              <a:rPr lang="en-US" sz="2900" dirty="0">
                <a:solidFill>
                  <a:srgbClr val="FFC000"/>
                </a:solidFill>
              </a:rPr>
              <a:t>14</a:t>
            </a:r>
            <a:r>
              <a:rPr lang="en-US" sz="2900" dirty="0"/>
              <a:t> The Word became flesh and made his dwelling among us. We have seen his glory, the glory of the One and Only, who came from the Father, full of grace and truth. </a:t>
            </a:r>
          </a:p>
          <a:p>
            <a:endParaRPr lang="en-US" sz="100" dirty="0">
              <a:solidFill>
                <a:srgbClr val="FFC000"/>
              </a:solidFill>
            </a:endParaRPr>
          </a:p>
          <a:p>
            <a:r>
              <a:rPr lang="en-US" sz="2900" dirty="0">
                <a:solidFill>
                  <a:srgbClr val="FFC000"/>
                </a:solidFill>
              </a:rPr>
              <a:t>18</a:t>
            </a:r>
            <a:r>
              <a:rPr lang="en-US" sz="2900" dirty="0"/>
              <a:t> No one has ever seen God, but God the One and Only, who is at the Father's side, has made him known. </a:t>
            </a:r>
          </a:p>
          <a:p>
            <a:endParaRPr lang="en-US" sz="2600" dirty="0"/>
          </a:p>
          <a:p>
            <a:endParaRPr lang="en-US" dirty="0"/>
          </a:p>
        </p:txBody>
      </p:sp>
    </p:spTree>
    <p:extLst>
      <p:ext uri="{BB962C8B-B14F-4D97-AF65-F5344CB8AC3E}">
        <p14:creationId xmlns:p14="http://schemas.microsoft.com/office/powerpoint/2010/main" val="1883696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3823</TotalTime>
  <Words>700</Words>
  <Application>Microsoft Macintosh PowerPoint</Application>
  <PresentationFormat>On-screen Show (4:3)</PresentationFormat>
  <Paragraphs>116</Paragraphs>
  <Slides>24</Slides>
  <Notes>0</Notes>
  <HiddenSlides>0</HiddenSlides>
  <MMClips>0</MMClips>
  <ScaleCrop>false</ScaleCrop>
  <HeadingPairs>
    <vt:vector size="8" baseType="variant">
      <vt:variant>
        <vt:lpstr>Fonts Used</vt:lpstr>
      </vt:variant>
      <vt:variant>
        <vt:i4>2</vt:i4>
      </vt:variant>
      <vt:variant>
        <vt:lpstr>Theme</vt:lpstr>
      </vt:variant>
      <vt:variant>
        <vt:i4>8</vt:i4>
      </vt:variant>
      <vt:variant>
        <vt:lpstr>Slide Titles</vt:lpstr>
      </vt:variant>
      <vt:variant>
        <vt:i4>24</vt:i4>
      </vt:variant>
      <vt:variant>
        <vt:lpstr>Custom Shows</vt:lpstr>
      </vt:variant>
      <vt:variant>
        <vt:i4>1</vt:i4>
      </vt:variant>
    </vt:vector>
  </HeadingPairs>
  <TitlesOfParts>
    <vt:vector size="35" baseType="lpstr">
      <vt:lpstr>Arial</vt:lpstr>
      <vt:lpstr>Calibri</vt:lpstr>
      <vt:lpstr>WJB1</vt:lpstr>
      <vt:lpstr>1_WJB1</vt:lpstr>
      <vt:lpstr>2_WJB1</vt:lpstr>
      <vt:lpstr>3_WJB1</vt:lpstr>
      <vt:lpstr>4_WJB1</vt:lpstr>
      <vt:lpstr>5_WJB1</vt:lpstr>
      <vt:lpstr>6_WJB1</vt:lpstr>
      <vt:lpstr>7_WJB1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Wendell Brane</dc:creator>
  <cp:lastModifiedBy>Wendell Brane</cp:lastModifiedBy>
  <cp:revision>1302</cp:revision>
  <cp:lastPrinted>2018-11-18T13:25:09Z</cp:lastPrinted>
  <dcterms:created xsi:type="dcterms:W3CDTF">2010-05-12T18:41:43Z</dcterms:created>
  <dcterms:modified xsi:type="dcterms:W3CDTF">2018-12-28T19:25:04Z</dcterms:modified>
</cp:coreProperties>
</file>