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35" r:id="rId2"/>
    <p:sldMasterId id="2147483739" r:id="rId3"/>
    <p:sldMasterId id="2147483743" r:id="rId4"/>
    <p:sldMasterId id="2147483747" r:id="rId5"/>
    <p:sldMasterId id="2147483761" r:id="rId6"/>
    <p:sldMasterId id="2147483763" r:id="rId7"/>
    <p:sldMasterId id="2147483765" r:id="rId8"/>
  </p:sldMasterIdLst>
  <p:notesMasterIdLst>
    <p:notesMasterId r:id="rId35"/>
  </p:notesMasterIdLst>
  <p:handoutMasterIdLst>
    <p:handoutMasterId r:id="rId36"/>
  </p:handoutMasterIdLst>
  <p:sldIdLst>
    <p:sldId id="2787" r:id="rId9"/>
    <p:sldId id="2811" r:id="rId10"/>
    <p:sldId id="2789" r:id="rId11"/>
    <p:sldId id="2846" r:id="rId12"/>
    <p:sldId id="2664" r:id="rId13"/>
    <p:sldId id="2851" r:id="rId14"/>
    <p:sldId id="2849" r:id="rId15"/>
    <p:sldId id="2831" r:id="rId16"/>
    <p:sldId id="2852" r:id="rId17"/>
    <p:sldId id="2853" r:id="rId18"/>
    <p:sldId id="2857" r:id="rId19"/>
    <p:sldId id="2855" r:id="rId20"/>
    <p:sldId id="2856" r:id="rId21"/>
    <p:sldId id="2854" r:id="rId22"/>
    <p:sldId id="2858" r:id="rId23"/>
    <p:sldId id="2859" r:id="rId24"/>
    <p:sldId id="2861" r:id="rId25"/>
    <p:sldId id="2862" r:id="rId26"/>
    <p:sldId id="2864" r:id="rId27"/>
    <p:sldId id="2863" r:id="rId28"/>
    <p:sldId id="2866" r:id="rId29"/>
    <p:sldId id="2867" r:id="rId30"/>
    <p:sldId id="2868" r:id="rId31"/>
    <p:sldId id="2865" r:id="rId32"/>
    <p:sldId id="2869" r:id="rId33"/>
    <p:sldId id="2870" r:id="rId34"/>
  </p:sldIdLst>
  <p:sldSz cx="9144000" cy="6858000" type="screen4x3"/>
  <p:notesSz cx="6950075" cy="9236075"/>
  <p:custShowLst>
    <p:custShow name="TEC1"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6B0902"/>
    <a:srgbClr val="CA91D2"/>
    <a:srgbClr val="BB62C7"/>
    <a:srgbClr val="0090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8170" autoAdjust="0"/>
    <p:restoredTop sz="86436" autoAdjust="0"/>
  </p:normalViewPr>
  <p:slideViewPr>
    <p:cSldViewPr>
      <p:cViewPr varScale="1">
        <p:scale>
          <a:sx n="103" d="100"/>
          <a:sy n="103" d="100"/>
        </p:scale>
        <p:origin x="616" y="176"/>
      </p:cViewPr>
      <p:guideLst>
        <p:guide orient="horz" pos="2160"/>
        <p:guide pos="2880"/>
      </p:guideLst>
    </p:cSldViewPr>
  </p:slideViewPr>
  <p:outlineViewPr>
    <p:cViewPr>
      <p:scale>
        <a:sx n="33" d="100"/>
        <a:sy n="33" d="100"/>
      </p:scale>
      <p:origin x="0" y="-12144"/>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theme" Target="theme/theme1.xml"/><Relationship Id="rId21" Type="http://schemas.openxmlformats.org/officeDocument/2006/relationships/slide" Target="slides/slide13.xml"/><Relationship Id="rId34" Type="http://schemas.openxmlformats.org/officeDocument/2006/relationships/slide" Target="slides/slide26.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handoutMaster" Target="handoutMasters/handout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notesMaster" Target="notesMasters/notesMaster1.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2" tIns="46241" rIns="92482" bIns="46241"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82" tIns="46241" rIns="92482" bIns="46241" rtlCol="0"/>
          <a:lstStyle>
            <a:lvl1pPr algn="r">
              <a:defRPr sz="1200"/>
            </a:lvl1pPr>
          </a:lstStyle>
          <a:p>
            <a:fld id="{BA261189-8F52-444B-890B-269A83425068}" type="datetimeFigureOut">
              <a:rPr lang="en-US" smtClean="0"/>
              <a:pPr/>
              <a:t>12/28/18</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82" tIns="46241" rIns="92482" bIns="46241"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82" tIns="46241" rIns="92482" bIns="46241"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2" tIns="46241" rIns="92482" bIns="46241"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82" tIns="46241" rIns="92482" bIns="46241" rtlCol="0"/>
          <a:lstStyle>
            <a:lvl1pPr algn="r">
              <a:defRPr sz="1200"/>
            </a:lvl1pPr>
          </a:lstStyle>
          <a:p>
            <a:fld id="{57277A89-0140-4E3B-8429-21E784784C77}" type="datetimeFigureOut">
              <a:rPr lang="en-US" smtClean="0"/>
              <a:pPr/>
              <a:t>12/28/18</a:t>
            </a:fld>
            <a:endParaRPr lang="en-US"/>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2" tIns="46241" rIns="92482" bIns="46241"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2" tIns="46241" rIns="92482" bIns="462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82" tIns="46241" rIns="92482" bIns="46241"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82" tIns="46241" rIns="92482" bIns="46241"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8001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685800" y="2133600"/>
            <a:ext cx="79248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381000" y="1905000"/>
            <a:ext cx="84582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381000" y="1905000"/>
            <a:ext cx="84582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6D3C8A-C51C-465B-9EAC-54AF508F6415}" type="datetimeFigureOut">
              <a:rPr lang="en-US" smtClean="0"/>
              <a:pPr/>
              <a:t>12/28/18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6D3C8A-C51C-465B-9EAC-54AF508F6415}" type="datetimeFigureOut">
              <a:rPr lang="en-US" smtClean="0"/>
              <a:pPr/>
              <a:t>12/28/18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6D3C8A-C51C-465B-9EAC-54AF508F6415}" type="datetimeFigureOut">
              <a:rPr lang="en-US" smtClean="0"/>
              <a:pPr/>
              <a:t>12/28/18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6D3C8A-C51C-465B-9EAC-54AF508F6415}" type="datetimeFigureOut">
              <a:rPr lang="en-US" smtClean="0"/>
              <a:pPr/>
              <a:t>12/28/18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80988" y="949325"/>
            <a:ext cx="8661400" cy="939800"/>
          </a:xfrm>
        </p:spPr>
        <p:txBody>
          <a:bodyPr/>
          <a:lstStyle/>
          <a:p>
            <a:r>
              <a:rPr lang="en-US"/>
              <a:t>Click to edit Master title style</a:t>
            </a:r>
          </a:p>
        </p:txBody>
      </p: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8001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685800" y="2133600"/>
            <a:ext cx="79248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381000" y="1905000"/>
            <a:ext cx="84582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4742138"/>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07601149"/>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12/28/18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015143602"/>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12/28/18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98074701"/>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12/28/18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101930122"/>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12/28/18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15248266"/>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12/28/18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861728671"/>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12/28/18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194003858"/>
      </p:ext>
    </p:extLst>
  </p:cSld>
  <p:clrMapOvr>
    <a:masterClrMapping/>
  </p:clrMapOvr>
  <p:transition spd="med">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12/28/18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758182596"/>
      </p:ext>
    </p:extLst>
  </p:cSld>
  <p:clrMapOvr>
    <a:masterClrMapping/>
  </p:clrMapOvr>
  <p:transition spd="med">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CCB912-3C1D-4056-A8C3-D1C28246EBAF}" type="datetime1">
              <a:rPr lang="en-US" smtClean="0"/>
              <a:pPr/>
              <a:t>12/28/18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370348030"/>
      </p:ext>
    </p:extLst>
  </p:cSld>
  <p:clrMapOvr>
    <a:masterClrMapping/>
  </p:clrMapOvr>
  <p:transition spd="med">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599CDB-3680-41C0-BCE2-341E59B8CBBC}" type="datetime1">
              <a:rPr lang="en-US" smtClean="0"/>
              <a:pPr/>
              <a:t>12/28/18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814696497"/>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599CDB-3680-41C0-BCE2-341E59B8CBBC}" type="datetime1">
              <a:rPr lang="en-US" smtClean="0"/>
              <a:pPr/>
              <a:t>12/28/18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965306959"/>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599CDB-3680-41C0-BCE2-341E59B8CBBC}" type="datetime1">
              <a:rPr lang="en-US" smtClean="0"/>
              <a:pPr/>
              <a:t>12/28/18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043422904"/>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8001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685800" y="2133600"/>
            <a:ext cx="79248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381000" y="1905000"/>
            <a:ext cx="84582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9302927"/>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1678304"/>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6D3C8A-C51C-465B-9EAC-54AF508F6415}" type="datetimeFigureOut">
              <a:rPr lang="en-US" smtClean="0"/>
              <a:pPr/>
              <a:t>12/28/18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12/28/18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204941138"/>
      </p:ext>
    </p:extLst>
  </p:cSld>
  <p:clrMapOvr>
    <a:masterClrMapping/>
  </p:clrMapOvr>
  <p:transition spd="med">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lvl1pPr>
              <a:defRPr/>
            </a:lvl1pPr>
          </a:lstStyle>
          <a:p>
            <a:r>
              <a:rPr lang="en-US" dirty="0"/>
              <a:t>Click to edit Master title style</a:t>
            </a:r>
          </a:p>
        </p:txBody>
      </p:sp>
      <p:sp>
        <p:nvSpPr>
          <p:cNvPr id="3" name="Content Placeholder 2"/>
          <p:cNvSpPr>
            <a:spLocks noGrp="1"/>
          </p:cNvSpPr>
          <p:nvPr>
            <p:ph idx="1"/>
          </p:nvPr>
        </p:nvSpPr>
        <p:spPr>
          <a:xfrm>
            <a:off x="457200" y="1219200"/>
            <a:ext cx="8229600" cy="4906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12/28/18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545297032"/>
      </p:ext>
    </p:extLst>
  </p:cSld>
  <p:clrMapOvr>
    <a:masterClrMapping/>
  </p:clrMapOvr>
  <p:transition spd="med">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12/28/18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234664682"/>
      </p:ext>
    </p:extLst>
  </p:cSld>
  <p:clrMapOvr>
    <a:masterClrMapping/>
  </p:clrMapOvr>
  <p:transition spd="med">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12/28/18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96456154"/>
      </p:ext>
    </p:extLst>
  </p:cSld>
  <p:clrMapOvr>
    <a:masterClrMapping/>
  </p:clrMapOvr>
  <p:transition spd="med">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12/28/18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902716580"/>
      </p:ext>
    </p:extLst>
  </p:cSld>
  <p:clrMapOvr>
    <a:masterClrMapping/>
  </p:clrMapOvr>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12/28/18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97490766"/>
      </p:ext>
    </p:extLst>
  </p:cSld>
  <p:clrMapOvr>
    <a:masterClrMapping/>
  </p:clrMapOvr>
  <p:transition spd="med">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12/28/18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1992380089"/>
      </p:ext>
    </p:extLst>
  </p:cSld>
  <p:clrMapOvr>
    <a:masterClrMapping/>
  </p:clrMapOvr>
  <p:transition spd="med">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CCB912-3C1D-4056-A8C3-D1C28246EBAF}" type="datetime1">
              <a:rPr lang="en-US" smtClean="0"/>
              <a:pPr/>
              <a:t>12/28/18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884786246"/>
      </p:ext>
    </p:extLst>
  </p:cSld>
  <p:clrMapOvr>
    <a:masterClrMapping/>
  </p:clrMapOvr>
  <p:transition spd="med">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599CDB-3680-41C0-BCE2-341E59B8CBBC}" type="datetime1">
              <a:rPr lang="en-US" smtClean="0"/>
              <a:pPr/>
              <a:t>12/28/18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658689633"/>
      </p:ext>
    </p:extLst>
  </p:cSld>
  <p:clrMapOvr>
    <a:masterClrMapping/>
  </p:clrMapOvr>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599CDB-3680-41C0-BCE2-341E59B8CBBC}" type="datetime1">
              <a:rPr lang="en-US" smtClean="0"/>
              <a:pPr/>
              <a:t>12/28/18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3629589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6D3C8A-C51C-465B-9EAC-54AF508F6415}" type="datetimeFigureOut">
              <a:rPr lang="en-US" smtClean="0"/>
              <a:pPr/>
              <a:t>12/28/18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599CDB-3680-41C0-BCE2-341E59B8CBBC}" type="datetime1">
              <a:rPr lang="en-US" smtClean="0"/>
              <a:pPr/>
              <a:t>12/28/18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762462121"/>
      </p:ext>
    </p:extLst>
  </p:cSld>
  <p:clrMapOvr>
    <a:masterClrMapping/>
  </p:clrMapOvr>
  <p:hf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MainText">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381000" y="381000"/>
            <a:ext cx="8458200" cy="5791200"/>
          </a:xfrm>
        </p:spPr>
        <p:txBody>
          <a:bodyPr>
            <a:normAutofit/>
          </a:bodyPr>
          <a:lstStyle>
            <a:lvl1pPr>
              <a:spcBef>
                <a:spcPts val="0"/>
              </a:spcBef>
              <a:spcAft>
                <a:spcPts val="2000"/>
              </a:spcAft>
              <a:defRPr sz="3600"/>
            </a:lvl1pPr>
            <a:lvl2pPr>
              <a:spcBef>
                <a:spcPts val="0"/>
              </a:spcBef>
              <a:spcAft>
                <a:spcPts val="2000"/>
              </a:spcAft>
              <a:defRPr sz="3600"/>
            </a:lvl2pPr>
            <a:lvl3pPr>
              <a:spcBef>
                <a:spcPts val="0"/>
              </a:spcBef>
              <a:defRPr sz="3400"/>
            </a:lvl3pPr>
            <a:lvl4pPr>
              <a:spcBef>
                <a:spcPts val="0"/>
              </a:spcBef>
              <a:defRPr sz="3400"/>
            </a:lvl4pPr>
            <a:lvl5pPr>
              <a:spcBef>
                <a:spcPts val="0"/>
              </a:spcBef>
              <a:defRPr sz="3400"/>
            </a:lvl5pPr>
          </a:lstStyle>
          <a:p>
            <a:pPr lvl="0"/>
            <a:r>
              <a:rPr lang="en-US" dirty="0"/>
              <a:t>Click to edit Master text styles</a:t>
            </a:r>
          </a:p>
          <a:p>
            <a:pPr lvl="1"/>
            <a:r>
              <a:rPr lang="en-US" dirty="0"/>
              <a:t>Second level</a:t>
            </a:r>
          </a:p>
        </p:txBody>
      </p:sp>
      <p:sp>
        <p:nvSpPr>
          <p:cNvPr id="8" name="Date Placeholder 7"/>
          <p:cNvSpPr>
            <a:spLocks noGrp="1"/>
          </p:cNvSpPr>
          <p:nvPr>
            <p:ph type="dt" sz="half" idx="14"/>
          </p:nvPr>
        </p:nvSpPr>
        <p:spPr/>
        <p:txBody>
          <a:bodyPr/>
          <a:lstStyle/>
          <a:p>
            <a:fld id="{4D599CDB-3680-41C0-BCE2-341E59B8CBBC}" type="datetime1">
              <a:rPr lang="en-US" smtClean="0"/>
              <a:pPr/>
              <a:t>12/28/18</a:t>
            </a:fld>
            <a:endParaRPr lang="en-US" dirty="0"/>
          </a:p>
        </p:txBody>
      </p:sp>
      <p:sp>
        <p:nvSpPr>
          <p:cNvPr id="9" name="Slide Number Placeholder 8"/>
          <p:cNvSpPr>
            <a:spLocks noGrp="1"/>
          </p:cNvSpPr>
          <p:nvPr>
            <p:ph type="sldNum" sz="quarter" idx="15"/>
          </p:nvPr>
        </p:nvSpPr>
        <p:spPr/>
        <p:txBody>
          <a:bodyPr/>
          <a:lstStyle/>
          <a:p>
            <a:fld id="{9B9E2D22-DD58-44C8-9B17-5965D8DB2927}"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dirty="0"/>
          </a:p>
        </p:txBody>
      </p:sp>
    </p:spTree>
    <p:extLst>
      <p:ext uri="{BB962C8B-B14F-4D97-AF65-F5344CB8AC3E}">
        <p14:creationId xmlns:p14="http://schemas.microsoft.com/office/powerpoint/2010/main" val="3582333645"/>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6D3C8A-C51C-465B-9EAC-54AF508F6415}" type="datetimeFigureOut">
              <a:rPr lang="en-US" smtClean="0"/>
              <a:pPr/>
              <a:t>12/28/18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6D3C8A-C51C-465B-9EAC-54AF508F6415}" type="datetimeFigureOut">
              <a:rPr lang="en-US" smtClean="0"/>
              <a:pPr/>
              <a:t>12/28/18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6D3C8A-C51C-465B-9EAC-54AF508F6415}" type="datetimeFigureOut">
              <a:rPr lang="en-US" smtClean="0"/>
              <a:pPr/>
              <a:t>12/28/18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6D3C8A-C51C-465B-9EAC-54AF508F6415}" type="datetimeFigureOut">
              <a:rPr lang="en-US" smtClean="0"/>
              <a:pPr/>
              <a:t>12/28/18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12/28/18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theme" Target="../theme/theme8.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6D3C8A-C51C-465B-9EAC-54AF508F6415}" type="datetimeFigureOut">
              <a:rPr lang="en-US" smtClean="0"/>
              <a:pPr/>
              <a:t>12/28/18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A4ED6C-8A48-421A-ADF2-3AFB31B038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731"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4478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12/28/18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050230553"/>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4478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12/28/18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212733058"/>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12/28/18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153340464"/>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12/28/18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220651691"/>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Lst>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4478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solidFill>
                  <a:prstClr val="black">
                    <a:tint val="75000"/>
                  </a:prstClr>
                </a:solidFill>
              </a:rPr>
              <a:pPr/>
              <a:t>12/28/18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1070304087"/>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57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12/28/18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555329782"/>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57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12/28/18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332408634"/>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779" r:id="rId14"/>
  </p:sldLayoutIdLst>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48063D-E7A2-5A43-8620-EE957A382268}"/>
              </a:ext>
            </a:extLst>
          </p:cNvPr>
          <p:cNvSpPr>
            <a:spLocks noGrp="1"/>
          </p:cNvSpPr>
          <p:nvPr>
            <p:ph idx="1"/>
          </p:nvPr>
        </p:nvSpPr>
        <p:spPr/>
        <p:txBody>
          <a:bodyPr/>
          <a:lstStyle/>
          <a:p>
            <a:pPr algn="ctr"/>
            <a:endParaRPr lang="en-US" u="sng" dirty="0"/>
          </a:p>
          <a:p>
            <a:pPr algn="ctr"/>
            <a:r>
              <a:rPr lang="en-US" dirty="0"/>
              <a:t>Truth</a:t>
            </a:r>
          </a:p>
          <a:p>
            <a:pPr algn="ctr"/>
            <a:endParaRPr lang="en-US" dirty="0"/>
          </a:p>
          <a:p>
            <a:pPr algn="ctr"/>
            <a:r>
              <a:rPr lang="en-US" dirty="0"/>
              <a:t>Heresy</a:t>
            </a:r>
          </a:p>
        </p:txBody>
      </p:sp>
      <p:cxnSp>
        <p:nvCxnSpPr>
          <p:cNvPr id="4" name="Straight Connector 3">
            <a:extLst>
              <a:ext uri="{FF2B5EF4-FFF2-40B4-BE49-F238E27FC236}">
                <a16:creationId xmlns:a16="http://schemas.microsoft.com/office/drawing/2014/main" id="{399479EF-2BC4-4E49-AFC2-D258228CA0B9}"/>
              </a:ext>
            </a:extLst>
          </p:cNvPr>
          <p:cNvCxnSpPr/>
          <p:nvPr/>
        </p:nvCxnSpPr>
        <p:spPr>
          <a:xfrm>
            <a:off x="1143000" y="1981200"/>
            <a:ext cx="70866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2065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B2EA39-31FA-E84C-B2CF-4A18C7AC97AC}"/>
              </a:ext>
            </a:extLst>
          </p:cNvPr>
          <p:cNvSpPr>
            <a:spLocks noGrp="1"/>
          </p:cNvSpPr>
          <p:nvPr>
            <p:ph idx="1"/>
          </p:nvPr>
        </p:nvSpPr>
        <p:spPr/>
        <p:txBody>
          <a:bodyPr/>
          <a:lstStyle/>
          <a:p>
            <a:pPr algn="ctr"/>
            <a:r>
              <a:rPr lang="en-US" b="1" dirty="0">
                <a:solidFill>
                  <a:srgbClr val="FFC000"/>
                </a:solidFill>
              </a:rPr>
              <a:t>THE DEITY OF THE HOLY SPIRIT</a:t>
            </a:r>
          </a:p>
          <a:p>
            <a:r>
              <a:rPr lang="en-US" u="sng" dirty="0"/>
              <a:t>Acts 5:3-4</a:t>
            </a:r>
            <a:br>
              <a:rPr lang="en-US" u="sng" dirty="0"/>
            </a:br>
            <a:r>
              <a:rPr lang="en-US" dirty="0"/>
              <a:t>Ananias, how is it that Satan has so filled your heart that you have lied to the Holy Spirit . . . You have not lied to men but to God.</a:t>
            </a:r>
            <a:br>
              <a:rPr lang="en-US" dirty="0"/>
            </a:br>
            <a:br>
              <a:rPr lang="en-US" dirty="0"/>
            </a:br>
            <a:endParaRPr lang="en-US" dirty="0"/>
          </a:p>
        </p:txBody>
      </p:sp>
    </p:spTree>
    <p:extLst>
      <p:ext uri="{BB962C8B-B14F-4D97-AF65-F5344CB8AC3E}">
        <p14:creationId xmlns:p14="http://schemas.microsoft.com/office/powerpoint/2010/main" val="1049998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B2EA39-31FA-E84C-B2CF-4A18C7AC97AC}"/>
              </a:ext>
            </a:extLst>
          </p:cNvPr>
          <p:cNvSpPr>
            <a:spLocks noGrp="1"/>
          </p:cNvSpPr>
          <p:nvPr>
            <p:ph idx="1"/>
          </p:nvPr>
        </p:nvSpPr>
        <p:spPr/>
        <p:txBody>
          <a:bodyPr>
            <a:normAutofit fontScale="92500" lnSpcReduction="20000"/>
          </a:bodyPr>
          <a:lstStyle/>
          <a:p>
            <a:pPr algn="ctr"/>
            <a:r>
              <a:rPr lang="en-US" b="1" dirty="0">
                <a:solidFill>
                  <a:srgbClr val="FFC000"/>
                </a:solidFill>
              </a:rPr>
              <a:t>THE DEITY OF THE HOLY SPIRIT</a:t>
            </a:r>
          </a:p>
          <a:p>
            <a:r>
              <a:rPr lang="en-US" u="sng" dirty="0"/>
              <a:t>1 Corinthians 3:16</a:t>
            </a:r>
            <a:br>
              <a:rPr lang="en-US" u="sng" dirty="0"/>
            </a:br>
            <a:r>
              <a:rPr lang="en-US" dirty="0"/>
              <a:t>Don’t you know that you yourselves are God’s temple and that God’s Spirit lives in you?  . . . God’s temple is sacred . . .</a:t>
            </a:r>
          </a:p>
          <a:p>
            <a:r>
              <a:rPr lang="en-US" u="sng" dirty="0"/>
              <a:t>1Corinthians 6:19</a:t>
            </a:r>
            <a:br>
              <a:rPr lang="en-US" u="sng" dirty="0"/>
            </a:br>
            <a:r>
              <a:rPr lang="en-US" dirty="0"/>
              <a:t>Do you not know that your body is a temple of the Holy Spirit, who is in you, whom you received from God? You were bought at a price. . .</a:t>
            </a:r>
            <a:br>
              <a:rPr lang="en-US" u="sng" dirty="0"/>
            </a:br>
            <a:r>
              <a:rPr lang="en-US" dirty="0"/>
              <a:t> </a:t>
            </a:r>
          </a:p>
          <a:p>
            <a:br>
              <a:rPr lang="en-US" dirty="0"/>
            </a:br>
            <a:br>
              <a:rPr lang="en-US" dirty="0"/>
            </a:br>
            <a:endParaRPr lang="en-US" dirty="0"/>
          </a:p>
        </p:txBody>
      </p:sp>
    </p:spTree>
    <p:extLst>
      <p:ext uri="{BB962C8B-B14F-4D97-AF65-F5344CB8AC3E}">
        <p14:creationId xmlns:p14="http://schemas.microsoft.com/office/powerpoint/2010/main" val="4071963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B2EA39-31FA-E84C-B2CF-4A18C7AC97AC}"/>
              </a:ext>
            </a:extLst>
          </p:cNvPr>
          <p:cNvSpPr>
            <a:spLocks noGrp="1"/>
          </p:cNvSpPr>
          <p:nvPr>
            <p:ph idx="1"/>
          </p:nvPr>
        </p:nvSpPr>
        <p:spPr/>
        <p:txBody>
          <a:bodyPr/>
          <a:lstStyle/>
          <a:p>
            <a:pPr algn="ctr"/>
            <a:r>
              <a:rPr lang="en-US" b="1" dirty="0">
                <a:solidFill>
                  <a:srgbClr val="FFC000"/>
                </a:solidFill>
              </a:rPr>
              <a:t>THE DEITY OF THE HOLY SPIRIT</a:t>
            </a:r>
          </a:p>
          <a:p>
            <a:r>
              <a:rPr lang="en-US" u="sng" dirty="0"/>
              <a:t>1Peter 1:11</a:t>
            </a:r>
            <a:br>
              <a:rPr lang="en-US" dirty="0"/>
            </a:br>
            <a:r>
              <a:rPr lang="en-US" dirty="0"/>
              <a:t>The prophets . . . were trying to find out the time and circumstances to which the Spirit of Christ in them was pointing when he predicted the sufferings of Christ and the glories that would follow.</a:t>
            </a:r>
          </a:p>
          <a:p>
            <a:br>
              <a:rPr lang="en-US" dirty="0"/>
            </a:br>
            <a:br>
              <a:rPr lang="en-US" dirty="0"/>
            </a:br>
            <a:endParaRPr lang="en-US" dirty="0"/>
          </a:p>
        </p:txBody>
      </p:sp>
    </p:spTree>
    <p:extLst>
      <p:ext uri="{BB962C8B-B14F-4D97-AF65-F5344CB8AC3E}">
        <p14:creationId xmlns:p14="http://schemas.microsoft.com/office/powerpoint/2010/main" val="213279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B2EA39-31FA-E84C-B2CF-4A18C7AC97AC}"/>
              </a:ext>
            </a:extLst>
          </p:cNvPr>
          <p:cNvSpPr>
            <a:spLocks noGrp="1"/>
          </p:cNvSpPr>
          <p:nvPr>
            <p:ph idx="1"/>
          </p:nvPr>
        </p:nvSpPr>
        <p:spPr/>
        <p:txBody>
          <a:bodyPr/>
          <a:lstStyle/>
          <a:p>
            <a:pPr algn="ctr"/>
            <a:r>
              <a:rPr lang="en-US" b="1" dirty="0">
                <a:solidFill>
                  <a:srgbClr val="FFC000"/>
                </a:solidFill>
              </a:rPr>
              <a:t>THE DEITY OF THE HOLY SPIRIT</a:t>
            </a:r>
          </a:p>
          <a:p>
            <a:r>
              <a:rPr lang="en-US" u="sng" dirty="0"/>
              <a:t>2 Peter 1:21</a:t>
            </a:r>
            <a:br>
              <a:rPr lang="en-US" u="sng" dirty="0"/>
            </a:br>
            <a:r>
              <a:rPr lang="en-US" dirty="0"/>
              <a:t>For no prophecy was ever produced by the will of man, but men spoke from God as they were carried along by the Holy Spirit. </a:t>
            </a:r>
          </a:p>
          <a:p>
            <a:br>
              <a:rPr lang="en-US" dirty="0"/>
            </a:br>
            <a:br>
              <a:rPr lang="en-US" dirty="0"/>
            </a:br>
            <a:endParaRPr lang="en-US" dirty="0"/>
          </a:p>
        </p:txBody>
      </p:sp>
    </p:spTree>
    <p:extLst>
      <p:ext uri="{BB962C8B-B14F-4D97-AF65-F5344CB8AC3E}">
        <p14:creationId xmlns:p14="http://schemas.microsoft.com/office/powerpoint/2010/main" val="2458670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B2EA39-31FA-E84C-B2CF-4A18C7AC97AC}"/>
              </a:ext>
            </a:extLst>
          </p:cNvPr>
          <p:cNvSpPr>
            <a:spLocks noGrp="1"/>
          </p:cNvSpPr>
          <p:nvPr>
            <p:ph idx="1"/>
          </p:nvPr>
        </p:nvSpPr>
        <p:spPr/>
        <p:txBody>
          <a:bodyPr/>
          <a:lstStyle/>
          <a:p>
            <a:pPr algn="ctr"/>
            <a:r>
              <a:rPr lang="en-US" b="1" dirty="0">
                <a:solidFill>
                  <a:srgbClr val="FFC000"/>
                </a:solidFill>
              </a:rPr>
              <a:t>THE DEITY OF THE HOLY SPIRIT</a:t>
            </a:r>
          </a:p>
          <a:p>
            <a:r>
              <a:rPr lang="en-US" u="sng" dirty="0"/>
              <a:t>Hebrews 3:7</a:t>
            </a:r>
            <a:br>
              <a:rPr lang="en-US" u="sng" dirty="0"/>
            </a:br>
            <a:r>
              <a:rPr lang="en-US" dirty="0"/>
              <a:t>So, as the Holy Spirit says, “Today if you hear his voice . . .” (Psalm 95:7)</a:t>
            </a:r>
          </a:p>
          <a:p>
            <a:r>
              <a:rPr lang="en-US" u="sng" dirty="0"/>
              <a:t>Hebrews 10:15</a:t>
            </a:r>
            <a:br>
              <a:rPr lang="en-US" dirty="0"/>
            </a:br>
            <a:r>
              <a:rPr lang="en-US" dirty="0"/>
              <a:t>The Holy Spirit also testifies to us about this. First he says, “This is the covenant I will make with them . . .” (Jeremiah 31:33)</a:t>
            </a:r>
            <a:br>
              <a:rPr lang="en-US" dirty="0"/>
            </a:br>
            <a:endParaRPr lang="en-US" dirty="0"/>
          </a:p>
        </p:txBody>
      </p:sp>
    </p:spTree>
    <p:extLst>
      <p:ext uri="{BB962C8B-B14F-4D97-AF65-F5344CB8AC3E}">
        <p14:creationId xmlns:p14="http://schemas.microsoft.com/office/powerpoint/2010/main" val="2228025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B2EA39-31FA-E84C-B2CF-4A18C7AC97AC}"/>
              </a:ext>
            </a:extLst>
          </p:cNvPr>
          <p:cNvSpPr>
            <a:spLocks noGrp="1"/>
          </p:cNvSpPr>
          <p:nvPr>
            <p:ph idx="1"/>
          </p:nvPr>
        </p:nvSpPr>
        <p:spPr/>
        <p:txBody>
          <a:bodyPr>
            <a:normAutofit fontScale="92500"/>
          </a:bodyPr>
          <a:lstStyle/>
          <a:p>
            <a:pPr algn="ctr"/>
            <a:r>
              <a:rPr lang="en-US" b="1" dirty="0">
                <a:solidFill>
                  <a:srgbClr val="FFC000"/>
                </a:solidFill>
              </a:rPr>
              <a:t>THE DEITY OF THE HOLY SPIRIT</a:t>
            </a:r>
          </a:p>
          <a:p>
            <a:r>
              <a:rPr lang="en-US" u="sng" dirty="0"/>
              <a:t>Hebrews 9:14</a:t>
            </a:r>
            <a:br>
              <a:rPr lang="en-US" dirty="0"/>
            </a:br>
            <a:r>
              <a:rPr lang="en-US" dirty="0"/>
              <a:t>How much more will the blood of Christ, who through the eternal Spirit offered himself without blemish to God, purify our conscience from dead works to serve the living God. </a:t>
            </a:r>
          </a:p>
          <a:p>
            <a:br>
              <a:rPr lang="en-US" u="sng" dirty="0"/>
            </a:br>
            <a:endParaRPr lang="en-US" dirty="0"/>
          </a:p>
          <a:p>
            <a:br>
              <a:rPr lang="en-US" dirty="0"/>
            </a:br>
            <a:br>
              <a:rPr lang="en-US" dirty="0"/>
            </a:br>
            <a:endParaRPr lang="en-US" dirty="0"/>
          </a:p>
        </p:txBody>
      </p:sp>
    </p:spTree>
    <p:extLst>
      <p:ext uri="{BB962C8B-B14F-4D97-AF65-F5344CB8AC3E}">
        <p14:creationId xmlns:p14="http://schemas.microsoft.com/office/powerpoint/2010/main" val="981499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B2EA39-31FA-E84C-B2CF-4A18C7AC97AC}"/>
              </a:ext>
            </a:extLst>
          </p:cNvPr>
          <p:cNvSpPr>
            <a:spLocks noGrp="1"/>
          </p:cNvSpPr>
          <p:nvPr>
            <p:ph idx="1"/>
          </p:nvPr>
        </p:nvSpPr>
        <p:spPr/>
        <p:txBody>
          <a:bodyPr>
            <a:normAutofit fontScale="92500" lnSpcReduction="10000"/>
          </a:bodyPr>
          <a:lstStyle/>
          <a:p>
            <a:pPr algn="ctr"/>
            <a:r>
              <a:rPr lang="en-US" b="1" dirty="0">
                <a:solidFill>
                  <a:srgbClr val="FFC000"/>
                </a:solidFill>
              </a:rPr>
              <a:t>THE DEITY OF THE HOLY SPIRIT</a:t>
            </a:r>
          </a:p>
          <a:p>
            <a:r>
              <a:rPr lang="en-US" sz="3400" u="sng" dirty="0"/>
              <a:t>1 Corinthians 12:4-6</a:t>
            </a:r>
            <a:br>
              <a:rPr lang="en-US" sz="3400" dirty="0"/>
            </a:br>
            <a:r>
              <a:rPr lang="en-US" sz="3400" dirty="0"/>
              <a:t>Now there are varieties of gifts, but the same </a:t>
            </a:r>
            <a:r>
              <a:rPr lang="en-US" sz="3400" u="sng" dirty="0"/>
              <a:t>Spirit</a:t>
            </a:r>
            <a:r>
              <a:rPr lang="en-US" sz="3400" dirty="0"/>
              <a:t>;  and there are varieties of service, but the same </a:t>
            </a:r>
            <a:r>
              <a:rPr lang="en-US" sz="3400" u="sng" dirty="0"/>
              <a:t>Lord</a:t>
            </a:r>
            <a:r>
              <a:rPr lang="en-US" sz="3400" dirty="0"/>
              <a:t>; and there are varieties of activities, but it is the same </a:t>
            </a:r>
            <a:r>
              <a:rPr lang="en-US" sz="3400" u="sng" dirty="0"/>
              <a:t>God</a:t>
            </a:r>
            <a:r>
              <a:rPr lang="en-US" sz="3400" dirty="0"/>
              <a:t> who empowers them all in everyone.  </a:t>
            </a:r>
          </a:p>
          <a:p>
            <a:r>
              <a:rPr lang="en-US" sz="3400" u="sng" dirty="0"/>
              <a:t>2Corinthians  13:14</a:t>
            </a:r>
            <a:br>
              <a:rPr lang="en-US" sz="3400" dirty="0"/>
            </a:br>
            <a:r>
              <a:rPr lang="en-US" sz="3400" dirty="0"/>
              <a:t>The grace of the Lord Jesus Christ and the love of God and the fellowship of the Holy Spirit be with you all. </a:t>
            </a:r>
          </a:p>
          <a:p>
            <a:br>
              <a:rPr lang="en-US" dirty="0"/>
            </a:br>
            <a:br>
              <a:rPr lang="en-US" dirty="0"/>
            </a:br>
            <a:endParaRPr lang="en-US" dirty="0"/>
          </a:p>
        </p:txBody>
      </p:sp>
    </p:spTree>
    <p:extLst>
      <p:ext uri="{BB962C8B-B14F-4D97-AF65-F5344CB8AC3E}">
        <p14:creationId xmlns:p14="http://schemas.microsoft.com/office/powerpoint/2010/main" val="2841334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48063D-E7A2-5A43-8620-EE957A382268}"/>
              </a:ext>
            </a:extLst>
          </p:cNvPr>
          <p:cNvSpPr>
            <a:spLocks noGrp="1"/>
          </p:cNvSpPr>
          <p:nvPr>
            <p:ph idx="1"/>
          </p:nvPr>
        </p:nvSpPr>
        <p:spPr/>
        <p:txBody>
          <a:bodyPr/>
          <a:lstStyle/>
          <a:p>
            <a:pPr algn="ctr"/>
            <a:r>
              <a:rPr lang="en-US" u="sng" dirty="0"/>
              <a:t>Truth</a:t>
            </a:r>
          </a:p>
          <a:p>
            <a:pPr algn="ctr"/>
            <a:r>
              <a:rPr lang="en-US" dirty="0"/>
              <a:t>There are three who are divine</a:t>
            </a:r>
          </a:p>
          <a:p>
            <a:pPr algn="ctr"/>
            <a:endParaRPr lang="en-US" dirty="0"/>
          </a:p>
          <a:p>
            <a:pPr algn="ctr"/>
            <a:r>
              <a:rPr lang="en-US" u="sng" dirty="0"/>
              <a:t>Heresy</a:t>
            </a:r>
            <a:endParaRPr lang="en-US" dirty="0"/>
          </a:p>
          <a:p>
            <a:pPr algn="ctr"/>
            <a:r>
              <a:rPr lang="en-US" dirty="0"/>
              <a:t>Only one is truly and fully divine</a:t>
            </a:r>
          </a:p>
          <a:p>
            <a:pPr algn="ctr"/>
            <a:r>
              <a:rPr lang="en-US" i="1" dirty="0"/>
              <a:t>(Arianism)</a:t>
            </a:r>
          </a:p>
        </p:txBody>
      </p:sp>
      <p:cxnSp>
        <p:nvCxnSpPr>
          <p:cNvPr id="4" name="Straight Connector 3">
            <a:extLst>
              <a:ext uri="{FF2B5EF4-FFF2-40B4-BE49-F238E27FC236}">
                <a16:creationId xmlns:a16="http://schemas.microsoft.com/office/drawing/2014/main" id="{399479EF-2BC4-4E49-AFC2-D258228CA0B9}"/>
              </a:ext>
            </a:extLst>
          </p:cNvPr>
          <p:cNvCxnSpPr/>
          <p:nvPr/>
        </p:nvCxnSpPr>
        <p:spPr>
          <a:xfrm>
            <a:off x="1143000" y="1981200"/>
            <a:ext cx="70866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9909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48063D-E7A2-5A43-8620-EE957A382268}"/>
              </a:ext>
            </a:extLst>
          </p:cNvPr>
          <p:cNvSpPr>
            <a:spLocks noGrp="1"/>
          </p:cNvSpPr>
          <p:nvPr>
            <p:ph idx="1"/>
          </p:nvPr>
        </p:nvSpPr>
        <p:spPr/>
        <p:txBody>
          <a:bodyPr/>
          <a:lstStyle/>
          <a:p>
            <a:pPr algn="ctr"/>
            <a:r>
              <a:rPr lang="en-US" u="sng" dirty="0"/>
              <a:t>Truth</a:t>
            </a:r>
          </a:p>
          <a:p>
            <a:pPr algn="ctr"/>
            <a:r>
              <a:rPr lang="en-US" dirty="0"/>
              <a:t>The three are distinct persons</a:t>
            </a:r>
          </a:p>
          <a:p>
            <a:pPr algn="ctr"/>
            <a:endParaRPr lang="en-US" dirty="0"/>
          </a:p>
          <a:p>
            <a:pPr algn="ctr"/>
            <a:r>
              <a:rPr lang="en-US" u="sng" dirty="0"/>
              <a:t>Heresy</a:t>
            </a:r>
            <a:endParaRPr lang="en-US" dirty="0"/>
          </a:p>
          <a:p>
            <a:pPr algn="ctr"/>
            <a:r>
              <a:rPr lang="en-US" dirty="0"/>
              <a:t>There is only one person; he manifests  himself in 3 different modes</a:t>
            </a:r>
          </a:p>
          <a:p>
            <a:pPr algn="ctr"/>
            <a:r>
              <a:rPr lang="en-US" i="1" dirty="0"/>
              <a:t>(Modalism)</a:t>
            </a:r>
          </a:p>
        </p:txBody>
      </p:sp>
      <p:cxnSp>
        <p:nvCxnSpPr>
          <p:cNvPr id="4" name="Straight Connector 3">
            <a:extLst>
              <a:ext uri="{FF2B5EF4-FFF2-40B4-BE49-F238E27FC236}">
                <a16:creationId xmlns:a16="http://schemas.microsoft.com/office/drawing/2014/main" id="{399479EF-2BC4-4E49-AFC2-D258228CA0B9}"/>
              </a:ext>
            </a:extLst>
          </p:cNvPr>
          <p:cNvCxnSpPr/>
          <p:nvPr/>
        </p:nvCxnSpPr>
        <p:spPr>
          <a:xfrm>
            <a:off x="1143000" y="1981200"/>
            <a:ext cx="70866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604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2D0897D-C6FC-4F48-A93C-3848CF49163B}"/>
              </a:ext>
            </a:extLst>
          </p:cNvPr>
          <p:cNvSpPr>
            <a:spLocks noGrp="1"/>
          </p:cNvSpPr>
          <p:nvPr>
            <p:ph idx="1"/>
          </p:nvPr>
        </p:nvSpPr>
        <p:spPr/>
        <p:txBody>
          <a:bodyPr/>
          <a:lstStyle/>
          <a:p>
            <a:pPr algn="ctr"/>
            <a:r>
              <a:rPr lang="en-US" b="1" dirty="0">
                <a:solidFill>
                  <a:srgbClr val="FFC000"/>
                </a:solidFill>
              </a:rPr>
              <a:t>IF MODALISM WERE TRUE</a:t>
            </a:r>
          </a:p>
          <a:p>
            <a:r>
              <a:rPr lang="en-US" dirty="0"/>
              <a:t>1. Many of Christ’s words would be ridiculous and absurd, if not contradictory.</a:t>
            </a:r>
          </a:p>
          <a:p>
            <a:endParaRPr lang="en-US" sz="1800" dirty="0"/>
          </a:p>
          <a:p>
            <a:r>
              <a:rPr lang="en-US" u="sng" dirty="0"/>
              <a:t>John 15:26 </a:t>
            </a:r>
            <a:br>
              <a:rPr lang="en-US" u="sng" dirty="0"/>
            </a:br>
            <a:r>
              <a:rPr lang="en-US" dirty="0"/>
              <a:t>But when the Helper comes, whom I will send to you from the Father, the Spirit of truth, who proceeds from the Father, he will bear witness about me.  </a:t>
            </a:r>
          </a:p>
          <a:p>
            <a:endParaRPr lang="en-US" dirty="0"/>
          </a:p>
          <a:p>
            <a:endParaRPr lang="en-US" dirty="0"/>
          </a:p>
        </p:txBody>
      </p:sp>
    </p:spTree>
    <p:extLst>
      <p:ext uri="{BB962C8B-B14F-4D97-AF65-F5344CB8AC3E}">
        <p14:creationId xmlns:p14="http://schemas.microsoft.com/office/powerpoint/2010/main" val="3844836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48063D-E7A2-5A43-8620-EE957A382268}"/>
              </a:ext>
            </a:extLst>
          </p:cNvPr>
          <p:cNvSpPr>
            <a:spLocks noGrp="1"/>
          </p:cNvSpPr>
          <p:nvPr>
            <p:ph idx="1"/>
          </p:nvPr>
        </p:nvSpPr>
        <p:spPr/>
        <p:txBody>
          <a:bodyPr/>
          <a:lstStyle/>
          <a:p>
            <a:pPr algn="ctr"/>
            <a:r>
              <a:rPr lang="en-US" u="sng" dirty="0"/>
              <a:t>Truth</a:t>
            </a:r>
          </a:p>
          <a:p>
            <a:pPr algn="ctr"/>
            <a:r>
              <a:rPr lang="en-US" dirty="0"/>
              <a:t>There is one God</a:t>
            </a:r>
          </a:p>
          <a:p>
            <a:pPr algn="ctr"/>
            <a:endParaRPr lang="en-US" dirty="0"/>
          </a:p>
          <a:p>
            <a:pPr algn="ctr"/>
            <a:r>
              <a:rPr lang="en-US" u="sng" dirty="0"/>
              <a:t>Heresy</a:t>
            </a:r>
            <a:endParaRPr lang="en-US" dirty="0"/>
          </a:p>
          <a:p>
            <a:pPr algn="ctr"/>
            <a:r>
              <a:rPr lang="en-US" dirty="0"/>
              <a:t>There are three Gods</a:t>
            </a:r>
          </a:p>
          <a:p>
            <a:pPr algn="ctr"/>
            <a:r>
              <a:rPr lang="en-US" i="1" dirty="0"/>
              <a:t>(Tritheism)</a:t>
            </a:r>
          </a:p>
        </p:txBody>
      </p:sp>
      <p:cxnSp>
        <p:nvCxnSpPr>
          <p:cNvPr id="4" name="Straight Connector 3">
            <a:extLst>
              <a:ext uri="{FF2B5EF4-FFF2-40B4-BE49-F238E27FC236}">
                <a16:creationId xmlns:a16="http://schemas.microsoft.com/office/drawing/2014/main" id="{399479EF-2BC4-4E49-AFC2-D258228CA0B9}"/>
              </a:ext>
            </a:extLst>
          </p:cNvPr>
          <p:cNvCxnSpPr/>
          <p:nvPr/>
        </p:nvCxnSpPr>
        <p:spPr>
          <a:xfrm>
            <a:off x="1143000" y="1981200"/>
            <a:ext cx="70866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3748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2D0897D-C6FC-4F48-A93C-3848CF49163B}"/>
              </a:ext>
            </a:extLst>
          </p:cNvPr>
          <p:cNvSpPr>
            <a:spLocks noGrp="1"/>
          </p:cNvSpPr>
          <p:nvPr>
            <p:ph idx="1"/>
          </p:nvPr>
        </p:nvSpPr>
        <p:spPr/>
        <p:txBody>
          <a:bodyPr/>
          <a:lstStyle/>
          <a:p>
            <a:pPr algn="ctr"/>
            <a:r>
              <a:rPr lang="en-US" b="1" dirty="0">
                <a:solidFill>
                  <a:srgbClr val="FFC000"/>
                </a:solidFill>
              </a:rPr>
              <a:t>IF MODALISM WERE TRUE</a:t>
            </a:r>
          </a:p>
          <a:p>
            <a:r>
              <a:rPr lang="en-US" dirty="0"/>
              <a:t>1. Many of Christ’s words would be ridiculous and absurd, if not contradictory.</a:t>
            </a:r>
          </a:p>
          <a:p>
            <a:endParaRPr lang="en-US" sz="1800" dirty="0"/>
          </a:p>
          <a:p>
            <a:r>
              <a:rPr lang="en-US" u="sng" dirty="0"/>
              <a:t>John 5:31-32</a:t>
            </a:r>
            <a:br>
              <a:rPr lang="en-US" u="sng" dirty="0"/>
            </a:br>
            <a:r>
              <a:rPr lang="en-US" dirty="0"/>
              <a:t>If I testify about myself, my testimony is not valid.  There is another who testifies in my favor, and I know that his testimony about me is valid. </a:t>
            </a:r>
          </a:p>
          <a:p>
            <a:endParaRPr lang="en-US" dirty="0"/>
          </a:p>
          <a:p>
            <a:endParaRPr lang="en-US" dirty="0"/>
          </a:p>
        </p:txBody>
      </p:sp>
    </p:spTree>
    <p:extLst>
      <p:ext uri="{BB962C8B-B14F-4D97-AF65-F5344CB8AC3E}">
        <p14:creationId xmlns:p14="http://schemas.microsoft.com/office/powerpoint/2010/main" val="198989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2D0897D-C6FC-4F48-A93C-3848CF49163B}"/>
              </a:ext>
            </a:extLst>
          </p:cNvPr>
          <p:cNvSpPr>
            <a:spLocks noGrp="1"/>
          </p:cNvSpPr>
          <p:nvPr>
            <p:ph idx="1"/>
          </p:nvPr>
        </p:nvSpPr>
        <p:spPr/>
        <p:txBody>
          <a:bodyPr/>
          <a:lstStyle/>
          <a:p>
            <a:pPr algn="ctr"/>
            <a:r>
              <a:rPr lang="en-US" b="1" dirty="0">
                <a:solidFill>
                  <a:srgbClr val="FFC000"/>
                </a:solidFill>
              </a:rPr>
              <a:t>IF MODALISM WERE TRUE</a:t>
            </a:r>
          </a:p>
          <a:p>
            <a:r>
              <a:rPr lang="en-US" dirty="0"/>
              <a:t>1. Many of Christ’s words would be ridiculous and absurd, if not contradictory.</a:t>
            </a:r>
          </a:p>
          <a:p>
            <a:endParaRPr lang="en-US" sz="1800" dirty="0"/>
          </a:p>
          <a:p>
            <a:r>
              <a:rPr lang="en-US" u="sng" dirty="0"/>
              <a:t>John 17:26</a:t>
            </a:r>
            <a:br>
              <a:rPr lang="en-US" u="sng" dirty="0"/>
            </a:br>
            <a:r>
              <a:rPr lang="en-US" dirty="0"/>
              <a:t>I made known to them your name, and I will continue to make it known, that the love with which you have loved me may be in them, and I in them.</a:t>
            </a:r>
          </a:p>
          <a:p>
            <a:endParaRPr lang="en-US" dirty="0"/>
          </a:p>
        </p:txBody>
      </p:sp>
    </p:spTree>
    <p:extLst>
      <p:ext uri="{BB962C8B-B14F-4D97-AF65-F5344CB8AC3E}">
        <p14:creationId xmlns:p14="http://schemas.microsoft.com/office/powerpoint/2010/main" val="4103185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2D0897D-C6FC-4F48-A93C-3848CF49163B}"/>
              </a:ext>
            </a:extLst>
          </p:cNvPr>
          <p:cNvSpPr>
            <a:spLocks noGrp="1"/>
          </p:cNvSpPr>
          <p:nvPr>
            <p:ph idx="1"/>
          </p:nvPr>
        </p:nvSpPr>
        <p:spPr/>
        <p:txBody>
          <a:bodyPr/>
          <a:lstStyle/>
          <a:p>
            <a:pPr algn="ctr"/>
            <a:r>
              <a:rPr lang="en-US" b="1" dirty="0">
                <a:solidFill>
                  <a:srgbClr val="FFC000"/>
                </a:solidFill>
              </a:rPr>
              <a:t>IF MODALISM WERE TRUE</a:t>
            </a:r>
          </a:p>
          <a:p>
            <a:r>
              <a:rPr lang="en-US" dirty="0"/>
              <a:t>1. Many of Christ’s words would be ridiculous and absurd, if not contradictory.</a:t>
            </a:r>
          </a:p>
          <a:p>
            <a:endParaRPr lang="en-US" sz="1800" dirty="0"/>
          </a:p>
          <a:p>
            <a:r>
              <a:rPr lang="en-US" u="sng" dirty="0"/>
              <a:t>John 16:7</a:t>
            </a:r>
            <a:br>
              <a:rPr lang="en-US" u="sng" dirty="0"/>
            </a:br>
            <a:r>
              <a:rPr lang="en-US" dirty="0"/>
              <a:t>. . . for if I do not go away, the Helper will not come to you. But if I go, I will send him to you.</a:t>
            </a:r>
          </a:p>
          <a:p>
            <a:endParaRPr lang="en-US" dirty="0"/>
          </a:p>
        </p:txBody>
      </p:sp>
    </p:spTree>
    <p:extLst>
      <p:ext uri="{BB962C8B-B14F-4D97-AF65-F5344CB8AC3E}">
        <p14:creationId xmlns:p14="http://schemas.microsoft.com/office/powerpoint/2010/main" val="645487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2D0897D-C6FC-4F48-A93C-3848CF49163B}"/>
              </a:ext>
            </a:extLst>
          </p:cNvPr>
          <p:cNvSpPr>
            <a:spLocks noGrp="1"/>
          </p:cNvSpPr>
          <p:nvPr>
            <p:ph idx="1"/>
          </p:nvPr>
        </p:nvSpPr>
        <p:spPr/>
        <p:txBody>
          <a:bodyPr/>
          <a:lstStyle/>
          <a:p>
            <a:pPr algn="ctr"/>
            <a:r>
              <a:rPr lang="en-US" b="1" dirty="0">
                <a:solidFill>
                  <a:srgbClr val="FFC000"/>
                </a:solidFill>
              </a:rPr>
              <a:t>IF MODALISM WERE TRUE</a:t>
            </a:r>
          </a:p>
          <a:p>
            <a:r>
              <a:rPr lang="en-US" dirty="0"/>
              <a:t>1. Many of Christ’s words would be ridiculous and absurd, if not contradictory.</a:t>
            </a:r>
          </a:p>
          <a:p>
            <a:endParaRPr lang="en-US" sz="1800" dirty="0"/>
          </a:p>
          <a:p>
            <a:r>
              <a:rPr lang="en-US" u="sng" dirty="0"/>
              <a:t>Luke 22:41-42</a:t>
            </a:r>
            <a:br>
              <a:rPr lang="en-US" u="sng" dirty="0"/>
            </a:br>
            <a:r>
              <a:rPr lang="en-US" dirty="0"/>
              <a:t>He withdrew about a stone's throw beyond them, knelt down and prayed, "Father, if you are willing, take this cup from me; yet not my will, but yours be done." </a:t>
            </a:r>
          </a:p>
          <a:p>
            <a:endParaRPr lang="en-US" dirty="0"/>
          </a:p>
        </p:txBody>
      </p:sp>
    </p:spTree>
    <p:extLst>
      <p:ext uri="{BB962C8B-B14F-4D97-AF65-F5344CB8AC3E}">
        <p14:creationId xmlns:p14="http://schemas.microsoft.com/office/powerpoint/2010/main" val="3157434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2D0897D-C6FC-4F48-A93C-3848CF49163B}"/>
              </a:ext>
            </a:extLst>
          </p:cNvPr>
          <p:cNvSpPr>
            <a:spLocks noGrp="1"/>
          </p:cNvSpPr>
          <p:nvPr>
            <p:ph idx="1"/>
          </p:nvPr>
        </p:nvSpPr>
        <p:spPr/>
        <p:txBody>
          <a:bodyPr>
            <a:normAutofit lnSpcReduction="10000"/>
          </a:bodyPr>
          <a:lstStyle/>
          <a:p>
            <a:pPr algn="ctr"/>
            <a:r>
              <a:rPr lang="en-US" b="1" dirty="0">
                <a:solidFill>
                  <a:srgbClr val="FFC000"/>
                </a:solidFill>
              </a:rPr>
              <a:t>IF MODALISM WERE TRUE</a:t>
            </a:r>
          </a:p>
          <a:p>
            <a:r>
              <a:rPr lang="en-US" dirty="0"/>
              <a:t>1. Many of Christ’s words would be ridiculous and absurd, if not contradictory.</a:t>
            </a:r>
          </a:p>
          <a:p>
            <a:r>
              <a:rPr lang="en-US" dirty="0"/>
              <a:t>2. There would be no satisfying way to explain all the interaction between the F, S, and HS.</a:t>
            </a:r>
          </a:p>
          <a:p>
            <a:r>
              <a:rPr lang="en-US" dirty="0"/>
              <a:t>3. We would not have a true revelation of who God really is.</a:t>
            </a:r>
          </a:p>
          <a:p>
            <a:r>
              <a:rPr lang="en-US" dirty="0"/>
              <a:t>4. The atonement would be symbolic, not real.</a:t>
            </a:r>
          </a:p>
          <a:p>
            <a:r>
              <a:rPr lang="en-US" dirty="0"/>
              <a:t>5. John’s words, “God is love” could not be true.</a:t>
            </a:r>
          </a:p>
          <a:p>
            <a:endParaRPr lang="en-US" dirty="0"/>
          </a:p>
          <a:p>
            <a:endParaRPr lang="en-US" dirty="0"/>
          </a:p>
        </p:txBody>
      </p:sp>
    </p:spTree>
    <p:extLst>
      <p:ext uri="{BB962C8B-B14F-4D97-AF65-F5344CB8AC3E}">
        <p14:creationId xmlns:p14="http://schemas.microsoft.com/office/powerpoint/2010/main" val="2800479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48063D-E7A2-5A43-8620-EE957A382268}"/>
              </a:ext>
            </a:extLst>
          </p:cNvPr>
          <p:cNvSpPr>
            <a:spLocks noGrp="1"/>
          </p:cNvSpPr>
          <p:nvPr>
            <p:ph idx="1"/>
          </p:nvPr>
        </p:nvSpPr>
        <p:spPr/>
        <p:txBody>
          <a:bodyPr/>
          <a:lstStyle/>
          <a:p>
            <a:pPr algn="ctr"/>
            <a:r>
              <a:rPr lang="en-US" u="sng" dirty="0"/>
              <a:t>Truth</a:t>
            </a:r>
          </a:p>
          <a:p>
            <a:pPr algn="ctr"/>
            <a:r>
              <a:rPr lang="en-US" dirty="0"/>
              <a:t>The three are distinct persons</a:t>
            </a:r>
          </a:p>
          <a:p>
            <a:pPr algn="ctr"/>
            <a:endParaRPr lang="en-US" dirty="0"/>
          </a:p>
          <a:p>
            <a:pPr algn="ctr"/>
            <a:r>
              <a:rPr lang="en-US" u="sng" dirty="0"/>
              <a:t>Heresy</a:t>
            </a:r>
            <a:endParaRPr lang="en-US" dirty="0"/>
          </a:p>
          <a:p>
            <a:pPr algn="ctr"/>
            <a:r>
              <a:rPr lang="en-US" dirty="0"/>
              <a:t>There is only one person; he manifests  himself in 3 different modes</a:t>
            </a:r>
          </a:p>
          <a:p>
            <a:pPr algn="ctr"/>
            <a:r>
              <a:rPr lang="en-US" i="1" dirty="0"/>
              <a:t>(Modalism)</a:t>
            </a:r>
          </a:p>
        </p:txBody>
      </p:sp>
      <p:cxnSp>
        <p:nvCxnSpPr>
          <p:cNvPr id="4" name="Straight Connector 3">
            <a:extLst>
              <a:ext uri="{FF2B5EF4-FFF2-40B4-BE49-F238E27FC236}">
                <a16:creationId xmlns:a16="http://schemas.microsoft.com/office/drawing/2014/main" id="{399479EF-2BC4-4E49-AFC2-D258228CA0B9}"/>
              </a:ext>
            </a:extLst>
          </p:cNvPr>
          <p:cNvCxnSpPr/>
          <p:nvPr/>
        </p:nvCxnSpPr>
        <p:spPr>
          <a:xfrm>
            <a:off x="1143000" y="1981200"/>
            <a:ext cx="70866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5950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2D0897D-C6FC-4F48-A93C-3848CF49163B}"/>
              </a:ext>
            </a:extLst>
          </p:cNvPr>
          <p:cNvSpPr>
            <a:spLocks noGrp="1"/>
          </p:cNvSpPr>
          <p:nvPr>
            <p:ph idx="1"/>
          </p:nvPr>
        </p:nvSpPr>
        <p:spPr/>
        <p:txBody>
          <a:bodyPr/>
          <a:lstStyle/>
          <a:p>
            <a:pPr algn="ctr"/>
            <a:r>
              <a:rPr lang="en-US" b="1" dirty="0">
                <a:solidFill>
                  <a:srgbClr val="FFC000"/>
                </a:solidFill>
              </a:rPr>
              <a:t>IF MODALISM WERE TRUE</a:t>
            </a:r>
          </a:p>
          <a:p>
            <a:r>
              <a:rPr lang="en-US" dirty="0"/>
              <a:t>5. John’s words, “God </a:t>
            </a:r>
            <a:r>
              <a:rPr lang="en-US"/>
              <a:t>is love,” </a:t>
            </a:r>
            <a:r>
              <a:rPr lang="en-US" dirty="0"/>
              <a:t>could not be true.</a:t>
            </a:r>
          </a:p>
          <a:p>
            <a:endParaRPr lang="en-US" dirty="0"/>
          </a:p>
          <a:p>
            <a:endParaRPr lang="en-US" dirty="0"/>
          </a:p>
        </p:txBody>
      </p:sp>
    </p:spTree>
    <p:extLst>
      <p:ext uri="{BB962C8B-B14F-4D97-AF65-F5344CB8AC3E}">
        <p14:creationId xmlns:p14="http://schemas.microsoft.com/office/powerpoint/2010/main" val="1195387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48063D-E7A2-5A43-8620-EE957A382268}"/>
              </a:ext>
            </a:extLst>
          </p:cNvPr>
          <p:cNvSpPr>
            <a:spLocks noGrp="1"/>
          </p:cNvSpPr>
          <p:nvPr>
            <p:ph idx="1"/>
          </p:nvPr>
        </p:nvSpPr>
        <p:spPr/>
        <p:txBody>
          <a:bodyPr/>
          <a:lstStyle/>
          <a:p>
            <a:pPr algn="ctr"/>
            <a:r>
              <a:rPr lang="en-US" u="sng" dirty="0"/>
              <a:t>Truth</a:t>
            </a:r>
          </a:p>
          <a:p>
            <a:pPr algn="ctr"/>
            <a:r>
              <a:rPr lang="en-US" dirty="0"/>
              <a:t>There are three who are divine</a:t>
            </a:r>
          </a:p>
          <a:p>
            <a:pPr algn="ctr"/>
            <a:endParaRPr lang="en-US" dirty="0"/>
          </a:p>
          <a:p>
            <a:pPr algn="ctr"/>
            <a:r>
              <a:rPr lang="en-US" u="sng" dirty="0"/>
              <a:t>Heresy</a:t>
            </a:r>
            <a:endParaRPr lang="en-US" dirty="0"/>
          </a:p>
          <a:p>
            <a:pPr algn="ctr"/>
            <a:r>
              <a:rPr lang="en-US" dirty="0"/>
              <a:t>Only one is truly and fully divine</a:t>
            </a:r>
          </a:p>
          <a:p>
            <a:pPr algn="ctr"/>
            <a:r>
              <a:rPr lang="en-US" i="1" dirty="0"/>
              <a:t>(Arianism)</a:t>
            </a:r>
          </a:p>
        </p:txBody>
      </p:sp>
      <p:cxnSp>
        <p:nvCxnSpPr>
          <p:cNvPr id="4" name="Straight Connector 3">
            <a:extLst>
              <a:ext uri="{FF2B5EF4-FFF2-40B4-BE49-F238E27FC236}">
                <a16:creationId xmlns:a16="http://schemas.microsoft.com/office/drawing/2014/main" id="{399479EF-2BC4-4E49-AFC2-D258228CA0B9}"/>
              </a:ext>
            </a:extLst>
          </p:cNvPr>
          <p:cNvCxnSpPr/>
          <p:nvPr/>
        </p:nvCxnSpPr>
        <p:spPr>
          <a:xfrm>
            <a:off x="1143000" y="1981200"/>
            <a:ext cx="70866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6064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48063D-E7A2-5A43-8620-EE957A382268}"/>
              </a:ext>
            </a:extLst>
          </p:cNvPr>
          <p:cNvSpPr>
            <a:spLocks noGrp="1"/>
          </p:cNvSpPr>
          <p:nvPr>
            <p:ph idx="1"/>
          </p:nvPr>
        </p:nvSpPr>
        <p:spPr/>
        <p:txBody>
          <a:bodyPr/>
          <a:lstStyle/>
          <a:p>
            <a:pPr algn="ctr"/>
            <a:r>
              <a:rPr lang="en-US" u="sng" dirty="0"/>
              <a:t>Truth</a:t>
            </a:r>
          </a:p>
          <a:p>
            <a:pPr algn="ctr"/>
            <a:r>
              <a:rPr lang="en-US" dirty="0"/>
              <a:t>The three are distinct persons</a:t>
            </a:r>
          </a:p>
          <a:p>
            <a:pPr algn="ctr"/>
            <a:endParaRPr lang="en-US" dirty="0"/>
          </a:p>
          <a:p>
            <a:pPr algn="ctr"/>
            <a:r>
              <a:rPr lang="en-US" u="sng" dirty="0"/>
              <a:t>Heresy</a:t>
            </a:r>
            <a:endParaRPr lang="en-US" dirty="0"/>
          </a:p>
          <a:p>
            <a:pPr algn="ctr"/>
            <a:r>
              <a:rPr lang="en-US" dirty="0"/>
              <a:t>There is only one person; he manifests  himself in 3 different modes</a:t>
            </a:r>
          </a:p>
          <a:p>
            <a:pPr algn="ctr"/>
            <a:r>
              <a:rPr lang="en-US" i="1" dirty="0"/>
              <a:t>(Modalism)</a:t>
            </a:r>
          </a:p>
        </p:txBody>
      </p:sp>
      <p:cxnSp>
        <p:nvCxnSpPr>
          <p:cNvPr id="4" name="Straight Connector 3">
            <a:extLst>
              <a:ext uri="{FF2B5EF4-FFF2-40B4-BE49-F238E27FC236}">
                <a16:creationId xmlns:a16="http://schemas.microsoft.com/office/drawing/2014/main" id="{399479EF-2BC4-4E49-AFC2-D258228CA0B9}"/>
              </a:ext>
            </a:extLst>
          </p:cNvPr>
          <p:cNvCxnSpPr/>
          <p:nvPr/>
        </p:nvCxnSpPr>
        <p:spPr>
          <a:xfrm>
            <a:off x="1143000" y="1981200"/>
            <a:ext cx="70866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1637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FDAFB0C-9E75-9743-A5C4-9AF63574500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A4ED6C-8A48-421A-ADF2-3AFB31B038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43122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B2EA39-31FA-E84C-B2CF-4A18C7AC97AC}"/>
              </a:ext>
            </a:extLst>
          </p:cNvPr>
          <p:cNvSpPr>
            <a:spLocks noGrp="1"/>
          </p:cNvSpPr>
          <p:nvPr>
            <p:ph idx="1"/>
          </p:nvPr>
        </p:nvSpPr>
        <p:spPr/>
        <p:txBody>
          <a:bodyPr/>
          <a:lstStyle/>
          <a:p>
            <a:pPr algn="ctr"/>
            <a:r>
              <a:rPr lang="en-US" b="1" dirty="0">
                <a:solidFill>
                  <a:srgbClr val="FFC000"/>
                </a:solidFill>
              </a:rPr>
              <a:t>THE DEITY OF THE HOLY SPIRIT</a:t>
            </a:r>
          </a:p>
          <a:p>
            <a:endParaRPr lang="en-US" dirty="0"/>
          </a:p>
        </p:txBody>
      </p:sp>
    </p:spTree>
    <p:extLst>
      <p:ext uri="{BB962C8B-B14F-4D97-AF65-F5344CB8AC3E}">
        <p14:creationId xmlns:p14="http://schemas.microsoft.com/office/powerpoint/2010/main" val="2067796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365760F-7B26-F341-BB3D-5FC46E6EF8B0}"/>
              </a:ext>
            </a:extLst>
          </p:cNvPr>
          <p:cNvSpPr>
            <a:spLocks noGrp="1"/>
          </p:cNvSpPr>
          <p:nvPr>
            <p:ph idx="1"/>
          </p:nvPr>
        </p:nvSpPr>
        <p:spPr/>
        <p:txBody>
          <a:bodyPr/>
          <a:lstStyle/>
          <a:p>
            <a:r>
              <a:rPr lang="en-US" u="sng" dirty="0"/>
              <a:t>John 16:13-14 </a:t>
            </a:r>
          </a:p>
          <a:p>
            <a:r>
              <a:rPr lang="en-US" dirty="0"/>
              <a:t>   When the Spirit of truth comes, he will guide you into all the truth, for he will not speak on his own authority, but whatever he hears he will speak, and he will declare to you the things that are to come.  He will glorify me, for he will take what is mine and declare it to you.   </a:t>
            </a:r>
          </a:p>
          <a:p>
            <a:endParaRPr lang="en-US" dirty="0"/>
          </a:p>
        </p:txBody>
      </p:sp>
    </p:spTree>
    <p:extLst>
      <p:ext uri="{BB962C8B-B14F-4D97-AF65-F5344CB8AC3E}">
        <p14:creationId xmlns:p14="http://schemas.microsoft.com/office/powerpoint/2010/main" val="2253828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B2EA39-31FA-E84C-B2CF-4A18C7AC97AC}"/>
              </a:ext>
            </a:extLst>
          </p:cNvPr>
          <p:cNvSpPr>
            <a:spLocks noGrp="1"/>
          </p:cNvSpPr>
          <p:nvPr>
            <p:ph idx="1"/>
          </p:nvPr>
        </p:nvSpPr>
        <p:spPr/>
        <p:txBody>
          <a:bodyPr/>
          <a:lstStyle/>
          <a:p>
            <a:pPr algn="ctr"/>
            <a:r>
              <a:rPr lang="en-US" b="1" dirty="0">
                <a:solidFill>
                  <a:srgbClr val="FFC000"/>
                </a:solidFill>
              </a:rPr>
              <a:t>THE DEITY OF THE HOLY SPIRIT</a:t>
            </a:r>
          </a:p>
          <a:p>
            <a:r>
              <a:rPr lang="en-US" sz="3400" dirty="0"/>
              <a:t>• “Where can I go from your Spirit?” (Ps 139:7)</a:t>
            </a:r>
          </a:p>
          <a:p>
            <a:r>
              <a:rPr lang="en-US" sz="3400" dirty="0"/>
              <a:t>• “The Spirit searches all  things, even the deep things of God.” (1Cor 2:10)</a:t>
            </a:r>
          </a:p>
          <a:p>
            <a:r>
              <a:rPr lang="en-US" sz="3400" dirty="0"/>
              <a:t>• “And the Spirit of God was hovering over the waters.” (Gen 1:2). “When you send your Spirit, they are created.” (Ps 104:30)</a:t>
            </a:r>
          </a:p>
        </p:txBody>
      </p:sp>
    </p:spTree>
    <p:extLst>
      <p:ext uri="{BB962C8B-B14F-4D97-AF65-F5344CB8AC3E}">
        <p14:creationId xmlns:p14="http://schemas.microsoft.com/office/powerpoint/2010/main" val="2141771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B2EA39-31FA-E84C-B2CF-4A18C7AC97AC}"/>
              </a:ext>
            </a:extLst>
          </p:cNvPr>
          <p:cNvSpPr>
            <a:spLocks noGrp="1"/>
          </p:cNvSpPr>
          <p:nvPr>
            <p:ph idx="1"/>
          </p:nvPr>
        </p:nvSpPr>
        <p:spPr/>
        <p:txBody>
          <a:bodyPr/>
          <a:lstStyle/>
          <a:p>
            <a:pPr algn="ctr"/>
            <a:r>
              <a:rPr lang="en-US" b="1" dirty="0">
                <a:solidFill>
                  <a:srgbClr val="FFC000"/>
                </a:solidFill>
              </a:rPr>
              <a:t>THE DEITY OF THE HOLY SPIRIT</a:t>
            </a:r>
          </a:p>
          <a:p>
            <a:r>
              <a:rPr lang="en-US" u="sng" dirty="0"/>
              <a:t>Matthew 28:19</a:t>
            </a:r>
            <a:br>
              <a:rPr lang="en-US" dirty="0"/>
            </a:br>
            <a:r>
              <a:rPr lang="en-US" dirty="0"/>
              <a:t>Therefore go and make disciples of all nations, baptizing them in the name of the Father and of the Son and of the Holy Spirit.</a:t>
            </a:r>
          </a:p>
        </p:txBody>
      </p:sp>
    </p:spTree>
    <p:extLst>
      <p:ext uri="{BB962C8B-B14F-4D97-AF65-F5344CB8AC3E}">
        <p14:creationId xmlns:p14="http://schemas.microsoft.com/office/powerpoint/2010/main" val="1867712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JB1">
  <a:themeElements>
    <a:clrScheme name="Custom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6013"/>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4349</TotalTime>
  <Words>545</Words>
  <Application>Microsoft Macintosh PowerPoint</Application>
  <PresentationFormat>On-screen Show (4:3)</PresentationFormat>
  <Paragraphs>101</Paragraphs>
  <Slides>26</Slides>
  <Notes>0</Notes>
  <HiddenSlides>0</HiddenSlides>
  <MMClips>0</MMClips>
  <ScaleCrop>false</ScaleCrop>
  <HeadingPairs>
    <vt:vector size="8" baseType="variant">
      <vt:variant>
        <vt:lpstr>Fonts Used</vt:lpstr>
      </vt:variant>
      <vt:variant>
        <vt:i4>2</vt:i4>
      </vt:variant>
      <vt:variant>
        <vt:lpstr>Theme</vt:lpstr>
      </vt:variant>
      <vt:variant>
        <vt:i4>8</vt:i4>
      </vt:variant>
      <vt:variant>
        <vt:lpstr>Slide Titles</vt:lpstr>
      </vt:variant>
      <vt:variant>
        <vt:i4>26</vt:i4>
      </vt:variant>
      <vt:variant>
        <vt:lpstr>Custom Shows</vt:lpstr>
      </vt:variant>
      <vt:variant>
        <vt:i4>1</vt:i4>
      </vt:variant>
    </vt:vector>
  </HeadingPairs>
  <TitlesOfParts>
    <vt:vector size="37" baseType="lpstr">
      <vt:lpstr>Arial</vt:lpstr>
      <vt:lpstr>Calibri</vt:lpstr>
      <vt:lpstr>WJB1</vt:lpstr>
      <vt:lpstr>1_WJB1</vt:lpstr>
      <vt:lpstr>2_WJB1</vt:lpstr>
      <vt:lpstr>3_WJB1</vt:lpstr>
      <vt:lpstr>4_WJB1</vt:lpstr>
      <vt:lpstr>5_WJB1</vt:lpstr>
      <vt:lpstr>6_WJB1</vt:lpstr>
      <vt:lpstr>7_WJB1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TEC1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Wendell Brane</dc:creator>
  <cp:lastModifiedBy>Wendell Brane</cp:lastModifiedBy>
  <cp:revision>1346</cp:revision>
  <cp:lastPrinted>2018-11-18T13:25:09Z</cp:lastPrinted>
  <dcterms:created xsi:type="dcterms:W3CDTF">2010-05-12T18:41:43Z</dcterms:created>
  <dcterms:modified xsi:type="dcterms:W3CDTF">2018-12-28T19:23:44Z</dcterms:modified>
</cp:coreProperties>
</file>