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0"/>
  </p:notesMasterIdLst>
  <p:handoutMasterIdLst>
    <p:handoutMasterId r:id="rId21"/>
  </p:handoutMasterIdLst>
  <p:sldIdLst>
    <p:sldId id="2899" r:id="rId2"/>
    <p:sldId id="2900" r:id="rId3"/>
    <p:sldId id="2898" r:id="rId4"/>
    <p:sldId id="2901" r:id="rId5"/>
    <p:sldId id="2906" r:id="rId6"/>
    <p:sldId id="2905" r:id="rId7"/>
    <p:sldId id="2902" r:id="rId8"/>
    <p:sldId id="2812" r:id="rId9"/>
    <p:sldId id="2894" r:id="rId10"/>
    <p:sldId id="2893" r:id="rId11"/>
    <p:sldId id="2896" r:id="rId12"/>
    <p:sldId id="2897" r:id="rId13"/>
    <p:sldId id="2907" r:id="rId14"/>
    <p:sldId id="2908" r:id="rId15"/>
    <p:sldId id="2903" r:id="rId16"/>
    <p:sldId id="2904" r:id="rId17"/>
    <p:sldId id="2909" r:id="rId18"/>
    <p:sldId id="2910" r:id="rId19"/>
  </p:sldIdLst>
  <p:sldSz cx="9144000" cy="6858000" type="screen4x3"/>
  <p:notesSz cx="6950075" cy="9236075"/>
  <p:custShowLst>
    <p:custShow name="TEC1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91D2"/>
    <a:srgbClr val="BB62C7"/>
    <a:srgbClr val="6B0902"/>
    <a:srgbClr val="009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880" autoAdjust="0"/>
    <p:restoredTop sz="86436" autoAdjust="0"/>
  </p:normalViewPr>
  <p:slideViewPr>
    <p:cSldViewPr>
      <p:cViewPr varScale="1">
        <p:scale>
          <a:sx n="103" d="100"/>
          <a:sy n="103" d="100"/>
        </p:scale>
        <p:origin x="78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14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1" d="100"/>
        <a:sy n="121" d="100"/>
      </p:scale>
      <p:origin x="0" y="-28664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r">
              <a:defRPr sz="1200"/>
            </a:lvl1pPr>
          </a:lstStyle>
          <a:p>
            <a:fld id="{BA261189-8F52-444B-890B-269A83425068}" type="datetimeFigureOut">
              <a:rPr lang="en-US" smtClean="0"/>
              <a:pPr/>
              <a:t>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r">
              <a:defRPr sz="12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r">
              <a:defRPr sz="1200"/>
            </a:lvl1pPr>
          </a:lstStyle>
          <a:p>
            <a:fld id="{57277A89-0140-4E3B-8429-21E784784C77}" type="datetimeFigureOut">
              <a:rPr lang="en-US" smtClean="0"/>
              <a:pPr/>
              <a:t>1/13/19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2" tIns="46241" rIns="92482" bIns="4624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2" tIns="46241" rIns="92482" bIns="462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r">
              <a:defRPr sz="12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8001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7924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1905000"/>
            <a:ext cx="84582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381000" y="1905000"/>
            <a:ext cx="84582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8" y="949325"/>
            <a:ext cx="8661400" cy="939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D3C8A-C51C-465B-9EAC-54AF508F6415}" type="datetimeFigureOut">
              <a:rPr lang="en-US" smtClean="0"/>
              <a:pPr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731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13F1DF8-DE64-8744-B50D-5D3DE1D20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An Exhortation (v7)</a:t>
            </a:r>
            <a:br>
              <a:rPr lang="en-US" dirty="0"/>
            </a:br>
            <a:r>
              <a:rPr lang="en-US" dirty="0"/>
              <a:t>“Let us love one another”</a:t>
            </a:r>
          </a:p>
          <a:p>
            <a:r>
              <a:rPr lang="en-US" dirty="0">
                <a:solidFill>
                  <a:srgbClr val="FFC000"/>
                </a:solidFill>
              </a:rPr>
              <a:t>A Statement of Duty (v11)</a:t>
            </a:r>
            <a:br>
              <a:rPr lang="en-US" dirty="0"/>
            </a:br>
            <a:r>
              <a:rPr lang="en-US" dirty="0"/>
              <a:t>“We ought to love one another”</a:t>
            </a:r>
          </a:p>
          <a:p>
            <a:r>
              <a:rPr lang="en-US" dirty="0">
                <a:solidFill>
                  <a:srgbClr val="FFC000"/>
                </a:solidFill>
              </a:rPr>
              <a:t>A Hypothesis (v12)</a:t>
            </a:r>
            <a:br>
              <a:rPr lang="en-US" dirty="0"/>
            </a:br>
            <a:r>
              <a:rPr lang="en-US" dirty="0"/>
              <a:t>“If we love one another”</a:t>
            </a:r>
          </a:p>
        </p:txBody>
      </p:sp>
    </p:spTree>
    <p:extLst>
      <p:ext uri="{BB962C8B-B14F-4D97-AF65-F5344CB8AC3E}">
        <p14:creationId xmlns:p14="http://schemas.microsoft.com/office/powerpoint/2010/main" val="273374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n">
            <a:extLst>
              <a:ext uri="{FF2B5EF4-FFF2-40B4-BE49-F238E27FC236}">
                <a16:creationId xmlns:a16="http://schemas.microsoft.com/office/drawing/2014/main" id="{FFE4D41F-D194-8743-B500-14E3C5D0B1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14800" y="2895600"/>
            <a:ext cx="914400" cy="914400"/>
          </a:xfrm>
        </p:spPr>
      </p:pic>
      <p:pic>
        <p:nvPicPr>
          <p:cNvPr id="6" name="Graphic 5" descr="Man">
            <a:extLst>
              <a:ext uri="{FF2B5EF4-FFF2-40B4-BE49-F238E27FC236}">
                <a16:creationId xmlns:a16="http://schemas.microsoft.com/office/drawing/2014/main" id="{8E9F872C-D071-E341-B93E-F340B276E6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86408" y="3227217"/>
            <a:ext cx="914400" cy="914400"/>
          </a:xfrm>
          <a:prstGeom prst="rect">
            <a:avLst/>
          </a:prstGeom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E76D0729-BC04-2B4B-921D-B5A4A2A2A1D4}"/>
              </a:ext>
            </a:extLst>
          </p:cNvPr>
          <p:cNvSpPr/>
          <p:nvPr/>
        </p:nvSpPr>
        <p:spPr>
          <a:xfrm>
            <a:off x="3886200" y="753468"/>
            <a:ext cx="685800" cy="6858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50BABE5-C224-EC4A-8157-A6E651BFEBFE}"/>
              </a:ext>
            </a:extLst>
          </p:cNvPr>
          <p:cNvSpPr/>
          <p:nvPr/>
        </p:nvSpPr>
        <p:spPr>
          <a:xfrm>
            <a:off x="4114800" y="381000"/>
            <a:ext cx="685800" cy="6858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BD81992-B3A1-5645-B2AE-888C3275900C}"/>
              </a:ext>
            </a:extLst>
          </p:cNvPr>
          <p:cNvSpPr/>
          <p:nvPr/>
        </p:nvSpPr>
        <p:spPr>
          <a:xfrm>
            <a:off x="4367567" y="743235"/>
            <a:ext cx="685800" cy="6858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5" name="Graphic 24" descr="Woman">
            <a:extLst>
              <a:ext uri="{FF2B5EF4-FFF2-40B4-BE49-F238E27FC236}">
                <a16:creationId xmlns:a16="http://schemas.microsoft.com/office/drawing/2014/main" id="{5519B28D-0C74-4041-87EC-B6CD4ECB391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051606" y="3368961"/>
            <a:ext cx="914400" cy="914400"/>
          </a:xfrm>
          <a:prstGeom prst="rect">
            <a:avLst/>
          </a:prstGeom>
        </p:spPr>
      </p:pic>
      <p:pic>
        <p:nvPicPr>
          <p:cNvPr id="26" name="Graphic 25" descr="Woman">
            <a:extLst>
              <a:ext uri="{FF2B5EF4-FFF2-40B4-BE49-F238E27FC236}">
                <a16:creationId xmlns:a16="http://schemas.microsoft.com/office/drawing/2014/main" id="{474EF91F-1E65-F94D-B95F-FABB99E8684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880991" y="2454561"/>
            <a:ext cx="914400" cy="914400"/>
          </a:xfrm>
          <a:prstGeom prst="rect">
            <a:avLst/>
          </a:prstGeom>
        </p:spPr>
      </p:pic>
      <p:pic>
        <p:nvPicPr>
          <p:cNvPr id="27" name="Graphic 26" descr="Woman">
            <a:extLst>
              <a:ext uri="{FF2B5EF4-FFF2-40B4-BE49-F238E27FC236}">
                <a16:creationId xmlns:a16="http://schemas.microsoft.com/office/drawing/2014/main" id="{14EF814A-8AC8-BA4F-93EA-69EA9613824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924191" y="4572000"/>
            <a:ext cx="914400" cy="914400"/>
          </a:xfrm>
          <a:prstGeom prst="rect">
            <a:avLst/>
          </a:prstGeom>
        </p:spPr>
      </p:pic>
      <p:pic>
        <p:nvPicPr>
          <p:cNvPr id="28" name="Graphic 27" descr="Woman">
            <a:extLst>
              <a:ext uri="{FF2B5EF4-FFF2-40B4-BE49-F238E27FC236}">
                <a16:creationId xmlns:a16="http://schemas.microsoft.com/office/drawing/2014/main" id="{64EB97B9-522D-E34F-8CFC-DBAE0066794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22687" y="3639403"/>
            <a:ext cx="914400" cy="914400"/>
          </a:xfrm>
          <a:prstGeom prst="rect">
            <a:avLst/>
          </a:prstGeom>
        </p:spPr>
      </p:pic>
      <p:pic>
        <p:nvPicPr>
          <p:cNvPr id="29" name="Graphic 28" descr="Woman">
            <a:extLst>
              <a:ext uri="{FF2B5EF4-FFF2-40B4-BE49-F238E27FC236}">
                <a16:creationId xmlns:a16="http://schemas.microsoft.com/office/drawing/2014/main" id="{D7C00986-3A96-A24B-9386-67395044165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397360" y="5124165"/>
            <a:ext cx="914400" cy="914400"/>
          </a:xfrm>
          <a:prstGeom prst="rect">
            <a:avLst/>
          </a:prstGeom>
        </p:spPr>
      </p:pic>
      <p:pic>
        <p:nvPicPr>
          <p:cNvPr id="30" name="Graphic 29" descr="Man">
            <a:extLst>
              <a:ext uri="{FF2B5EF4-FFF2-40B4-BE49-F238E27FC236}">
                <a16:creationId xmlns:a16="http://schemas.microsoft.com/office/drawing/2014/main" id="{738F4E1C-FC6C-3448-9D18-A7EA3AABFF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33938" y="2690944"/>
            <a:ext cx="914400" cy="914400"/>
          </a:xfrm>
          <a:prstGeom prst="rect">
            <a:avLst/>
          </a:prstGeom>
        </p:spPr>
      </p:pic>
      <p:pic>
        <p:nvPicPr>
          <p:cNvPr id="31" name="Graphic 30" descr="Man">
            <a:extLst>
              <a:ext uri="{FF2B5EF4-FFF2-40B4-BE49-F238E27FC236}">
                <a16:creationId xmlns:a16="http://schemas.microsoft.com/office/drawing/2014/main" id="{B0B2F76F-B283-6B43-B9C1-DB81B39BD6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96915" y="4283361"/>
            <a:ext cx="914400" cy="914400"/>
          </a:xfrm>
          <a:prstGeom prst="rect">
            <a:avLst/>
          </a:prstGeom>
        </p:spPr>
      </p:pic>
      <p:pic>
        <p:nvPicPr>
          <p:cNvPr id="32" name="Graphic 31" descr="Man">
            <a:extLst>
              <a:ext uri="{FF2B5EF4-FFF2-40B4-BE49-F238E27FC236}">
                <a16:creationId xmlns:a16="http://schemas.microsoft.com/office/drawing/2014/main" id="{AB4159B5-D34B-6441-AF89-6815D7F26F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20305" y="4800600"/>
            <a:ext cx="914400" cy="914400"/>
          </a:xfrm>
          <a:prstGeom prst="rect">
            <a:avLst/>
          </a:prstGeom>
        </p:spPr>
      </p:pic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345F4DD-4295-B942-808A-AE6E6AF23EC1}"/>
              </a:ext>
            </a:extLst>
          </p:cNvPr>
          <p:cNvCxnSpPr>
            <a:cxnSpLocks/>
          </p:cNvCxnSpPr>
          <p:nvPr/>
        </p:nvCxnSpPr>
        <p:spPr>
          <a:xfrm flipH="1">
            <a:off x="2152160" y="1458233"/>
            <a:ext cx="1627418" cy="1697020"/>
          </a:xfrm>
          <a:prstGeom prst="straightConnector1">
            <a:avLst/>
          </a:prstGeom>
          <a:ln w="50800">
            <a:solidFill>
              <a:srgbClr val="BB62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Graphic 40" descr="Man">
            <a:extLst>
              <a:ext uri="{FF2B5EF4-FFF2-40B4-BE49-F238E27FC236}">
                <a16:creationId xmlns:a16="http://schemas.microsoft.com/office/drawing/2014/main" id="{0499CA0B-3A98-264E-BA76-8F071734BA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30614" y="2342866"/>
            <a:ext cx="914400" cy="914400"/>
          </a:xfrm>
          <a:prstGeom prst="rect">
            <a:avLst/>
          </a:prstGeom>
        </p:spPr>
      </p:pic>
      <p:pic>
        <p:nvPicPr>
          <p:cNvPr id="43" name="Graphic 42" descr="Man">
            <a:extLst>
              <a:ext uri="{FF2B5EF4-FFF2-40B4-BE49-F238E27FC236}">
                <a16:creationId xmlns:a16="http://schemas.microsoft.com/office/drawing/2014/main" id="{F2FB01CD-44FB-DC4A-82B0-CA4F7E3E3E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12209" y="5715000"/>
            <a:ext cx="914400" cy="914400"/>
          </a:xfrm>
          <a:prstGeom prst="rect">
            <a:avLst/>
          </a:prstGeom>
        </p:spPr>
      </p:pic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4975DAA2-C995-6A43-B011-1ABED2EBB58D}"/>
              </a:ext>
            </a:extLst>
          </p:cNvPr>
          <p:cNvCxnSpPr>
            <a:cxnSpLocks/>
            <a:endCxn id="26" idx="1"/>
          </p:cNvCxnSpPr>
          <p:nvPr/>
        </p:nvCxnSpPr>
        <p:spPr>
          <a:xfrm flipV="1">
            <a:off x="2194880" y="2911761"/>
            <a:ext cx="2686111" cy="827248"/>
          </a:xfrm>
          <a:prstGeom prst="straightConnector1">
            <a:avLst/>
          </a:prstGeom>
          <a:ln w="50800">
            <a:solidFill>
              <a:srgbClr val="BB62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E172D553-35E9-E042-8136-658C4642BCD5}"/>
              </a:ext>
            </a:extLst>
          </p:cNvPr>
          <p:cNvCxnSpPr>
            <a:cxnSpLocks/>
          </p:cNvCxnSpPr>
          <p:nvPr/>
        </p:nvCxnSpPr>
        <p:spPr>
          <a:xfrm flipV="1">
            <a:off x="2237175" y="3638566"/>
            <a:ext cx="2081840" cy="100442"/>
          </a:xfrm>
          <a:prstGeom prst="straightConnector1">
            <a:avLst/>
          </a:prstGeom>
          <a:ln w="50800">
            <a:solidFill>
              <a:srgbClr val="BB62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24EDEB1E-84C3-6A49-8264-9D008E945F90}"/>
              </a:ext>
            </a:extLst>
          </p:cNvPr>
          <p:cNvCxnSpPr>
            <a:cxnSpLocks/>
          </p:cNvCxnSpPr>
          <p:nvPr/>
        </p:nvCxnSpPr>
        <p:spPr>
          <a:xfrm flipV="1">
            <a:off x="2237175" y="3061857"/>
            <a:ext cx="4085007" cy="677151"/>
          </a:xfrm>
          <a:prstGeom prst="straightConnector1">
            <a:avLst/>
          </a:prstGeom>
          <a:ln w="50800">
            <a:solidFill>
              <a:srgbClr val="BB62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ED7FE756-4734-FB40-8116-AA6B3F831C44}"/>
              </a:ext>
            </a:extLst>
          </p:cNvPr>
          <p:cNvCxnSpPr>
            <a:cxnSpLocks/>
            <a:endCxn id="28" idx="1"/>
          </p:cNvCxnSpPr>
          <p:nvPr/>
        </p:nvCxnSpPr>
        <p:spPr>
          <a:xfrm>
            <a:off x="2194880" y="3739008"/>
            <a:ext cx="3627807" cy="357595"/>
          </a:xfrm>
          <a:prstGeom prst="straightConnector1">
            <a:avLst/>
          </a:prstGeom>
          <a:ln w="50800">
            <a:solidFill>
              <a:srgbClr val="BB62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C9532474-79CB-F140-94B9-FE9F955D77BB}"/>
              </a:ext>
            </a:extLst>
          </p:cNvPr>
          <p:cNvCxnSpPr>
            <a:cxnSpLocks/>
          </p:cNvCxnSpPr>
          <p:nvPr/>
        </p:nvCxnSpPr>
        <p:spPr>
          <a:xfrm>
            <a:off x="2237175" y="3739008"/>
            <a:ext cx="3542792" cy="1168065"/>
          </a:xfrm>
          <a:prstGeom prst="straightConnector1">
            <a:avLst/>
          </a:prstGeom>
          <a:ln w="50800">
            <a:solidFill>
              <a:srgbClr val="BB62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446533F8-F0C8-6240-9892-06C1E0D457C9}"/>
              </a:ext>
            </a:extLst>
          </p:cNvPr>
          <p:cNvCxnSpPr>
            <a:cxnSpLocks/>
          </p:cNvCxnSpPr>
          <p:nvPr/>
        </p:nvCxnSpPr>
        <p:spPr>
          <a:xfrm>
            <a:off x="2237175" y="3739008"/>
            <a:ext cx="2394824" cy="1458753"/>
          </a:xfrm>
          <a:prstGeom prst="straightConnector1">
            <a:avLst/>
          </a:prstGeom>
          <a:ln w="50800">
            <a:solidFill>
              <a:srgbClr val="BB62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2A68E103-0EE8-EB46-ADF4-334CA387F255}"/>
              </a:ext>
            </a:extLst>
          </p:cNvPr>
          <p:cNvCxnSpPr>
            <a:cxnSpLocks/>
          </p:cNvCxnSpPr>
          <p:nvPr/>
        </p:nvCxnSpPr>
        <p:spPr>
          <a:xfrm>
            <a:off x="2237175" y="3739008"/>
            <a:ext cx="878210" cy="1842357"/>
          </a:xfrm>
          <a:prstGeom prst="straightConnector1">
            <a:avLst/>
          </a:prstGeom>
          <a:ln w="50800">
            <a:solidFill>
              <a:srgbClr val="BB62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6270FD0C-B106-3543-8FFC-D36193E79DE8}"/>
              </a:ext>
            </a:extLst>
          </p:cNvPr>
          <p:cNvCxnSpPr>
            <a:cxnSpLocks/>
          </p:cNvCxnSpPr>
          <p:nvPr/>
        </p:nvCxnSpPr>
        <p:spPr>
          <a:xfrm>
            <a:off x="2237175" y="3739008"/>
            <a:ext cx="1085060" cy="933885"/>
          </a:xfrm>
          <a:prstGeom prst="straightConnector1">
            <a:avLst/>
          </a:prstGeom>
          <a:ln w="50800">
            <a:solidFill>
              <a:srgbClr val="BB62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E9C329B9-3DA5-8944-840E-829D2AFE5841}"/>
              </a:ext>
            </a:extLst>
          </p:cNvPr>
          <p:cNvCxnSpPr>
            <a:cxnSpLocks/>
          </p:cNvCxnSpPr>
          <p:nvPr/>
        </p:nvCxnSpPr>
        <p:spPr>
          <a:xfrm>
            <a:off x="2237175" y="3739008"/>
            <a:ext cx="91554" cy="738027"/>
          </a:xfrm>
          <a:prstGeom prst="straightConnector1">
            <a:avLst/>
          </a:prstGeom>
          <a:ln w="50800">
            <a:solidFill>
              <a:srgbClr val="BB62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>
            <a:extLst>
              <a:ext uri="{FF2B5EF4-FFF2-40B4-BE49-F238E27FC236}">
                <a16:creationId xmlns:a16="http://schemas.microsoft.com/office/drawing/2014/main" id="{503A3397-9292-714E-8271-FDDD648ED586}"/>
              </a:ext>
            </a:extLst>
          </p:cNvPr>
          <p:cNvSpPr/>
          <p:nvPr/>
        </p:nvSpPr>
        <p:spPr>
          <a:xfrm>
            <a:off x="1826504" y="3429000"/>
            <a:ext cx="234207" cy="247365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7EDF337C-C9BA-EB45-A24D-A05A36854B7C}"/>
              </a:ext>
            </a:extLst>
          </p:cNvPr>
          <p:cNvCxnSpPr>
            <a:cxnSpLocks/>
          </p:cNvCxnSpPr>
          <p:nvPr/>
        </p:nvCxnSpPr>
        <p:spPr>
          <a:xfrm flipV="1">
            <a:off x="2213415" y="3132252"/>
            <a:ext cx="1153971" cy="620933"/>
          </a:xfrm>
          <a:prstGeom prst="straightConnector1">
            <a:avLst/>
          </a:prstGeom>
          <a:ln w="50800">
            <a:solidFill>
              <a:srgbClr val="BB62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167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n">
            <a:extLst>
              <a:ext uri="{FF2B5EF4-FFF2-40B4-BE49-F238E27FC236}">
                <a16:creationId xmlns:a16="http://schemas.microsoft.com/office/drawing/2014/main" id="{FFE4D41F-D194-8743-B500-14E3C5D0B1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14800" y="2895600"/>
            <a:ext cx="914400" cy="914400"/>
          </a:xfrm>
        </p:spPr>
      </p:pic>
      <p:pic>
        <p:nvPicPr>
          <p:cNvPr id="6" name="Graphic 5" descr="Man">
            <a:extLst>
              <a:ext uri="{FF2B5EF4-FFF2-40B4-BE49-F238E27FC236}">
                <a16:creationId xmlns:a16="http://schemas.microsoft.com/office/drawing/2014/main" id="{8E9F872C-D071-E341-B93E-F340B276E6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86408" y="3227217"/>
            <a:ext cx="914400" cy="914400"/>
          </a:xfrm>
          <a:prstGeom prst="rect">
            <a:avLst/>
          </a:prstGeom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E76D0729-BC04-2B4B-921D-B5A4A2A2A1D4}"/>
              </a:ext>
            </a:extLst>
          </p:cNvPr>
          <p:cNvSpPr/>
          <p:nvPr/>
        </p:nvSpPr>
        <p:spPr>
          <a:xfrm>
            <a:off x="3886200" y="753468"/>
            <a:ext cx="685800" cy="6858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50BABE5-C224-EC4A-8157-A6E651BFEBFE}"/>
              </a:ext>
            </a:extLst>
          </p:cNvPr>
          <p:cNvSpPr/>
          <p:nvPr/>
        </p:nvSpPr>
        <p:spPr>
          <a:xfrm>
            <a:off x="4114800" y="381000"/>
            <a:ext cx="685800" cy="6858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BD81992-B3A1-5645-B2AE-888C3275900C}"/>
              </a:ext>
            </a:extLst>
          </p:cNvPr>
          <p:cNvSpPr/>
          <p:nvPr/>
        </p:nvSpPr>
        <p:spPr>
          <a:xfrm>
            <a:off x="4367567" y="743235"/>
            <a:ext cx="685800" cy="6858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5" name="Graphic 24" descr="Woman">
            <a:extLst>
              <a:ext uri="{FF2B5EF4-FFF2-40B4-BE49-F238E27FC236}">
                <a16:creationId xmlns:a16="http://schemas.microsoft.com/office/drawing/2014/main" id="{5519B28D-0C74-4041-87EC-B6CD4ECB391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093901" y="3368961"/>
            <a:ext cx="914400" cy="914400"/>
          </a:xfrm>
          <a:prstGeom prst="rect">
            <a:avLst/>
          </a:prstGeom>
        </p:spPr>
      </p:pic>
      <p:pic>
        <p:nvPicPr>
          <p:cNvPr id="26" name="Graphic 25" descr="Woman">
            <a:extLst>
              <a:ext uri="{FF2B5EF4-FFF2-40B4-BE49-F238E27FC236}">
                <a16:creationId xmlns:a16="http://schemas.microsoft.com/office/drawing/2014/main" id="{474EF91F-1E65-F94D-B95F-FABB99E8684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23286" y="2454561"/>
            <a:ext cx="914400" cy="914400"/>
          </a:xfrm>
          <a:prstGeom prst="rect">
            <a:avLst/>
          </a:prstGeom>
        </p:spPr>
      </p:pic>
      <p:pic>
        <p:nvPicPr>
          <p:cNvPr id="27" name="Graphic 26" descr="Woman">
            <a:extLst>
              <a:ext uri="{FF2B5EF4-FFF2-40B4-BE49-F238E27FC236}">
                <a16:creationId xmlns:a16="http://schemas.microsoft.com/office/drawing/2014/main" id="{14EF814A-8AC8-BA4F-93EA-69EA9613824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924191" y="4572000"/>
            <a:ext cx="914400" cy="914400"/>
          </a:xfrm>
          <a:prstGeom prst="rect">
            <a:avLst/>
          </a:prstGeom>
        </p:spPr>
      </p:pic>
      <p:pic>
        <p:nvPicPr>
          <p:cNvPr id="28" name="Graphic 27" descr="Woman">
            <a:extLst>
              <a:ext uri="{FF2B5EF4-FFF2-40B4-BE49-F238E27FC236}">
                <a16:creationId xmlns:a16="http://schemas.microsoft.com/office/drawing/2014/main" id="{64EB97B9-522D-E34F-8CFC-DBAE0066794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64982" y="3639403"/>
            <a:ext cx="914400" cy="914400"/>
          </a:xfrm>
          <a:prstGeom prst="rect">
            <a:avLst/>
          </a:prstGeom>
        </p:spPr>
      </p:pic>
      <p:pic>
        <p:nvPicPr>
          <p:cNvPr id="29" name="Graphic 28" descr="Woman">
            <a:extLst>
              <a:ext uri="{FF2B5EF4-FFF2-40B4-BE49-F238E27FC236}">
                <a16:creationId xmlns:a16="http://schemas.microsoft.com/office/drawing/2014/main" id="{D7C00986-3A96-A24B-9386-67395044165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439655" y="5124165"/>
            <a:ext cx="914400" cy="914400"/>
          </a:xfrm>
          <a:prstGeom prst="rect">
            <a:avLst/>
          </a:prstGeom>
        </p:spPr>
      </p:pic>
      <p:pic>
        <p:nvPicPr>
          <p:cNvPr id="30" name="Graphic 29" descr="Man">
            <a:extLst>
              <a:ext uri="{FF2B5EF4-FFF2-40B4-BE49-F238E27FC236}">
                <a16:creationId xmlns:a16="http://schemas.microsoft.com/office/drawing/2014/main" id="{738F4E1C-FC6C-3448-9D18-A7EA3AABFF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76233" y="2690944"/>
            <a:ext cx="914400" cy="914400"/>
          </a:xfrm>
          <a:prstGeom prst="rect">
            <a:avLst/>
          </a:prstGeom>
        </p:spPr>
      </p:pic>
      <p:pic>
        <p:nvPicPr>
          <p:cNvPr id="31" name="Graphic 30" descr="Man">
            <a:extLst>
              <a:ext uri="{FF2B5EF4-FFF2-40B4-BE49-F238E27FC236}">
                <a16:creationId xmlns:a16="http://schemas.microsoft.com/office/drawing/2014/main" id="{B0B2F76F-B283-6B43-B9C1-DB81B39BD6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96915" y="4283361"/>
            <a:ext cx="914400" cy="914400"/>
          </a:xfrm>
          <a:prstGeom prst="rect">
            <a:avLst/>
          </a:prstGeom>
        </p:spPr>
      </p:pic>
      <p:pic>
        <p:nvPicPr>
          <p:cNvPr id="32" name="Graphic 31" descr="Man">
            <a:extLst>
              <a:ext uri="{FF2B5EF4-FFF2-40B4-BE49-F238E27FC236}">
                <a16:creationId xmlns:a16="http://schemas.microsoft.com/office/drawing/2014/main" id="{AB4159B5-D34B-6441-AF89-6815D7F26F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62600" y="4800600"/>
            <a:ext cx="914400" cy="914400"/>
          </a:xfrm>
          <a:prstGeom prst="rect">
            <a:avLst/>
          </a:prstGeom>
        </p:spPr>
      </p:pic>
      <p:pic>
        <p:nvPicPr>
          <p:cNvPr id="41" name="Graphic 40" descr="Man">
            <a:extLst>
              <a:ext uri="{FF2B5EF4-FFF2-40B4-BE49-F238E27FC236}">
                <a16:creationId xmlns:a16="http://schemas.microsoft.com/office/drawing/2014/main" id="{0499CA0B-3A98-264E-BA76-8F071734BA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72909" y="2342866"/>
            <a:ext cx="914400" cy="914400"/>
          </a:xfrm>
          <a:prstGeom prst="rect">
            <a:avLst/>
          </a:prstGeom>
        </p:spPr>
      </p:pic>
      <p:pic>
        <p:nvPicPr>
          <p:cNvPr id="43" name="Graphic 42" descr="Man">
            <a:extLst>
              <a:ext uri="{FF2B5EF4-FFF2-40B4-BE49-F238E27FC236}">
                <a16:creationId xmlns:a16="http://schemas.microsoft.com/office/drawing/2014/main" id="{F2FB01CD-44FB-DC4A-82B0-CA4F7E3E3E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12209" y="5715000"/>
            <a:ext cx="914400" cy="914400"/>
          </a:xfrm>
          <a:prstGeom prst="rect">
            <a:avLst/>
          </a:prstGeom>
        </p:spPr>
      </p:pic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6270FD0C-B106-3543-8FFC-D36193E79DE8}"/>
              </a:ext>
            </a:extLst>
          </p:cNvPr>
          <p:cNvCxnSpPr>
            <a:cxnSpLocks/>
          </p:cNvCxnSpPr>
          <p:nvPr/>
        </p:nvCxnSpPr>
        <p:spPr>
          <a:xfrm flipV="1">
            <a:off x="2264961" y="3295457"/>
            <a:ext cx="949956" cy="325464"/>
          </a:xfrm>
          <a:prstGeom prst="straightConnector1">
            <a:avLst/>
          </a:prstGeom>
          <a:ln w="50800">
            <a:solidFill>
              <a:srgbClr val="BB62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>
            <a:extLst>
              <a:ext uri="{FF2B5EF4-FFF2-40B4-BE49-F238E27FC236}">
                <a16:creationId xmlns:a16="http://schemas.microsoft.com/office/drawing/2014/main" id="{503A3397-9292-714E-8271-FDDD648ED586}"/>
              </a:ext>
            </a:extLst>
          </p:cNvPr>
          <p:cNvSpPr/>
          <p:nvPr/>
        </p:nvSpPr>
        <p:spPr>
          <a:xfrm>
            <a:off x="1826504" y="3429000"/>
            <a:ext cx="234207" cy="247365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2549715C-F73C-D142-ADDB-B7B1810A1827}"/>
              </a:ext>
            </a:extLst>
          </p:cNvPr>
          <p:cNvSpPr/>
          <p:nvPr/>
        </p:nvSpPr>
        <p:spPr>
          <a:xfrm>
            <a:off x="3516329" y="2911761"/>
            <a:ext cx="234207" cy="247365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24451F7-FEE4-E343-A7A6-91C86313B6C7}"/>
              </a:ext>
            </a:extLst>
          </p:cNvPr>
          <p:cNvSpPr/>
          <p:nvPr/>
        </p:nvSpPr>
        <p:spPr>
          <a:xfrm>
            <a:off x="3437011" y="4553235"/>
            <a:ext cx="234207" cy="247365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B748851-3BFE-2D4A-BAC9-3DDACA5E8DF6}"/>
              </a:ext>
            </a:extLst>
          </p:cNvPr>
          <p:cNvSpPr/>
          <p:nvPr/>
        </p:nvSpPr>
        <p:spPr>
          <a:xfrm>
            <a:off x="2264287" y="4809983"/>
            <a:ext cx="234207" cy="247365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3E6A12E-02A3-BE43-9EE4-2C5D034E4369}"/>
              </a:ext>
            </a:extLst>
          </p:cNvPr>
          <p:cNvSpPr/>
          <p:nvPr/>
        </p:nvSpPr>
        <p:spPr>
          <a:xfrm>
            <a:off x="4433997" y="3639403"/>
            <a:ext cx="234207" cy="247365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9EA6FDCC-BE7F-A445-98E3-6958A6E18195}"/>
              </a:ext>
            </a:extLst>
          </p:cNvPr>
          <p:cNvSpPr/>
          <p:nvPr/>
        </p:nvSpPr>
        <p:spPr>
          <a:xfrm>
            <a:off x="5263382" y="2701642"/>
            <a:ext cx="234207" cy="247365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8630DDF0-E064-D145-B97B-978EF9BA890C}"/>
              </a:ext>
            </a:extLst>
          </p:cNvPr>
          <p:cNvSpPr/>
          <p:nvPr/>
        </p:nvSpPr>
        <p:spPr>
          <a:xfrm>
            <a:off x="6513005" y="2644538"/>
            <a:ext cx="234207" cy="247365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6CA87C1F-4D66-EE43-B833-7638573D2001}"/>
              </a:ext>
            </a:extLst>
          </p:cNvPr>
          <p:cNvSpPr/>
          <p:nvPr/>
        </p:nvSpPr>
        <p:spPr>
          <a:xfrm>
            <a:off x="4787551" y="5362717"/>
            <a:ext cx="234207" cy="247365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A63BCBDA-855D-2747-A1A8-0839714345CE}"/>
              </a:ext>
            </a:extLst>
          </p:cNvPr>
          <p:cNvSpPr/>
          <p:nvPr/>
        </p:nvSpPr>
        <p:spPr>
          <a:xfrm>
            <a:off x="6205078" y="3917850"/>
            <a:ext cx="234207" cy="247365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62685D1D-F9A4-1A4D-81ED-F7DB32F4E786}"/>
              </a:ext>
            </a:extLst>
          </p:cNvPr>
          <p:cNvSpPr/>
          <p:nvPr/>
        </p:nvSpPr>
        <p:spPr>
          <a:xfrm>
            <a:off x="5902696" y="5074078"/>
            <a:ext cx="234207" cy="247365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44A1533A-2407-794A-9A97-1A276CE40B0E}"/>
              </a:ext>
            </a:extLst>
          </p:cNvPr>
          <p:cNvSpPr/>
          <p:nvPr/>
        </p:nvSpPr>
        <p:spPr>
          <a:xfrm>
            <a:off x="3059129" y="6038565"/>
            <a:ext cx="234207" cy="247365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1A679F5F-6A72-2B44-9467-B8AA56FD027F}"/>
              </a:ext>
            </a:extLst>
          </p:cNvPr>
          <p:cNvCxnSpPr>
            <a:cxnSpLocks/>
          </p:cNvCxnSpPr>
          <p:nvPr/>
        </p:nvCxnSpPr>
        <p:spPr>
          <a:xfrm>
            <a:off x="4896855" y="3917850"/>
            <a:ext cx="1122944" cy="123682"/>
          </a:xfrm>
          <a:prstGeom prst="straightConnector1">
            <a:avLst/>
          </a:prstGeom>
          <a:ln w="50800">
            <a:solidFill>
              <a:srgbClr val="BB62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356B7E17-E589-DE48-BE86-01651B44C540}"/>
              </a:ext>
            </a:extLst>
          </p:cNvPr>
          <p:cNvCxnSpPr>
            <a:cxnSpLocks/>
          </p:cNvCxnSpPr>
          <p:nvPr/>
        </p:nvCxnSpPr>
        <p:spPr>
          <a:xfrm>
            <a:off x="4850879" y="4287544"/>
            <a:ext cx="986807" cy="673834"/>
          </a:xfrm>
          <a:prstGeom prst="straightConnector1">
            <a:avLst/>
          </a:prstGeom>
          <a:ln w="50800">
            <a:solidFill>
              <a:srgbClr val="BB62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663D4F2-CD18-F140-8699-70331F276825}"/>
              </a:ext>
            </a:extLst>
          </p:cNvPr>
          <p:cNvCxnSpPr>
            <a:cxnSpLocks/>
          </p:cNvCxnSpPr>
          <p:nvPr/>
        </p:nvCxnSpPr>
        <p:spPr>
          <a:xfrm>
            <a:off x="5628941" y="3088504"/>
            <a:ext cx="755753" cy="15178"/>
          </a:xfrm>
          <a:prstGeom prst="straightConnector1">
            <a:avLst/>
          </a:prstGeom>
          <a:ln w="50800">
            <a:solidFill>
              <a:srgbClr val="BB62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9F526147-75F8-7C4D-A089-562C5730E990}"/>
              </a:ext>
            </a:extLst>
          </p:cNvPr>
          <p:cNvCxnSpPr>
            <a:cxnSpLocks/>
          </p:cNvCxnSpPr>
          <p:nvPr/>
        </p:nvCxnSpPr>
        <p:spPr>
          <a:xfrm flipV="1">
            <a:off x="3500158" y="5678321"/>
            <a:ext cx="1017251" cy="439004"/>
          </a:xfrm>
          <a:prstGeom prst="straightConnector1">
            <a:avLst/>
          </a:prstGeom>
          <a:ln w="50800">
            <a:solidFill>
              <a:srgbClr val="BB62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3AC1AB1F-98AA-CA4F-9D81-DE35EAD8D4C2}"/>
              </a:ext>
            </a:extLst>
          </p:cNvPr>
          <p:cNvCxnSpPr>
            <a:cxnSpLocks/>
          </p:cNvCxnSpPr>
          <p:nvPr/>
        </p:nvCxnSpPr>
        <p:spPr>
          <a:xfrm flipH="1" flipV="1">
            <a:off x="2215498" y="3986089"/>
            <a:ext cx="936020" cy="654150"/>
          </a:xfrm>
          <a:prstGeom prst="straightConnector1">
            <a:avLst/>
          </a:prstGeom>
          <a:ln w="50800">
            <a:solidFill>
              <a:srgbClr val="BB62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0469E7E9-5290-F44F-A5E9-D344137CF762}"/>
              </a:ext>
            </a:extLst>
          </p:cNvPr>
          <p:cNvCxnSpPr>
            <a:cxnSpLocks/>
          </p:cNvCxnSpPr>
          <p:nvPr/>
        </p:nvCxnSpPr>
        <p:spPr>
          <a:xfrm flipH="1">
            <a:off x="2613984" y="4944273"/>
            <a:ext cx="673169" cy="248131"/>
          </a:xfrm>
          <a:prstGeom prst="straightConnector1">
            <a:avLst/>
          </a:prstGeom>
          <a:ln w="50800">
            <a:solidFill>
              <a:srgbClr val="BB62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DDFD961C-2D94-EB4B-ACB5-9563EFF5E411}"/>
              </a:ext>
            </a:extLst>
          </p:cNvPr>
          <p:cNvCxnSpPr>
            <a:cxnSpLocks/>
          </p:cNvCxnSpPr>
          <p:nvPr/>
        </p:nvCxnSpPr>
        <p:spPr>
          <a:xfrm flipH="1">
            <a:off x="3695945" y="4117794"/>
            <a:ext cx="568412" cy="479420"/>
          </a:xfrm>
          <a:prstGeom prst="straightConnector1">
            <a:avLst/>
          </a:prstGeom>
          <a:ln w="50800">
            <a:solidFill>
              <a:srgbClr val="BB62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25A49BE4-93A4-A04E-961F-F359A5986F2D}"/>
              </a:ext>
            </a:extLst>
          </p:cNvPr>
          <p:cNvCxnSpPr>
            <a:cxnSpLocks/>
          </p:cNvCxnSpPr>
          <p:nvPr/>
        </p:nvCxnSpPr>
        <p:spPr>
          <a:xfrm flipH="1" flipV="1">
            <a:off x="3877035" y="3162915"/>
            <a:ext cx="561994" cy="317229"/>
          </a:xfrm>
          <a:prstGeom prst="straightConnector1">
            <a:avLst/>
          </a:prstGeom>
          <a:ln w="50800">
            <a:solidFill>
              <a:srgbClr val="BB62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BFC0CE8D-D144-414D-BBCB-17E2525AB785}"/>
              </a:ext>
            </a:extLst>
          </p:cNvPr>
          <p:cNvCxnSpPr>
            <a:cxnSpLocks/>
          </p:cNvCxnSpPr>
          <p:nvPr/>
        </p:nvCxnSpPr>
        <p:spPr>
          <a:xfrm flipH="1" flipV="1">
            <a:off x="3578841" y="3756008"/>
            <a:ext cx="21104" cy="477446"/>
          </a:xfrm>
          <a:prstGeom prst="straightConnector1">
            <a:avLst/>
          </a:prstGeom>
          <a:ln w="50800">
            <a:solidFill>
              <a:srgbClr val="BB62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6B399D08-771C-F046-9BEF-61C3B5BE2251}"/>
              </a:ext>
            </a:extLst>
          </p:cNvPr>
          <p:cNvCxnSpPr>
            <a:cxnSpLocks/>
          </p:cNvCxnSpPr>
          <p:nvPr/>
        </p:nvCxnSpPr>
        <p:spPr>
          <a:xfrm>
            <a:off x="3863681" y="4944273"/>
            <a:ext cx="696259" cy="298028"/>
          </a:xfrm>
          <a:prstGeom prst="straightConnector1">
            <a:avLst/>
          </a:prstGeom>
          <a:ln w="50800">
            <a:solidFill>
              <a:srgbClr val="BB62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A96BE4E5-57EE-284E-B471-2263A6A47610}"/>
              </a:ext>
            </a:extLst>
          </p:cNvPr>
          <p:cNvCxnSpPr>
            <a:cxnSpLocks/>
          </p:cNvCxnSpPr>
          <p:nvPr/>
        </p:nvCxnSpPr>
        <p:spPr>
          <a:xfrm flipV="1">
            <a:off x="3214917" y="5125587"/>
            <a:ext cx="120548" cy="484495"/>
          </a:xfrm>
          <a:prstGeom prst="straightConnector1">
            <a:avLst/>
          </a:prstGeom>
          <a:ln w="50800">
            <a:solidFill>
              <a:srgbClr val="BB62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1415C2EB-7B47-9949-A4FF-6646858472FC}"/>
              </a:ext>
            </a:extLst>
          </p:cNvPr>
          <p:cNvCxnSpPr>
            <a:cxnSpLocks/>
          </p:cNvCxnSpPr>
          <p:nvPr/>
        </p:nvCxnSpPr>
        <p:spPr>
          <a:xfrm flipH="1" flipV="1">
            <a:off x="3807670" y="2915948"/>
            <a:ext cx="1228019" cy="61326"/>
          </a:xfrm>
          <a:prstGeom prst="straightConnector1">
            <a:avLst/>
          </a:prstGeom>
          <a:ln w="50800">
            <a:solidFill>
              <a:srgbClr val="BB62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362AFD06-CA6B-C745-8F38-56DF39A5EEAC}"/>
              </a:ext>
            </a:extLst>
          </p:cNvPr>
          <p:cNvCxnSpPr>
            <a:cxnSpLocks/>
          </p:cNvCxnSpPr>
          <p:nvPr/>
        </p:nvCxnSpPr>
        <p:spPr>
          <a:xfrm flipH="1" flipV="1">
            <a:off x="5560408" y="3441383"/>
            <a:ext cx="446409" cy="377954"/>
          </a:xfrm>
          <a:prstGeom prst="straightConnector1">
            <a:avLst/>
          </a:prstGeom>
          <a:ln w="50800">
            <a:solidFill>
              <a:srgbClr val="BB62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EF6AC9CD-A032-B24C-8818-5B5F6364FDFE}"/>
              </a:ext>
            </a:extLst>
          </p:cNvPr>
          <p:cNvCxnSpPr>
            <a:cxnSpLocks/>
          </p:cNvCxnSpPr>
          <p:nvPr/>
        </p:nvCxnSpPr>
        <p:spPr>
          <a:xfrm flipV="1">
            <a:off x="4804455" y="3307752"/>
            <a:ext cx="252627" cy="331502"/>
          </a:xfrm>
          <a:prstGeom prst="straightConnector1">
            <a:avLst/>
          </a:prstGeom>
          <a:ln w="50800">
            <a:solidFill>
              <a:srgbClr val="BB62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245E3CAE-1A43-CC4D-9A47-D7E402985F28}"/>
              </a:ext>
            </a:extLst>
          </p:cNvPr>
          <p:cNvCxnSpPr>
            <a:cxnSpLocks/>
          </p:cNvCxnSpPr>
          <p:nvPr/>
        </p:nvCxnSpPr>
        <p:spPr>
          <a:xfrm flipH="1">
            <a:off x="3318279" y="1456832"/>
            <a:ext cx="408157" cy="651092"/>
          </a:xfrm>
          <a:prstGeom prst="straightConnector1">
            <a:avLst/>
          </a:prstGeom>
          <a:ln w="50800">
            <a:solidFill>
              <a:srgbClr val="BB62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4C6C3976-5D0D-7341-A065-0AF9752B32EC}"/>
              </a:ext>
            </a:extLst>
          </p:cNvPr>
          <p:cNvCxnSpPr>
            <a:cxnSpLocks/>
          </p:cNvCxnSpPr>
          <p:nvPr/>
        </p:nvCxnSpPr>
        <p:spPr>
          <a:xfrm flipH="1">
            <a:off x="5191059" y="5320218"/>
            <a:ext cx="507227" cy="154216"/>
          </a:xfrm>
          <a:prstGeom prst="straightConnector1">
            <a:avLst/>
          </a:prstGeom>
          <a:ln w="50800">
            <a:solidFill>
              <a:srgbClr val="BB62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5D05B535-E40D-0C42-ACC0-270E57552606}"/>
              </a:ext>
            </a:extLst>
          </p:cNvPr>
          <p:cNvCxnSpPr>
            <a:cxnSpLocks/>
          </p:cNvCxnSpPr>
          <p:nvPr/>
        </p:nvCxnSpPr>
        <p:spPr>
          <a:xfrm flipH="1">
            <a:off x="3764429" y="1621884"/>
            <a:ext cx="215693" cy="762732"/>
          </a:xfrm>
          <a:prstGeom prst="straightConnector1">
            <a:avLst/>
          </a:prstGeom>
          <a:ln w="50800">
            <a:solidFill>
              <a:srgbClr val="BB62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12877BAB-7F04-534E-BE24-74FD53722FC3}"/>
              </a:ext>
            </a:extLst>
          </p:cNvPr>
          <p:cNvCxnSpPr>
            <a:cxnSpLocks/>
          </p:cNvCxnSpPr>
          <p:nvPr/>
        </p:nvCxnSpPr>
        <p:spPr>
          <a:xfrm flipH="1">
            <a:off x="4264357" y="1727925"/>
            <a:ext cx="123922" cy="715036"/>
          </a:xfrm>
          <a:prstGeom prst="straightConnector1">
            <a:avLst/>
          </a:prstGeom>
          <a:ln w="50800">
            <a:solidFill>
              <a:srgbClr val="BB62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57221A99-A307-6541-BCFA-15D07347056C}"/>
              </a:ext>
            </a:extLst>
          </p:cNvPr>
          <p:cNvCxnSpPr>
            <a:cxnSpLocks/>
          </p:cNvCxnSpPr>
          <p:nvPr/>
        </p:nvCxnSpPr>
        <p:spPr>
          <a:xfrm flipH="1">
            <a:off x="4601905" y="1700485"/>
            <a:ext cx="37481" cy="885733"/>
          </a:xfrm>
          <a:prstGeom prst="straightConnector1">
            <a:avLst/>
          </a:prstGeom>
          <a:ln w="50800">
            <a:solidFill>
              <a:srgbClr val="BB62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D2CD592D-2608-6241-8905-89A27B19485E}"/>
              </a:ext>
            </a:extLst>
          </p:cNvPr>
          <p:cNvCxnSpPr>
            <a:cxnSpLocks/>
          </p:cNvCxnSpPr>
          <p:nvPr/>
        </p:nvCxnSpPr>
        <p:spPr>
          <a:xfrm>
            <a:off x="5030393" y="1563866"/>
            <a:ext cx="598548" cy="544058"/>
          </a:xfrm>
          <a:prstGeom prst="straightConnector1">
            <a:avLst/>
          </a:prstGeom>
          <a:ln w="50800">
            <a:solidFill>
              <a:srgbClr val="BB62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F044EABA-1C15-F54D-A4D7-417E50572C65}"/>
              </a:ext>
            </a:extLst>
          </p:cNvPr>
          <p:cNvCxnSpPr>
            <a:cxnSpLocks/>
          </p:cNvCxnSpPr>
          <p:nvPr/>
        </p:nvCxnSpPr>
        <p:spPr>
          <a:xfrm>
            <a:off x="4874332" y="1727712"/>
            <a:ext cx="262136" cy="676339"/>
          </a:xfrm>
          <a:prstGeom prst="straightConnector1">
            <a:avLst/>
          </a:prstGeom>
          <a:ln w="50800">
            <a:solidFill>
              <a:srgbClr val="BB62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924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464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57C552E-1C51-BB43-8347-DCB9BA556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400" dirty="0"/>
              <a:t>• God’s love, which originates in himself and was manifested in his Son is made complete in his followers. </a:t>
            </a:r>
          </a:p>
          <a:p>
            <a:r>
              <a:rPr lang="en-US" sz="3400" dirty="0"/>
              <a:t> • It is brought to perfection when it is reproduced in us.</a:t>
            </a:r>
          </a:p>
          <a:p>
            <a:r>
              <a:rPr lang="en-US" sz="3400" dirty="0"/>
              <a:t> • We love, because God loved us. </a:t>
            </a:r>
          </a:p>
          <a:p>
            <a:r>
              <a:rPr lang="en-US" sz="3400" dirty="0"/>
              <a:t> • We love, because we are born of God. </a:t>
            </a:r>
          </a:p>
          <a:p>
            <a:r>
              <a:rPr lang="en-US" sz="3400" dirty="0"/>
              <a:t>• We love, because we know God. </a:t>
            </a:r>
          </a:p>
          <a:p>
            <a:r>
              <a:rPr lang="en-US" sz="3400" dirty="0"/>
              <a:t>• We love, because we live in God and God lives in 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09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4849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32BBBB5-915C-1642-992C-07B1C6CED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3200" dirty="0">
                <a:solidFill>
                  <a:srgbClr val="FFC000"/>
                </a:solidFill>
              </a:rPr>
              <a:t>1:6</a:t>
            </a:r>
            <a:r>
              <a:rPr lang="en-US" sz="3200" dirty="0"/>
              <a:t>  If we claim to have fellowship with him yet walk in the darkness, we lie and do not live by the truth.</a:t>
            </a:r>
          </a:p>
          <a:p>
            <a:pPr marL="0" indent="0"/>
            <a:r>
              <a:rPr lang="en-US" sz="3200" dirty="0">
                <a:solidFill>
                  <a:srgbClr val="FFC000"/>
                </a:solidFill>
              </a:rPr>
              <a:t>1:8</a:t>
            </a:r>
            <a:r>
              <a:rPr lang="en-US" sz="3200" dirty="0"/>
              <a:t>  If we claim to be without sin, we deceive ourselves and the truth is not in us.</a:t>
            </a:r>
          </a:p>
          <a:p>
            <a:pPr marL="0" indent="0"/>
            <a:r>
              <a:rPr lang="en-US" sz="3200" dirty="0">
                <a:solidFill>
                  <a:srgbClr val="FFC000"/>
                </a:solidFill>
              </a:rPr>
              <a:t>2:9</a:t>
            </a:r>
            <a:r>
              <a:rPr lang="en-US" sz="3200" dirty="0"/>
              <a:t>  Anyone who claims to be in the light but hates his brother is still in the darkness.</a:t>
            </a:r>
          </a:p>
          <a:p>
            <a:pPr marL="0" indent="0"/>
            <a:r>
              <a:rPr lang="en-US" sz="3200" dirty="0">
                <a:solidFill>
                  <a:srgbClr val="FFC000"/>
                </a:solidFill>
              </a:rPr>
              <a:t>2:22</a:t>
            </a:r>
            <a:r>
              <a:rPr lang="en-US" sz="3200" dirty="0"/>
              <a:t>  Who is the liar? It is he who denies that Jesus in the Christ.</a:t>
            </a:r>
          </a:p>
          <a:p>
            <a:pPr marL="0" indent="0"/>
            <a:r>
              <a:rPr lang="en-US" sz="3200" dirty="0">
                <a:solidFill>
                  <a:srgbClr val="FFC000"/>
                </a:solidFill>
              </a:rPr>
              <a:t>4:20</a:t>
            </a:r>
            <a:r>
              <a:rPr lang="en-US" sz="3200" dirty="0"/>
              <a:t>  If anyone says, “I love God,” yet hates his brother, he is a liar.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54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666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6738C8D-6A1F-034C-A92A-21DD21607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>
                <a:solidFill>
                  <a:srgbClr val="CA91D2"/>
                </a:solidFill>
              </a:rPr>
              <a:t>• </a:t>
            </a:r>
            <a:r>
              <a:rPr lang="en-US" sz="3000" dirty="0"/>
              <a:t>God has poured out his love into our hearts by the Holy Spirit, whom he has given us. </a:t>
            </a:r>
            <a:r>
              <a:rPr lang="en-US" sz="2400" dirty="0">
                <a:solidFill>
                  <a:srgbClr val="CA91D2"/>
                </a:solidFill>
              </a:rPr>
              <a:t>(Rom 5:5)</a:t>
            </a:r>
          </a:p>
          <a:p>
            <a:r>
              <a:rPr lang="en-US" sz="3000" dirty="0">
                <a:solidFill>
                  <a:srgbClr val="CA91D2"/>
                </a:solidFill>
              </a:rPr>
              <a:t>• </a:t>
            </a:r>
            <a:r>
              <a:rPr lang="en-US" sz="3000" dirty="0"/>
              <a:t>Be imitators of God, therefore, as dearly loved children and live a life of love, just as Christ loved us and gave himself up for us. </a:t>
            </a:r>
            <a:r>
              <a:rPr lang="en-US" sz="2400" dirty="0">
                <a:solidFill>
                  <a:srgbClr val="CA91D2"/>
                </a:solidFill>
              </a:rPr>
              <a:t>(</a:t>
            </a:r>
            <a:r>
              <a:rPr lang="en-US" sz="2400" dirty="0" err="1">
                <a:solidFill>
                  <a:srgbClr val="CA91D2"/>
                </a:solidFill>
              </a:rPr>
              <a:t>Eph</a:t>
            </a:r>
            <a:r>
              <a:rPr lang="en-US" sz="2400" dirty="0">
                <a:solidFill>
                  <a:srgbClr val="CA91D2"/>
                </a:solidFill>
              </a:rPr>
              <a:t> 5:1-2)</a:t>
            </a:r>
          </a:p>
          <a:p>
            <a:r>
              <a:rPr lang="en-US" sz="3000" dirty="0">
                <a:solidFill>
                  <a:srgbClr val="CA91D2"/>
                </a:solidFill>
              </a:rPr>
              <a:t>• </a:t>
            </a:r>
            <a:r>
              <a:rPr lang="en-US" sz="3000" dirty="0"/>
              <a:t>The fruit of the Spirit is love. </a:t>
            </a:r>
            <a:r>
              <a:rPr lang="en-US" sz="2400" dirty="0">
                <a:solidFill>
                  <a:srgbClr val="CA91D2"/>
                </a:solidFill>
              </a:rPr>
              <a:t>(Gal 5:22)</a:t>
            </a:r>
          </a:p>
          <a:p>
            <a:r>
              <a:rPr lang="en-US" sz="3000" dirty="0">
                <a:solidFill>
                  <a:srgbClr val="CA91D2"/>
                </a:solidFill>
              </a:rPr>
              <a:t>• </a:t>
            </a:r>
            <a:r>
              <a:rPr lang="en-US" sz="3000" dirty="0"/>
              <a:t>We know that we have passed from death to life, because we love our brothers. Anyone who does not love remains in death. </a:t>
            </a:r>
            <a:r>
              <a:rPr lang="en-US" sz="2400" dirty="0">
                <a:solidFill>
                  <a:srgbClr val="CA91D2"/>
                </a:solidFill>
              </a:rPr>
              <a:t>(1Jn 3:14)</a:t>
            </a:r>
          </a:p>
          <a:p>
            <a:r>
              <a:rPr lang="en-US" sz="3000" dirty="0">
                <a:solidFill>
                  <a:srgbClr val="CA91D2"/>
                </a:solidFill>
              </a:rPr>
              <a:t>• </a:t>
            </a:r>
            <a:r>
              <a:rPr lang="en-US" sz="3000" dirty="0"/>
              <a:t>As I have loved you, so you must love one another. By this all men will know that you are my disciples. </a:t>
            </a:r>
            <a:r>
              <a:rPr lang="en-US" sz="2400" dirty="0">
                <a:solidFill>
                  <a:srgbClr val="CA91D2"/>
                </a:solidFill>
              </a:rPr>
              <a:t>(</a:t>
            </a:r>
            <a:r>
              <a:rPr lang="en-US" sz="2400" dirty="0" err="1">
                <a:solidFill>
                  <a:srgbClr val="CA91D2"/>
                </a:solidFill>
              </a:rPr>
              <a:t>Jn</a:t>
            </a:r>
            <a:r>
              <a:rPr lang="en-US" sz="2400" dirty="0">
                <a:solidFill>
                  <a:srgbClr val="CA91D2"/>
                </a:solidFill>
              </a:rPr>
              <a:t> 13:34)</a:t>
            </a:r>
            <a:endParaRPr lang="en-US" dirty="0">
              <a:solidFill>
                <a:srgbClr val="CA91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185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416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C134B03-2230-8245-8E69-C3AAFB071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1John 4:7-8</a:t>
            </a:r>
          </a:p>
          <a:p>
            <a:r>
              <a:rPr lang="en-US" dirty="0"/>
              <a:t>1. Love comes from God.</a:t>
            </a:r>
          </a:p>
          <a:p>
            <a:r>
              <a:rPr lang="en-US" dirty="0"/>
              <a:t>2. God is love.</a:t>
            </a:r>
          </a:p>
          <a:p>
            <a:r>
              <a:rPr lang="en-US" dirty="0"/>
              <a:t>3. Those born of God, love.</a:t>
            </a:r>
          </a:p>
          <a:p>
            <a:r>
              <a:rPr lang="en-US" dirty="0"/>
              <a:t>4. Those who do not love, do not know God.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98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54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70696A-BEDC-7F49-B3D6-7993B11F4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300" b="1" dirty="0">
                <a:solidFill>
                  <a:srgbClr val="FFC000"/>
                </a:solidFill>
              </a:rPr>
              <a:t>1 John 4:9-10</a:t>
            </a:r>
            <a:br>
              <a:rPr lang="en-US" sz="3300" dirty="0"/>
            </a:br>
            <a:r>
              <a:rPr lang="en-US" sz="3300" dirty="0"/>
              <a:t>This is how God showed his love among us: He sent his one and only Son into the world that we might live through him.  . . . He loved us and sent his Son as an atoning sacrifice for our sins. Dear friends, since God so loved us, we also ought to love one another. </a:t>
            </a:r>
          </a:p>
          <a:p>
            <a:r>
              <a:rPr lang="en-US" sz="3300" b="1" dirty="0">
                <a:solidFill>
                  <a:srgbClr val="FFC000"/>
                </a:solidFill>
              </a:rPr>
              <a:t>1 John 3:16</a:t>
            </a:r>
            <a:br>
              <a:rPr lang="en-US" sz="3300" u="sng" dirty="0"/>
            </a:br>
            <a:r>
              <a:rPr lang="en-US" sz="3300" dirty="0"/>
              <a:t>This is how we know what love is: Jesus Christ laid down his life for us. And we ought to lay down our lives for our brothers.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3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70696A-BEDC-7F49-B3D6-7993B11F4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300" b="1" dirty="0">
                <a:solidFill>
                  <a:srgbClr val="FFC000"/>
                </a:solidFill>
              </a:rPr>
              <a:t>1 John 4:9-10</a:t>
            </a:r>
            <a:br>
              <a:rPr lang="en-US" sz="3300" dirty="0"/>
            </a:br>
            <a:r>
              <a:rPr lang="en-US" sz="3300" dirty="0"/>
              <a:t>This is how God showed his love among us: </a:t>
            </a:r>
            <a:r>
              <a:rPr lang="en-US" sz="3300" u="sng" dirty="0"/>
              <a:t>He sent his one and only Son into the world </a:t>
            </a:r>
            <a:r>
              <a:rPr lang="en-US" sz="3300" dirty="0"/>
              <a:t>that we might live through him.  . . . </a:t>
            </a:r>
            <a:r>
              <a:rPr lang="en-US" sz="3300" u="sng" dirty="0"/>
              <a:t>He loved us and sent his Son as an atoning sacrifice for our sins</a:t>
            </a:r>
            <a:r>
              <a:rPr lang="en-US" sz="3300" dirty="0"/>
              <a:t>. Dear friends, since God so loved us, we also ought to love one another. </a:t>
            </a:r>
          </a:p>
          <a:p>
            <a:r>
              <a:rPr lang="en-US" sz="3300" b="1" dirty="0">
                <a:solidFill>
                  <a:srgbClr val="FFC000"/>
                </a:solidFill>
              </a:rPr>
              <a:t>1 John 3:16</a:t>
            </a:r>
            <a:br>
              <a:rPr lang="en-US" sz="3300" u="sng" dirty="0"/>
            </a:br>
            <a:r>
              <a:rPr lang="en-US" sz="3300" dirty="0"/>
              <a:t>This is how we know what love is: </a:t>
            </a:r>
            <a:r>
              <a:rPr lang="en-US" sz="3300" u="sng" dirty="0"/>
              <a:t>Jesus Christ laid down his life for us</a:t>
            </a:r>
            <a:r>
              <a:rPr lang="en-US" sz="3300" dirty="0"/>
              <a:t>. And we ought to lay down our lives for our brothers.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037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70696A-BEDC-7F49-B3D6-7993B11F4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300" b="1" dirty="0">
                <a:solidFill>
                  <a:srgbClr val="FFC000"/>
                </a:solidFill>
              </a:rPr>
              <a:t>1 John 4:9-10</a:t>
            </a:r>
            <a:br>
              <a:rPr lang="en-US" sz="3300" dirty="0"/>
            </a:br>
            <a:r>
              <a:rPr lang="en-US" sz="3300" dirty="0"/>
              <a:t>This is how God showed his love among us: He sent his one and only Son into the world that we might live through him.  . . . He loved us and sent his Son as an atoning sacrifice for our sins. </a:t>
            </a:r>
            <a:r>
              <a:rPr lang="en-US" sz="3300" u="sng" dirty="0"/>
              <a:t>Dear friends, since God so loved us, we also ought to love one another. </a:t>
            </a:r>
          </a:p>
          <a:p>
            <a:r>
              <a:rPr lang="en-US" sz="3300" b="1" dirty="0">
                <a:solidFill>
                  <a:srgbClr val="FFC000"/>
                </a:solidFill>
              </a:rPr>
              <a:t>1 John 3:16</a:t>
            </a:r>
            <a:br>
              <a:rPr lang="en-US" sz="3300" u="sng" dirty="0"/>
            </a:br>
            <a:r>
              <a:rPr lang="en-US" sz="3300" dirty="0"/>
              <a:t>This is how we know what love is: Jesus Christ laid down his life for us. </a:t>
            </a:r>
            <a:r>
              <a:rPr lang="en-US" sz="3300" u="sng" dirty="0"/>
              <a:t>And we ought to lay down our lives for our brothers</a:t>
            </a:r>
            <a:r>
              <a:rPr lang="en-US" sz="3300" dirty="0"/>
              <a:t>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673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4200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DAFB0C-9E75-9743-A5C4-9AF635745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A4ED6C-8A48-421A-ADF2-3AFB31B038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88E7C91-E335-D94D-A015-CE6CC8205F28}"/>
              </a:ext>
            </a:extLst>
          </p:cNvPr>
          <p:cNvSpPr/>
          <p:nvPr/>
        </p:nvSpPr>
        <p:spPr>
          <a:xfrm>
            <a:off x="3048000" y="1600200"/>
            <a:ext cx="685800" cy="6858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A447DCF-4380-AF44-8A95-2751E420CC04}"/>
              </a:ext>
            </a:extLst>
          </p:cNvPr>
          <p:cNvSpPr/>
          <p:nvPr/>
        </p:nvSpPr>
        <p:spPr>
          <a:xfrm>
            <a:off x="4114800" y="152400"/>
            <a:ext cx="685800" cy="6858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E1B4018-D29A-1849-86BC-826E4FECC5C5}"/>
              </a:ext>
            </a:extLst>
          </p:cNvPr>
          <p:cNvSpPr/>
          <p:nvPr/>
        </p:nvSpPr>
        <p:spPr>
          <a:xfrm>
            <a:off x="5257800" y="1599631"/>
            <a:ext cx="685800" cy="6858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FCFC566-E905-514E-BDC9-799509D45DA7}"/>
              </a:ext>
            </a:extLst>
          </p:cNvPr>
          <p:cNvCxnSpPr/>
          <p:nvPr/>
        </p:nvCxnSpPr>
        <p:spPr>
          <a:xfrm flipH="1">
            <a:off x="3579694" y="837631"/>
            <a:ext cx="533400" cy="762000"/>
          </a:xfrm>
          <a:prstGeom prst="straightConnector1">
            <a:avLst/>
          </a:prstGeom>
          <a:ln w="50800">
            <a:solidFill>
              <a:srgbClr val="BB62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1D5CDB0-4100-074C-8F09-1E74B389F765}"/>
              </a:ext>
            </a:extLst>
          </p:cNvPr>
          <p:cNvCxnSpPr>
            <a:cxnSpLocks/>
          </p:cNvCxnSpPr>
          <p:nvPr/>
        </p:nvCxnSpPr>
        <p:spPr>
          <a:xfrm>
            <a:off x="4804012" y="838200"/>
            <a:ext cx="606188" cy="761431"/>
          </a:xfrm>
          <a:prstGeom prst="straightConnector1">
            <a:avLst/>
          </a:prstGeom>
          <a:ln w="50800">
            <a:solidFill>
              <a:srgbClr val="BB62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7F64311-77BD-0F4B-88DB-B883DC09F2BC}"/>
              </a:ext>
            </a:extLst>
          </p:cNvPr>
          <p:cNvCxnSpPr>
            <a:cxnSpLocks/>
          </p:cNvCxnSpPr>
          <p:nvPr/>
        </p:nvCxnSpPr>
        <p:spPr>
          <a:xfrm>
            <a:off x="3887337" y="1942531"/>
            <a:ext cx="1260712" cy="0"/>
          </a:xfrm>
          <a:prstGeom prst="straightConnector1">
            <a:avLst/>
          </a:prstGeom>
          <a:ln w="50800">
            <a:solidFill>
              <a:srgbClr val="BB62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24658C2-0E34-F544-9E72-B2E8B0CBEEE2}"/>
              </a:ext>
            </a:extLst>
          </p:cNvPr>
          <p:cNvCxnSpPr>
            <a:cxnSpLocks/>
          </p:cNvCxnSpPr>
          <p:nvPr/>
        </p:nvCxnSpPr>
        <p:spPr>
          <a:xfrm flipH="1">
            <a:off x="3887337" y="2133600"/>
            <a:ext cx="1162618" cy="0"/>
          </a:xfrm>
          <a:prstGeom prst="straightConnector1">
            <a:avLst/>
          </a:prstGeom>
          <a:ln w="50800">
            <a:solidFill>
              <a:srgbClr val="BB62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C40B479-70FF-A746-941A-71A300EF5BCD}"/>
              </a:ext>
            </a:extLst>
          </p:cNvPr>
          <p:cNvCxnSpPr>
            <a:cxnSpLocks/>
          </p:cNvCxnSpPr>
          <p:nvPr/>
        </p:nvCxnSpPr>
        <p:spPr>
          <a:xfrm flipV="1">
            <a:off x="3790950" y="914685"/>
            <a:ext cx="523734" cy="742665"/>
          </a:xfrm>
          <a:prstGeom prst="straightConnector1">
            <a:avLst/>
          </a:prstGeom>
          <a:ln w="50800">
            <a:solidFill>
              <a:srgbClr val="BB62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567FCAB-520F-8542-9E81-4A06BF0185EA}"/>
              </a:ext>
            </a:extLst>
          </p:cNvPr>
          <p:cNvCxnSpPr>
            <a:cxnSpLocks/>
          </p:cNvCxnSpPr>
          <p:nvPr/>
        </p:nvCxnSpPr>
        <p:spPr>
          <a:xfrm flipH="1" flipV="1">
            <a:off x="4873533" y="647132"/>
            <a:ext cx="617985" cy="799104"/>
          </a:xfrm>
          <a:prstGeom prst="straightConnector1">
            <a:avLst/>
          </a:prstGeom>
          <a:ln w="50800">
            <a:solidFill>
              <a:srgbClr val="BB62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091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DAFB0C-9E75-9743-A5C4-9AF635745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A4ED6C-8A48-421A-ADF2-3AFB31B038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88E7C91-E335-D94D-A015-CE6CC8205F28}"/>
              </a:ext>
            </a:extLst>
          </p:cNvPr>
          <p:cNvSpPr/>
          <p:nvPr/>
        </p:nvSpPr>
        <p:spPr>
          <a:xfrm>
            <a:off x="3886200" y="753468"/>
            <a:ext cx="685800" cy="6858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A447DCF-4380-AF44-8A95-2751E420CC04}"/>
              </a:ext>
            </a:extLst>
          </p:cNvPr>
          <p:cNvSpPr/>
          <p:nvPr/>
        </p:nvSpPr>
        <p:spPr>
          <a:xfrm>
            <a:off x="4114800" y="381000"/>
            <a:ext cx="685800" cy="6858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E1B4018-D29A-1849-86BC-826E4FECC5C5}"/>
              </a:ext>
            </a:extLst>
          </p:cNvPr>
          <p:cNvSpPr/>
          <p:nvPr/>
        </p:nvSpPr>
        <p:spPr>
          <a:xfrm>
            <a:off x="4367567" y="743235"/>
            <a:ext cx="685800" cy="6858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24658C2-0E34-F544-9E72-B2E8B0CBEEE2}"/>
              </a:ext>
            </a:extLst>
          </p:cNvPr>
          <p:cNvCxnSpPr>
            <a:cxnSpLocks/>
          </p:cNvCxnSpPr>
          <p:nvPr/>
        </p:nvCxnSpPr>
        <p:spPr>
          <a:xfrm flipH="1">
            <a:off x="4457699" y="1600200"/>
            <a:ext cx="1" cy="990600"/>
          </a:xfrm>
          <a:prstGeom prst="straightConnector1">
            <a:avLst/>
          </a:prstGeom>
          <a:ln w="76200">
            <a:solidFill>
              <a:srgbClr val="BB62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phic 11" descr="Group">
            <a:extLst>
              <a:ext uri="{FF2B5EF4-FFF2-40B4-BE49-F238E27FC236}">
                <a16:creationId xmlns:a16="http://schemas.microsoft.com/office/drawing/2014/main" id="{FEA3321C-470E-2148-9E5A-1DF72FBCD6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62299" y="3490986"/>
            <a:ext cx="1295400" cy="1295400"/>
          </a:xfrm>
          <a:prstGeom prst="rect">
            <a:avLst/>
          </a:prstGeom>
        </p:spPr>
      </p:pic>
      <p:pic>
        <p:nvPicPr>
          <p:cNvPr id="13" name="Graphic 12" descr="Group">
            <a:extLst>
              <a:ext uri="{FF2B5EF4-FFF2-40B4-BE49-F238E27FC236}">
                <a16:creationId xmlns:a16="http://schemas.microsoft.com/office/drawing/2014/main" id="{9EC467FF-EE79-0D42-AF70-E7DE80C021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62299" y="4329186"/>
            <a:ext cx="1295400" cy="1295400"/>
          </a:xfrm>
          <a:prstGeom prst="rect">
            <a:avLst/>
          </a:prstGeom>
        </p:spPr>
      </p:pic>
      <p:pic>
        <p:nvPicPr>
          <p:cNvPr id="15" name="Graphic 14" descr="Group">
            <a:extLst>
              <a:ext uri="{FF2B5EF4-FFF2-40B4-BE49-F238E27FC236}">
                <a16:creationId xmlns:a16="http://schemas.microsoft.com/office/drawing/2014/main" id="{7C9EA697-88E1-9544-A262-A1DE731C8C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57699" y="3490986"/>
            <a:ext cx="1295400" cy="1295400"/>
          </a:xfrm>
          <a:prstGeom prst="rect">
            <a:avLst/>
          </a:prstGeom>
        </p:spPr>
      </p:pic>
      <p:pic>
        <p:nvPicPr>
          <p:cNvPr id="16" name="Graphic 15" descr="Group">
            <a:extLst>
              <a:ext uri="{FF2B5EF4-FFF2-40B4-BE49-F238E27FC236}">
                <a16:creationId xmlns:a16="http://schemas.microsoft.com/office/drawing/2014/main" id="{87A05030-3667-3C47-A27F-4292D748AF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05667" y="4329186"/>
            <a:ext cx="1295400" cy="1295400"/>
          </a:xfrm>
          <a:prstGeom prst="rect">
            <a:avLst/>
          </a:prstGeom>
        </p:spPr>
      </p:pic>
      <p:sp>
        <p:nvSpPr>
          <p:cNvPr id="31" name="Oval 30">
            <a:extLst>
              <a:ext uri="{FF2B5EF4-FFF2-40B4-BE49-F238E27FC236}">
                <a16:creationId xmlns:a16="http://schemas.microsoft.com/office/drawing/2014/main" id="{10CB1713-1122-E743-9F57-7F56BB7505F5}"/>
              </a:ext>
            </a:extLst>
          </p:cNvPr>
          <p:cNvSpPr/>
          <p:nvPr/>
        </p:nvSpPr>
        <p:spPr>
          <a:xfrm>
            <a:off x="2784758" y="2895600"/>
            <a:ext cx="3345881" cy="3345881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21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JB1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601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6294</TotalTime>
  <Words>309</Words>
  <Application>Microsoft Macintosh PowerPoint</Application>
  <PresentationFormat>On-screen Show (4:3)</PresentationFormat>
  <Paragraphs>32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  <vt:variant>
        <vt:lpstr>Custom Shows</vt:lpstr>
      </vt:variant>
      <vt:variant>
        <vt:i4>1</vt:i4>
      </vt:variant>
    </vt:vector>
  </HeadingPairs>
  <TitlesOfParts>
    <vt:vector size="22" baseType="lpstr">
      <vt:lpstr>Arial</vt:lpstr>
      <vt:lpstr>Calibri</vt:lpstr>
      <vt:lpstr>WJB1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TEC1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Wendell Brane</dc:creator>
  <cp:lastModifiedBy>Wendell Brane</cp:lastModifiedBy>
  <cp:revision>1457</cp:revision>
  <cp:lastPrinted>2018-11-18T13:25:09Z</cp:lastPrinted>
  <dcterms:created xsi:type="dcterms:W3CDTF">2010-05-12T18:41:43Z</dcterms:created>
  <dcterms:modified xsi:type="dcterms:W3CDTF">2019-01-13T22:22:52Z</dcterms:modified>
</cp:coreProperties>
</file>