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32" r:id="rId2"/>
    <p:sldMasterId id="2147483748" r:id="rId3"/>
  </p:sldMasterIdLst>
  <p:notesMasterIdLst>
    <p:notesMasterId r:id="rId17"/>
  </p:notesMasterIdLst>
  <p:handoutMasterIdLst>
    <p:handoutMasterId r:id="rId18"/>
  </p:handoutMasterIdLst>
  <p:sldIdLst>
    <p:sldId id="2949" r:id="rId4"/>
    <p:sldId id="2948" r:id="rId5"/>
    <p:sldId id="2962" r:id="rId6"/>
    <p:sldId id="2950" r:id="rId7"/>
    <p:sldId id="2951" r:id="rId8"/>
    <p:sldId id="2952" r:id="rId9"/>
    <p:sldId id="2953" r:id="rId10"/>
    <p:sldId id="2954" r:id="rId11"/>
    <p:sldId id="2955" r:id="rId12"/>
    <p:sldId id="2956" r:id="rId13"/>
    <p:sldId id="2896" r:id="rId14"/>
    <p:sldId id="2946" r:id="rId15"/>
    <p:sldId id="2958" r:id="rId16"/>
  </p:sldIdLst>
  <p:sldSz cx="9144000" cy="6858000" type="screen4x3"/>
  <p:notesSz cx="6950075" cy="9236075"/>
  <p:custShowLst>
    <p:custShow name="TEC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A91D2"/>
    <a:srgbClr val="BB62C7"/>
    <a:srgbClr val="6B0902"/>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6003" autoAdjust="0"/>
    <p:restoredTop sz="86436" autoAdjust="0"/>
  </p:normalViewPr>
  <p:slideViewPr>
    <p:cSldViewPr>
      <p:cViewPr varScale="1">
        <p:scale>
          <a:sx n="98" d="100"/>
          <a:sy n="98" d="100"/>
        </p:scale>
        <p:origin x="888" y="192"/>
      </p:cViewPr>
      <p:guideLst>
        <p:guide orient="horz" pos="2160"/>
        <p:guide pos="2880"/>
      </p:guideLst>
    </p:cSldViewPr>
  </p:slideViewPr>
  <p:outlineViewPr>
    <p:cViewPr>
      <p:scale>
        <a:sx n="33" d="100"/>
        <a:sy n="33" d="100"/>
      </p:scale>
      <p:origin x="0" y="-12144"/>
    </p:cViewPr>
  </p:outlineViewPr>
  <p:notesTextViewPr>
    <p:cViewPr>
      <p:scale>
        <a:sx n="3" d="2"/>
        <a:sy n="3" d="2"/>
      </p:scale>
      <p:origin x="0" y="0"/>
    </p:cViewPr>
  </p:notesTextViewPr>
  <p:sorterViewPr>
    <p:cViewPr varScale="1">
      <p:scale>
        <a:sx n="100" d="100"/>
        <a:sy n="100" d="100"/>
      </p:scale>
      <p:origin x="0" y="-188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2" tIns="46241" rIns="92482" bIns="46241" rtlCol="0"/>
          <a:lstStyle>
            <a:lvl1pPr algn="r">
              <a:defRPr sz="1200"/>
            </a:lvl1pPr>
          </a:lstStyle>
          <a:p>
            <a:fld id="{BA261189-8F52-444B-890B-269A83425068}" type="datetimeFigureOut">
              <a:rPr lang="en-US" smtClean="0"/>
              <a:pPr/>
              <a:t>2/12/19</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82" tIns="46241" rIns="92482" bIns="46241"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2" tIns="46241" rIns="92482" bIns="46241" rtlCol="0"/>
          <a:lstStyle>
            <a:lvl1pPr algn="r">
              <a:defRPr sz="1200"/>
            </a:lvl1pPr>
          </a:lstStyle>
          <a:p>
            <a:fld id="{57277A89-0140-4E3B-8429-21E784784C77}" type="datetimeFigureOut">
              <a:rPr lang="en-US" smtClean="0"/>
              <a:pPr/>
              <a:t>2/12/19</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2" tIns="46241" rIns="92482" bIns="46241"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01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685800" y="2133600"/>
            <a:ext cx="7924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80988" y="949325"/>
            <a:ext cx="8661400" cy="939800"/>
          </a:xfrm>
        </p:spPr>
        <p:txBody>
          <a:bodyPr/>
          <a:lstStyle/>
          <a:p>
            <a:r>
              <a:rPr lang="en-US"/>
              <a:t>Click to edit Master title style</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6D3C8A-C51C-465B-9EAC-54AF508F6415}" type="datetimeFigureOut">
              <a:rPr lang="en-US" smtClean="0"/>
              <a:pPr/>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6D3C8A-C51C-465B-9EAC-54AF508F6415}" type="datetimeFigureOut">
              <a:rPr lang="en-US" smtClean="0"/>
              <a:pPr/>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6D3C8A-C51C-465B-9EAC-54AF508F6415}" type="datetimeFigureOut">
              <a:rPr lang="en-US" smtClean="0"/>
              <a:pPr/>
              <a:t>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6D3C8A-C51C-465B-9EAC-54AF508F6415}" type="datetimeFigureOut">
              <a:rPr lang="en-US" smtClean="0"/>
              <a:pPr/>
              <a:t>2/12/19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6D3C8A-C51C-465B-9EAC-54AF508F6415}" type="datetimeFigureOut">
              <a:rPr lang="en-US" smtClean="0"/>
              <a:pPr/>
              <a:t>2/12/19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2/12/19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3C8A-C51C-465B-9EAC-54AF508F6415}" type="datetimeFigureOut">
              <a:rPr lang="en-US" smtClean="0"/>
              <a:pPr/>
              <a:t>2/12/19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731"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2/12/19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957027079"/>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2/12/19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66247390"/>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D376F3-D08F-B743-896D-B2B2767190A0}"/>
              </a:ext>
            </a:extLst>
          </p:cNvPr>
          <p:cNvSpPr>
            <a:spLocks noGrp="1"/>
          </p:cNvSpPr>
          <p:nvPr>
            <p:ph idx="1"/>
          </p:nvPr>
        </p:nvSpPr>
        <p:spPr/>
        <p:txBody>
          <a:bodyPr>
            <a:normAutofit/>
          </a:bodyPr>
          <a:lstStyle/>
          <a:p>
            <a:r>
              <a:rPr lang="en-US" sz="3000" u="sng" dirty="0"/>
              <a:t>Hebrews 10:24-25</a:t>
            </a:r>
          </a:p>
          <a:p>
            <a:r>
              <a:rPr lang="en-US" sz="3000" dirty="0"/>
              <a:t>And let us consider how we may spur one another on toward love and good deeds.   </a:t>
            </a:r>
          </a:p>
          <a:p>
            <a:r>
              <a:rPr lang="en-US" sz="3000" dirty="0"/>
              <a:t>Let us not give up meeting together, as some are in the habit of doing, but let us encourage one another--and all the more as you see the day approaching.  </a:t>
            </a:r>
          </a:p>
          <a:p>
            <a:endParaRPr lang="en-US" dirty="0"/>
          </a:p>
          <a:p>
            <a:endParaRPr lang="en-US" dirty="0"/>
          </a:p>
        </p:txBody>
      </p:sp>
    </p:spTree>
    <p:extLst>
      <p:ext uri="{BB962C8B-B14F-4D97-AF65-F5344CB8AC3E}">
        <p14:creationId xmlns:p14="http://schemas.microsoft.com/office/powerpoint/2010/main" val="207593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E5C6DC-1367-C843-8FC0-3C5495F78CDC}"/>
              </a:ext>
            </a:extLst>
          </p:cNvPr>
          <p:cNvSpPr>
            <a:spLocks noGrp="1"/>
          </p:cNvSpPr>
          <p:nvPr>
            <p:ph idx="1"/>
          </p:nvPr>
        </p:nvSpPr>
        <p:spPr/>
        <p:txBody>
          <a:bodyPr>
            <a:normAutofit/>
          </a:bodyPr>
          <a:lstStyle/>
          <a:p>
            <a:r>
              <a:rPr lang="en-US" sz="3000" u="sng" dirty="0"/>
              <a:t>Ephesians 4:15-16 (CSB)</a:t>
            </a:r>
            <a:br>
              <a:rPr lang="en-US" sz="3000" dirty="0"/>
            </a:br>
            <a:r>
              <a:rPr lang="en-US" sz="3000" dirty="0"/>
              <a:t>But speaking the truth in love, let us grow in every way into him who is the head—Christ.</a:t>
            </a:r>
          </a:p>
          <a:p>
            <a:r>
              <a:rPr lang="en-US" sz="3000" dirty="0"/>
              <a:t>    From him the whole body, fitted and knit together by every supporting ligament, promotes the growth of the body for building up itself in love by the proper working of each individual part.</a:t>
            </a:r>
          </a:p>
          <a:p>
            <a:endParaRPr lang="en-US" sz="3000" dirty="0"/>
          </a:p>
        </p:txBody>
      </p:sp>
    </p:spTree>
    <p:extLst>
      <p:ext uri="{BB962C8B-B14F-4D97-AF65-F5344CB8AC3E}">
        <p14:creationId xmlns:p14="http://schemas.microsoft.com/office/powerpoint/2010/main" val="303208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n">
            <a:extLst>
              <a:ext uri="{FF2B5EF4-FFF2-40B4-BE49-F238E27FC236}">
                <a16:creationId xmlns:a16="http://schemas.microsoft.com/office/drawing/2014/main" id="{FFE4D41F-D194-8743-B500-14E3C5D0B17C}"/>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14800" y="2895600"/>
            <a:ext cx="914400" cy="914400"/>
          </a:xfrm>
        </p:spPr>
      </p:pic>
      <p:pic>
        <p:nvPicPr>
          <p:cNvPr id="6" name="Graphic 5" descr="Man">
            <a:extLst>
              <a:ext uri="{FF2B5EF4-FFF2-40B4-BE49-F238E27FC236}">
                <a16:creationId xmlns:a16="http://schemas.microsoft.com/office/drawing/2014/main" id="{8E9F872C-D071-E341-B93E-F340B276E6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86408" y="3227217"/>
            <a:ext cx="914400" cy="914400"/>
          </a:xfrm>
          <a:prstGeom prst="rect">
            <a:avLst/>
          </a:prstGeom>
        </p:spPr>
      </p:pic>
      <p:sp>
        <p:nvSpPr>
          <p:cNvPr id="21" name="Oval 20">
            <a:extLst>
              <a:ext uri="{FF2B5EF4-FFF2-40B4-BE49-F238E27FC236}">
                <a16:creationId xmlns:a16="http://schemas.microsoft.com/office/drawing/2014/main" id="{E76D0729-BC04-2B4B-921D-B5A4A2A2A1D4}"/>
              </a:ext>
            </a:extLst>
          </p:cNvPr>
          <p:cNvSpPr/>
          <p:nvPr/>
        </p:nvSpPr>
        <p:spPr>
          <a:xfrm>
            <a:off x="3886200" y="753468"/>
            <a:ext cx="685800" cy="6858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850BABE5-C224-EC4A-8157-A6E651BFEBFE}"/>
              </a:ext>
            </a:extLst>
          </p:cNvPr>
          <p:cNvSpPr/>
          <p:nvPr/>
        </p:nvSpPr>
        <p:spPr>
          <a:xfrm>
            <a:off x="4114800" y="381000"/>
            <a:ext cx="685800" cy="6858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5BD81992-B3A1-5645-B2AE-888C3275900C}"/>
              </a:ext>
            </a:extLst>
          </p:cNvPr>
          <p:cNvSpPr/>
          <p:nvPr/>
        </p:nvSpPr>
        <p:spPr>
          <a:xfrm>
            <a:off x="4367567" y="743235"/>
            <a:ext cx="685800" cy="6858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Woman">
            <a:extLst>
              <a:ext uri="{FF2B5EF4-FFF2-40B4-BE49-F238E27FC236}">
                <a16:creationId xmlns:a16="http://schemas.microsoft.com/office/drawing/2014/main" id="{5519B28D-0C74-4041-87EC-B6CD4ECB391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93901" y="3368961"/>
            <a:ext cx="914400" cy="914400"/>
          </a:xfrm>
          <a:prstGeom prst="rect">
            <a:avLst/>
          </a:prstGeom>
        </p:spPr>
      </p:pic>
      <p:pic>
        <p:nvPicPr>
          <p:cNvPr id="26" name="Graphic 25" descr="Woman">
            <a:extLst>
              <a:ext uri="{FF2B5EF4-FFF2-40B4-BE49-F238E27FC236}">
                <a16:creationId xmlns:a16="http://schemas.microsoft.com/office/drawing/2014/main" id="{474EF91F-1E65-F94D-B95F-FABB99E8684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23286" y="2454561"/>
            <a:ext cx="914400" cy="914400"/>
          </a:xfrm>
          <a:prstGeom prst="rect">
            <a:avLst/>
          </a:prstGeom>
        </p:spPr>
      </p:pic>
      <p:pic>
        <p:nvPicPr>
          <p:cNvPr id="27" name="Graphic 26" descr="Woman">
            <a:extLst>
              <a:ext uri="{FF2B5EF4-FFF2-40B4-BE49-F238E27FC236}">
                <a16:creationId xmlns:a16="http://schemas.microsoft.com/office/drawing/2014/main" id="{14EF814A-8AC8-BA4F-93EA-69EA9613824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24191" y="4572000"/>
            <a:ext cx="914400" cy="914400"/>
          </a:xfrm>
          <a:prstGeom prst="rect">
            <a:avLst/>
          </a:prstGeom>
        </p:spPr>
      </p:pic>
      <p:pic>
        <p:nvPicPr>
          <p:cNvPr id="28" name="Graphic 27" descr="Woman">
            <a:extLst>
              <a:ext uri="{FF2B5EF4-FFF2-40B4-BE49-F238E27FC236}">
                <a16:creationId xmlns:a16="http://schemas.microsoft.com/office/drawing/2014/main" id="{64EB97B9-522D-E34F-8CFC-DBAE0066794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864982" y="3639403"/>
            <a:ext cx="914400" cy="914400"/>
          </a:xfrm>
          <a:prstGeom prst="rect">
            <a:avLst/>
          </a:prstGeom>
        </p:spPr>
      </p:pic>
      <p:pic>
        <p:nvPicPr>
          <p:cNvPr id="29" name="Graphic 28" descr="Woman">
            <a:extLst>
              <a:ext uri="{FF2B5EF4-FFF2-40B4-BE49-F238E27FC236}">
                <a16:creationId xmlns:a16="http://schemas.microsoft.com/office/drawing/2014/main" id="{D7C00986-3A96-A24B-9386-67395044165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39655" y="5124165"/>
            <a:ext cx="914400" cy="914400"/>
          </a:xfrm>
          <a:prstGeom prst="rect">
            <a:avLst/>
          </a:prstGeom>
        </p:spPr>
      </p:pic>
      <p:pic>
        <p:nvPicPr>
          <p:cNvPr id="30" name="Graphic 29" descr="Man">
            <a:extLst>
              <a:ext uri="{FF2B5EF4-FFF2-40B4-BE49-F238E27FC236}">
                <a16:creationId xmlns:a16="http://schemas.microsoft.com/office/drawing/2014/main" id="{738F4E1C-FC6C-3448-9D18-A7EA3AABFF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76233" y="2690944"/>
            <a:ext cx="914400" cy="914400"/>
          </a:xfrm>
          <a:prstGeom prst="rect">
            <a:avLst/>
          </a:prstGeom>
        </p:spPr>
      </p:pic>
      <p:pic>
        <p:nvPicPr>
          <p:cNvPr id="31" name="Graphic 30" descr="Man">
            <a:extLst>
              <a:ext uri="{FF2B5EF4-FFF2-40B4-BE49-F238E27FC236}">
                <a16:creationId xmlns:a16="http://schemas.microsoft.com/office/drawing/2014/main" id="{B0B2F76F-B283-6B43-B9C1-DB81B39BD6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96915" y="4283361"/>
            <a:ext cx="914400" cy="914400"/>
          </a:xfrm>
          <a:prstGeom prst="rect">
            <a:avLst/>
          </a:prstGeom>
        </p:spPr>
      </p:pic>
      <p:pic>
        <p:nvPicPr>
          <p:cNvPr id="32" name="Graphic 31" descr="Man">
            <a:extLst>
              <a:ext uri="{FF2B5EF4-FFF2-40B4-BE49-F238E27FC236}">
                <a16:creationId xmlns:a16="http://schemas.microsoft.com/office/drawing/2014/main" id="{AB4159B5-D34B-6441-AF89-6815D7F26F2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62600" y="4800600"/>
            <a:ext cx="914400" cy="914400"/>
          </a:xfrm>
          <a:prstGeom prst="rect">
            <a:avLst/>
          </a:prstGeom>
        </p:spPr>
      </p:pic>
      <p:pic>
        <p:nvPicPr>
          <p:cNvPr id="41" name="Graphic 40" descr="Man">
            <a:extLst>
              <a:ext uri="{FF2B5EF4-FFF2-40B4-BE49-F238E27FC236}">
                <a16:creationId xmlns:a16="http://schemas.microsoft.com/office/drawing/2014/main" id="{0499CA0B-3A98-264E-BA76-8F071734BA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72909" y="2342866"/>
            <a:ext cx="914400" cy="914400"/>
          </a:xfrm>
          <a:prstGeom prst="rect">
            <a:avLst/>
          </a:prstGeom>
        </p:spPr>
      </p:pic>
      <p:pic>
        <p:nvPicPr>
          <p:cNvPr id="43" name="Graphic 42" descr="Man">
            <a:extLst>
              <a:ext uri="{FF2B5EF4-FFF2-40B4-BE49-F238E27FC236}">
                <a16:creationId xmlns:a16="http://schemas.microsoft.com/office/drawing/2014/main" id="{F2FB01CD-44FB-DC4A-82B0-CA4F7E3E3E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12209" y="5715000"/>
            <a:ext cx="914400" cy="914400"/>
          </a:xfrm>
          <a:prstGeom prst="rect">
            <a:avLst/>
          </a:prstGeom>
        </p:spPr>
      </p:pic>
      <p:cxnSp>
        <p:nvCxnSpPr>
          <p:cNvPr id="66" name="Straight Arrow Connector 65">
            <a:extLst>
              <a:ext uri="{FF2B5EF4-FFF2-40B4-BE49-F238E27FC236}">
                <a16:creationId xmlns:a16="http://schemas.microsoft.com/office/drawing/2014/main" id="{6270FD0C-B106-3543-8FFC-D36193E79DE8}"/>
              </a:ext>
            </a:extLst>
          </p:cNvPr>
          <p:cNvCxnSpPr>
            <a:cxnSpLocks/>
          </p:cNvCxnSpPr>
          <p:nvPr/>
        </p:nvCxnSpPr>
        <p:spPr>
          <a:xfrm flipV="1">
            <a:off x="2264961" y="3295457"/>
            <a:ext cx="949956" cy="325464"/>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503A3397-9292-714E-8271-FDDD648ED586}"/>
              </a:ext>
            </a:extLst>
          </p:cNvPr>
          <p:cNvSpPr/>
          <p:nvPr/>
        </p:nvSpPr>
        <p:spPr>
          <a:xfrm>
            <a:off x="1826504" y="3429000"/>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2549715C-F73C-D142-ADDB-B7B1810A1827}"/>
              </a:ext>
            </a:extLst>
          </p:cNvPr>
          <p:cNvSpPr/>
          <p:nvPr/>
        </p:nvSpPr>
        <p:spPr>
          <a:xfrm>
            <a:off x="3516329" y="2911761"/>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424451F7-FEE4-E343-A7A6-91C86313B6C7}"/>
              </a:ext>
            </a:extLst>
          </p:cNvPr>
          <p:cNvSpPr/>
          <p:nvPr/>
        </p:nvSpPr>
        <p:spPr>
          <a:xfrm>
            <a:off x="3437011" y="4553235"/>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6B748851-3BFE-2D4A-BAC9-3DDACA5E8DF6}"/>
              </a:ext>
            </a:extLst>
          </p:cNvPr>
          <p:cNvSpPr/>
          <p:nvPr/>
        </p:nvSpPr>
        <p:spPr>
          <a:xfrm>
            <a:off x="2264287" y="4809983"/>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E3E6A12E-02A3-BE43-9EE4-2C5D034E4369}"/>
              </a:ext>
            </a:extLst>
          </p:cNvPr>
          <p:cNvSpPr/>
          <p:nvPr/>
        </p:nvSpPr>
        <p:spPr>
          <a:xfrm>
            <a:off x="4433997" y="3639403"/>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9EA6FDCC-BE7F-A445-98E3-6958A6E18195}"/>
              </a:ext>
            </a:extLst>
          </p:cNvPr>
          <p:cNvSpPr/>
          <p:nvPr/>
        </p:nvSpPr>
        <p:spPr>
          <a:xfrm>
            <a:off x="5263382" y="2701642"/>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8630DDF0-E064-D145-B97B-978EF9BA890C}"/>
              </a:ext>
            </a:extLst>
          </p:cNvPr>
          <p:cNvSpPr/>
          <p:nvPr/>
        </p:nvSpPr>
        <p:spPr>
          <a:xfrm>
            <a:off x="6513005" y="2644538"/>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6CA87C1F-4D66-EE43-B833-7638573D2001}"/>
              </a:ext>
            </a:extLst>
          </p:cNvPr>
          <p:cNvSpPr/>
          <p:nvPr/>
        </p:nvSpPr>
        <p:spPr>
          <a:xfrm>
            <a:off x="4787551" y="5362717"/>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a:extLst>
              <a:ext uri="{FF2B5EF4-FFF2-40B4-BE49-F238E27FC236}">
                <a16:creationId xmlns:a16="http://schemas.microsoft.com/office/drawing/2014/main" id="{A63BCBDA-855D-2747-A1A8-0839714345CE}"/>
              </a:ext>
            </a:extLst>
          </p:cNvPr>
          <p:cNvSpPr/>
          <p:nvPr/>
        </p:nvSpPr>
        <p:spPr>
          <a:xfrm>
            <a:off x="6205078" y="3917850"/>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62685D1D-F9A4-1A4D-81ED-F7DB32F4E786}"/>
              </a:ext>
            </a:extLst>
          </p:cNvPr>
          <p:cNvSpPr/>
          <p:nvPr/>
        </p:nvSpPr>
        <p:spPr>
          <a:xfrm>
            <a:off x="5902696" y="5074078"/>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44A1533A-2407-794A-9A97-1A276CE40B0E}"/>
              </a:ext>
            </a:extLst>
          </p:cNvPr>
          <p:cNvSpPr/>
          <p:nvPr/>
        </p:nvSpPr>
        <p:spPr>
          <a:xfrm>
            <a:off x="3059129" y="6038565"/>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6" name="Straight Arrow Connector 45">
            <a:extLst>
              <a:ext uri="{FF2B5EF4-FFF2-40B4-BE49-F238E27FC236}">
                <a16:creationId xmlns:a16="http://schemas.microsoft.com/office/drawing/2014/main" id="{1A679F5F-6A72-2B44-9467-B8AA56FD027F}"/>
              </a:ext>
            </a:extLst>
          </p:cNvPr>
          <p:cNvCxnSpPr>
            <a:cxnSpLocks/>
          </p:cNvCxnSpPr>
          <p:nvPr/>
        </p:nvCxnSpPr>
        <p:spPr>
          <a:xfrm>
            <a:off x="4896855" y="3917850"/>
            <a:ext cx="1122944" cy="123682"/>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356B7E17-E589-DE48-BE86-01651B44C540}"/>
              </a:ext>
            </a:extLst>
          </p:cNvPr>
          <p:cNvCxnSpPr>
            <a:cxnSpLocks/>
          </p:cNvCxnSpPr>
          <p:nvPr/>
        </p:nvCxnSpPr>
        <p:spPr>
          <a:xfrm>
            <a:off x="4850879" y="4287544"/>
            <a:ext cx="986807" cy="673834"/>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663D4F2-CD18-F140-8699-70331F276825}"/>
              </a:ext>
            </a:extLst>
          </p:cNvPr>
          <p:cNvCxnSpPr>
            <a:cxnSpLocks/>
          </p:cNvCxnSpPr>
          <p:nvPr/>
        </p:nvCxnSpPr>
        <p:spPr>
          <a:xfrm>
            <a:off x="5628941" y="3088504"/>
            <a:ext cx="755753" cy="15178"/>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9F526147-75F8-7C4D-A089-562C5730E990}"/>
              </a:ext>
            </a:extLst>
          </p:cNvPr>
          <p:cNvCxnSpPr>
            <a:cxnSpLocks/>
          </p:cNvCxnSpPr>
          <p:nvPr/>
        </p:nvCxnSpPr>
        <p:spPr>
          <a:xfrm flipV="1">
            <a:off x="3500158" y="5678321"/>
            <a:ext cx="1017251" cy="439004"/>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3AC1AB1F-98AA-CA4F-9D81-DE35EAD8D4C2}"/>
              </a:ext>
            </a:extLst>
          </p:cNvPr>
          <p:cNvCxnSpPr>
            <a:cxnSpLocks/>
          </p:cNvCxnSpPr>
          <p:nvPr/>
        </p:nvCxnSpPr>
        <p:spPr>
          <a:xfrm flipH="1" flipV="1">
            <a:off x="2215498" y="3986089"/>
            <a:ext cx="936020" cy="654150"/>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0469E7E9-5290-F44F-A5E9-D344137CF762}"/>
              </a:ext>
            </a:extLst>
          </p:cNvPr>
          <p:cNvCxnSpPr>
            <a:cxnSpLocks/>
          </p:cNvCxnSpPr>
          <p:nvPr/>
        </p:nvCxnSpPr>
        <p:spPr>
          <a:xfrm flipH="1">
            <a:off x="2613984" y="4944273"/>
            <a:ext cx="673169" cy="248131"/>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DDFD961C-2D94-EB4B-ACB5-9563EFF5E411}"/>
              </a:ext>
            </a:extLst>
          </p:cNvPr>
          <p:cNvCxnSpPr>
            <a:cxnSpLocks/>
          </p:cNvCxnSpPr>
          <p:nvPr/>
        </p:nvCxnSpPr>
        <p:spPr>
          <a:xfrm flipH="1">
            <a:off x="3695945" y="4117794"/>
            <a:ext cx="568412" cy="479420"/>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25A49BE4-93A4-A04E-961F-F359A5986F2D}"/>
              </a:ext>
            </a:extLst>
          </p:cNvPr>
          <p:cNvCxnSpPr>
            <a:cxnSpLocks/>
          </p:cNvCxnSpPr>
          <p:nvPr/>
        </p:nvCxnSpPr>
        <p:spPr>
          <a:xfrm flipH="1" flipV="1">
            <a:off x="3877035" y="3162915"/>
            <a:ext cx="561994" cy="317229"/>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BFC0CE8D-D144-414D-BBCB-17E2525AB785}"/>
              </a:ext>
            </a:extLst>
          </p:cNvPr>
          <p:cNvCxnSpPr>
            <a:cxnSpLocks/>
          </p:cNvCxnSpPr>
          <p:nvPr/>
        </p:nvCxnSpPr>
        <p:spPr>
          <a:xfrm flipH="1" flipV="1">
            <a:off x="3578841" y="3756008"/>
            <a:ext cx="21104" cy="477446"/>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6B399D08-771C-F046-9BEF-61C3B5BE2251}"/>
              </a:ext>
            </a:extLst>
          </p:cNvPr>
          <p:cNvCxnSpPr>
            <a:cxnSpLocks/>
          </p:cNvCxnSpPr>
          <p:nvPr/>
        </p:nvCxnSpPr>
        <p:spPr>
          <a:xfrm>
            <a:off x="3863681" y="4944273"/>
            <a:ext cx="696259" cy="298028"/>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A96BE4E5-57EE-284E-B471-2263A6A47610}"/>
              </a:ext>
            </a:extLst>
          </p:cNvPr>
          <p:cNvCxnSpPr>
            <a:cxnSpLocks/>
          </p:cNvCxnSpPr>
          <p:nvPr/>
        </p:nvCxnSpPr>
        <p:spPr>
          <a:xfrm flipV="1">
            <a:off x="3214917" y="5125587"/>
            <a:ext cx="120548" cy="484495"/>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1415C2EB-7B47-9949-A4FF-6646858472FC}"/>
              </a:ext>
            </a:extLst>
          </p:cNvPr>
          <p:cNvCxnSpPr>
            <a:cxnSpLocks/>
          </p:cNvCxnSpPr>
          <p:nvPr/>
        </p:nvCxnSpPr>
        <p:spPr>
          <a:xfrm flipH="1" flipV="1">
            <a:off x="3807670" y="2915948"/>
            <a:ext cx="1228019" cy="61326"/>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62AFD06-CA6B-C745-8F38-56DF39A5EEAC}"/>
              </a:ext>
            </a:extLst>
          </p:cNvPr>
          <p:cNvCxnSpPr>
            <a:cxnSpLocks/>
          </p:cNvCxnSpPr>
          <p:nvPr/>
        </p:nvCxnSpPr>
        <p:spPr>
          <a:xfrm flipH="1" flipV="1">
            <a:off x="5560408" y="3441383"/>
            <a:ext cx="446409" cy="377954"/>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EF6AC9CD-A032-B24C-8818-5B5F6364FDFE}"/>
              </a:ext>
            </a:extLst>
          </p:cNvPr>
          <p:cNvCxnSpPr>
            <a:cxnSpLocks/>
          </p:cNvCxnSpPr>
          <p:nvPr/>
        </p:nvCxnSpPr>
        <p:spPr>
          <a:xfrm flipV="1">
            <a:off x="4804455" y="3307752"/>
            <a:ext cx="252627" cy="331502"/>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45E3CAE-1A43-CC4D-9A47-D7E402985F28}"/>
              </a:ext>
            </a:extLst>
          </p:cNvPr>
          <p:cNvCxnSpPr>
            <a:cxnSpLocks/>
          </p:cNvCxnSpPr>
          <p:nvPr/>
        </p:nvCxnSpPr>
        <p:spPr>
          <a:xfrm flipH="1">
            <a:off x="3318279" y="1456832"/>
            <a:ext cx="408157" cy="651092"/>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4C6C3976-5D0D-7341-A065-0AF9752B32EC}"/>
              </a:ext>
            </a:extLst>
          </p:cNvPr>
          <p:cNvCxnSpPr>
            <a:cxnSpLocks/>
          </p:cNvCxnSpPr>
          <p:nvPr/>
        </p:nvCxnSpPr>
        <p:spPr>
          <a:xfrm flipH="1">
            <a:off x="5191059" y="5320218"/>
            <a:ext cx="507227" cy="154216"/>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5D05B535-E40D-0C42-ACC0-270E57552606}"/>
              </a:ext>
            </a:extLst>
          </p:cNvPr>
          <p:cNvCxnSpPr>
            <a:cxnSpLocks/>
          </p:cNvCxnSpPr>
          <p:nvPr/>
        </p:nvCxnSpPr>
        <p:spPr>
          <a:xfrm flipH="1">
            <a:off x="3764429" y="1621884"/>
            <a:ext cx="215693" cy="762732"/>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2877BAB-7F04-534E-BE24-74FD53722FC3}"/>
              </a:ext>
            </a:extLst>
          </p:cNvPr>
          <p:cNvCxnSpPr>
            <a:cxnSpLocks/>
          </p:cNvCxnSpPr>
          <p:nvPr/>
        </p:nvCxnSpPr>
        <p:spPr>
          <a:xfrm flipH="1">
            <a:off x="4264357" y="1727925"/>
            <a:ext cx="123922" cy="715036"/>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57221A99-A307-6541-BCFA-15D07347056C}"/>
              </a:ext>
            </a:extLst>
          </p:cNvPr>
          <p:cNvCxnSpPr>
            <a:cxnSpLocks/>
          </p:cNvCxnSpPr>
          <p:nvPr/>
        </p:nvCxnSpPr>
        <p:spPr>
          <a:xfrm flipH="1">
            <a:off x="4601905" y="1700485"/>
            <a:ext cx="37481" cy="885733"/>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D2CD592D-2608-6241-8905-89A27B19485E}"/>
              </a:ext>
            </a:extLst>
          </p:cNvPr>
          <p:cNvCxnSpPr>
            <a:cxnSpLocks/>
          </p:cNvCxnSpPr>
          <p:nvPr/>
        </p:nvCxnSpPr>
        <p:spPr>
          <a:xfrm>
            <a:off x="5030393" y="1563866"/>
            <a:ext cx="598548" cy="544058"/>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F044EABA-1C15-F54D-A4D7-417E50572C65}"/>
              </a:ext>
            </a:extLst>
          </p:cNvPr>
          <p:cNvCxnSpPr>
            <a:cxnSpLocks/>
          </p:cNvCxnSpPr>
          <p:nvPr/>
        </p:nvCxnSpPr>
        <p:spPr>
          <a:xfrm>
            <a:off x="4874332" y="1727712"/>
            <a:ext cx="262136" cy="676339"/>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4257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638824-FBCD-204B-9CE3-EB4CE464A49C}"/>
              </a:ext>
            </a:extLst>
          </p:cNvPr>
          <p:cNvSpPr>
            <a:spLocks noGrp="1"/>
          </p:cNvSpPr>
          <p:nvPr>
            <p:ph idx="1"/>
          </p:nvPr>
        </p:nvSpPr>
        <p:spPr/>
        <p:txBody>
          <a:bodyPr>
            <a:normAutofit/>
          </a:bodyPr>
          <a:lstStyle/>
          <a:p>
            <a:r>
              <a:rPr lang="en-US" sz="3000" u="sng" dirty="0"/>
              <a:t>Revelation 19:5-7</a:t>
            </a:r>
          </a:p>
          <a:p>
            <a:r>
              <a:rPr lang="en-US" sz="3000" dirty="0"/>
              <a:t>Then a voice came from the throne, saying: "Praise our God, all you his servants, you who fear him, both small and great!"</a:t>
            </a:r>
          </a:p>
          <a:p>
            <a:r>
              <a:rPr lang="en-US" sz="3000" dirty="0"/>
              <a:t>Then I heard what sounded like a great multitude, like the roar of rushing waters and like loud peals of thunder, shouting:</a:t>
            </a:r>
          </a:p>
          <a:p>
            <a:r>
              <a:rPr lang="en-US" sz="3000" dirty="0"/>
              <a:t>"Hallelujah! For our Lord God Almighty reigns. Let us rejoice and be glad and give him glory! For the wedding of the Lamb has come, and his bride has made herself ready.”</a:t>
            </a:r>
          </a:p>
        </p:txBody>
      </p:sp>
    </p:spTree>
    <p:extLst>
      <p:ext uri="{BB962C8B-B14F-4D97-AF65-F5344CB8AC3E}">
        <p14:creationId xmlns:p14="http://schemas.microsoft.com/office/powerpoint/2010/main" val="138206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n">
            <a:extLst>
              <a:ext uri="{FF2B5EF4-FFF2-40B4-BE49-F238E27FC236}">
                <a16:creationId xmlns:a16="http://schemas.microsoft.com/office/drawing/2014/main" id="{FFE4D41F-D194-8743-B500-14E3C5D0B17C}"/>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14800" y="2895600"/>
            <a:ext cx="914400" cy="914400"/>
          </a:xfrm>
        </p:spPr>
      </p:pic>
      <p:pic>
        <p:nvPicPr>
          <p:cNvPr id="6" name="Graphic 5" descr="Man">
            <a:extLst>
              <a:ext uri="{FF2B5EF4-FFF2-40B4-BE49-F238E27FC236}">
                <a16:creationId xmlns:a16="http://schemas.microsoft.com/office/drawing/2014/main" id="{8E9F872C-D071-E341-B93E-F340B276E6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86408" y="3227217"/>
            <a:ext cx="914400" cy="914400"/>
          </a:xfrm>
          <a:prstGeom prst="rect">
            <a:avLst/>
          </a:prstGeom>
        </p:spPr>
      </p:pic>
      <p:sp>
        <p:nvSpPr>
          <p:cNvPr id="21" name="Oval 20">
            <a:extLst>
              <a:ext uri="{FF2B5EF4-FFF2-40B4-BE49-F238E27FC236}">
                <a16:creationId xmlns:a16="http://schemas.microsoft.com/office/drawing/2014/main" id="{E76D0729-BC04-2B4B-921D-B5A4A2A2A1D4}"/>
              </a:ext>
            </a:extLst>
          </p:cNvPr>
          <p:cNvSpPr/>
          <p:nvPr/>
        </p:nvSpPr>
        <p:spPr>
          <a:xfrm>
            <a:off x="3886200" y="753468"/>
            <a:ext cx="685800" cy="6858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850BABE5-C224-EC4A-8157-A6E651BFEBFE}"/>
              </a:ext>
            </a:extLst>
          </p:cNvPr>
          <p:cNvSpPr/>
          <p:nvPr/>
        </p:nvSpPr>
        <p:spPr>
          <a:xfrm>
            <a:off x="4114800" y="381000"/>
            <a:ext cx="685800" cy="6858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5BD81992-B3A1-5645-B2AE-888C3275900C}"/>
              </a:ext>
            </a:extLst>
          </p:cNvPr>
          <p:cNvSpPr/>
          <p:nvPr/>
        </p:nvSpPr>
        <p:spPr>
          <a:xfrm>
            <a:off x="4367567" y="743235"/>
            <a:ext cx="685800" cy="6858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Woman">
            <a:extLst>
              <a:ext uri="{FF2B5EF4-FFF2-40B4-BE49-F238E27FC236}">
                <a16:creationId xmlns:a16="http://schemas.microsoft.com/office/drawing/2014/main" id="{5519B28D-0C74-4041-87EC-B6CD4ECB391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93901" y="3368961"/>
            <a:ext cx="914400" cy="914400"/>
          </a:xfrm>
          <a:prstGeom prst="rect">
            <a:avLst/>
          </a:prstGeom>
        </p:spPr>
      </p:pic>
      <p:pic>
        <p:nvPicPr>
          <p:cNvPr id="26" name="Graphic 25" descr="Woman">
            <a:extLst>
              <a:ext uri="{FF2B5EF4-FFF2-40B4-BE49-F238E27FC236}">
                <a16:creationId xmlns:a16="http://schemas.microsoft.com/office/drawing/2014/main" id="{474EF91F-1E65-F94D-B95F-FABB99E8684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23286" y="2454561"/>
            <a:ext cx="914400" cy="914400"/>
          </a:xfrm>
          <a:prstGeom prst="rect">
            <a:avLst/>
          </a:prstGeom>
        </p:spPr>
      </p:pic>
      <p:pic>
        <p:nvPicPr>
          <p:cNvPr id="27" name="Graphic 26" descr="Woman">
            <a:extLst>
              <a:ext uri="{FF2B5EF4-FFF2-40B4-BE49-F238E27FC236}">
                <a16:creationId xmlns:a16="http://schemas.microsoft.com/office/drawing/2014/main" id="{14EF814A-8AC8-BA4F-93EA-69EA9613824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24191" y="4572000"/>
            <a:ext cx="914400" cy="914400"/>
          </a:xfrm>
          <a:prstGeom prst="rect">
            <a:avLst/>
          </a:prstGeom>
        </p:spPr>
      </p:pic>
      <p:pic>
        <p:nvPicPr>
          <p:cNvPr id="28" name="Graphic 27" descr="Woman">
            <a:extLst>
              <a:ext uri="{FF2B5EF4-FFF2-40B4-BE49-F238E27FC236}">
                <a16:creationId xmlns:a16="http://schemas.microsoft.com/office/drawing/2014/main" id="{64EB97B9-522D-E34F-8CFC-DBAE0066794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864982" y="3639403"/>
            <a:ext cx="914400" cy="914400"/>
          </a:xfrm>
          <a:prstGeom prst="rect">
            <a:avLst/>
          </a:prstGeom>
        </p:spPr>
      </p:pic>
      <p:pic>
        <p:nvPicPr>
          <p:cNvPr id="29" name="Graphic 28" descr="Woman">
            <a:extLst>
              <a:ext uri="{FF2B5EF4-FFF2-40B4-BE49-F238E27FC236}">
                <a16:creationId xmlns:a16="http://schemas.microsoft.com/office/drawing/2014/main" id="{D7C00986-3A96-A24B-9386-67395044165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39655" y="5124165"/>
            <a:ext cx="914400" cy="914400"/>
          </a:xfrm>
          <a:prstGeom prst="rect">
            <a:avLst/>
          </a:prstGeom>
        </p:spPr>
      </p:pic>
      <p:pic>
        <p:nvPicPr>
          <p:cNvPr id="30" name="Graphic 29" descr="Man">
            <a:extLst>
              <a:ext uri="{FF2B5EF4-FFF2-40B4-BE49-F238E27FC236}">
                <a16:creationId xmlns:a16="http://schemas.microsoft.com/office/drawing/2014/main" id="{738F4E1C-FC6C-3448-9D18-A7EA3AABFF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76233" y="2690944"/>
            <a:ext cx="914400" cy="914400"/>
          </a:xfrm>
          <a:prstGeom prst="rect">
            <a:avLst/>
          </a:prstGeom>
        </p:spPr>
      </p:pic>
      <p:pic>
        <p:nvPicPr>
          <p:cNvPr id="31" name="Graphic 30" descr="Man">
            <a:extLst>
              <a:ext uri="{FF2B5EF4-FFF2-40B4-BE49-F238E27FC236}">
                <a16:creationId xmlns:a16="http://schemas.microsoft.com/office/drawing/2014/main" id="{B0B2F76F-B283-6B43-B9C1-DB81B39BD6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96915" y="4283361"/>
            <a:ext cx="914400" cy="914400"/>
          </a:xfrm>
          <a:prstGeom prst="rect">
            <a:avLst/>
          </a:prstGeom>
        </p:spPr>
      </p:pic>
      <p:pic>
        <p:nvPicPr>
          <p:cNvPr id="32" name="Graphic 31" descr="Man">
            <a:extLst>
              <a:ext uri="{FF2B5EF4-FFF2-40B4-BE49-F238E27FC236}">
                <a16:creationId xmlns:a16="http://schemas.microsoft.com/office/drawing/2014/main" id="{AB4159B5-D34B-6441-AF89-6815D7F26F2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62600" y="4800600"/>
            <a:ext cx="914400" cy="914400"/>
          </a:xfrm>
          <a:prstGeom prst="rect">
            <a:avLst/>
          </a:prstGeom>
        </p:spPr>
      </p:pic>
      <p:pic>
        <p:nvPicPr>
          <p:cNvPr id="41" name="Graphic 40" descr="Man">
            <a:extLst>
              <a:ext uri="{FF2B5EF4-FFF2-40B4-BE49-F238E27FC236}">
                <a16:creationId xmlns:a16="http://schemas.microsoft.com/office/drawing/2014/main" id="{0499CA0B-3A98-264E-BA76-8F071734BA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72909" y="2342866"/>
            <a:ext cx="914400" cy="914400"/>
          </a:xfrm>
          <a:prstGeom prst="rect">
            <a:avLst/>
          </a:prstGeom>
        </p:spPr>
      </p:pic>
      <p:pic>
        <p:nvPicPr>
          <p:cNvPr id="43" name="Graphic 42" descr="Man">
            <a:extLst>
              <a:ext uri="{FF2B5EF4-FFF2-40B4-BE49-F238E27FC236}">
                <a16:creationId xmlns:a16="http://schemas.microsoft.com/office/drawing/2014/main" id="{F2FB01CD-44FB-DC4A-82B0-CA4F7E3E3E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12209" y="5715000"/>
            <a:ext cx="914400" cy="914400"/>
          </a:xfrm>
          <a:prstGeom prst="rect">
            <a:avLst/>
          </a:prstGeom>
        </p:spPr>
      </p:pic>
      <p:cxnSp>
        <p:nvCxnSpPr>
          <p:cNvPr id="66" name="Straight Arrow Connector 65">
            <a:extLst>
              <a:ext uri="{FF2B5EF4-FFF2-40B4-BE49-F238E27FC236}">
                <a16:creationId xmlns:a16="http://schemas.microsoft.com/office/drawing/2014/main" id="{6270FD0C-B106-3543-8FFC-D36193E79DE8}"/>
              </a:ext>
            </a:extLst>
          </p:cNvPr>
          <p:cNvCxnSpPr>
            <a:cxnSpLocks/>
          </p:cNvCxnSpPr>
          <p:nvPr/>
        </p:nvCxnSpPr>
        <p:spPr>
          <a:xfrm flipV="1">
            <a:off x="2264961" y="3295457"/>
            <a:ext cx="949956" cy="325464"/>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503A3397-9292-714E-8271-FDDD648ED586}"/>
              </a:ext>
            </a:extLst>
          </p:cNvPr>
          <p:cNvSpPr/>
          <p:nvPr/>
        </p:nvSpPr>
        <p:spPr>
          <a:xfrm>
            <a:off x="1826504" y="3429000"/>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2549715C-F73C-D142-ADDB-B7B1810A1827}"/>
              </a:ext>
            </a:extLst>
          </p:cNvPr>
          <p:cNvSpPr/>
          <p:nvPr/>
        </p:nvSpPr>
        <p:spPr>
          <a:xfrm>
            <a:off x="3516329" y="2911761"/>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424451F7-FEE4-E343-A7A6-91C86313B6C7}"/>
              </a:ext>
            </a:extLst>
          </p:cNvPr>
          <p:cNvSpPr/>
          <p:nvPr/>
        </p:nvSpPr>
        <p:spPr>
          <a:xfrm>
            <a:off x="3437011" y="4553235"/>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6B748851-3BFE-2D4A-BAC9-3DDACA5E8DF6}"/>
              </a:ext>
            </a:extLst>
          </p:cNvPr>
          <p:cNvSpPr/>
          <p:nvPr/>
        </p:nvSpPr>
        <p:spPr>
          <a:xfrm>
            <a:off x="2264287" y="4809983"/>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E3E6A12E-02A3-BE43-9EE4-2C5D034E4369}"/>
              </a:ext>
            </a:extLst>
          </p:cNvPr>
          <p:cNvSpPr/>
          <p:nvPr/>
        </p:nvSpPr>
        <p:spPr>
          <a:xfrm>
            <a:off x="4433997" y="3639403"/>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9EA6FDCC-BE7F-A445-98E3-6958A6E18195}"/>
              </a:ext>
            </a:extLst>
          </p:cNvPr>
          <p:cNvSpPr/>
          <p:nvPr/>
        </p:nvSpPr>
        <p:spPr>
          <a:xfrm>
            <a:off x="5263382" y="2701642"/>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8630DDF0-E064-D145-B97B-978EF9BA890C}"/>
              </a:ext>
            </a:extLst>
          </p:cNvPr>
          <p:cNvSpPr/>
          <p:nvPr/>
        </p:nvSpPr>
        <p:spPr>
          <a:xfrm>
            <a:off x="6513005" y="2644538"/>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6CA87C1F-4D66-EE43-B833-7638573D2001}"/>
              </a:ext>
            </a:extLst>
          </p:cNvPr>
          <p:cNvSpPr/>
          <p:nvPr/>
        </p:nvSpPr>
        <p:spPr>
          <a:xfrm>
            <a:off x="4787551" y="5362717"/>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a:extLst>
              <a:ext uri="{FF2B5EF4-FFF2-40B4-BE49-F238E27FC236}">
                <a16:creationId xmlns:a16="http://schemas.microsoft.com/office/drawing/2014/main" id="{A63BCBDA-855D-2747-A1A8-0839714345CE}"/>
              </a:ext>
            </a:extLst>
          </p:cNvPr>
          <p:cNvSpPr/>
          <p:nvPr/>
        </p:nvSpPr>
        <p:spPr>
          <a:xfrm>
            <a:off x="6205078" y="3917850"/>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62685D1D-F9A4-1A4D-81ED-F7DB32F4E786}"/>
              </a:ext>
            </a:extLst>
          </p:cNvPr>
          <p:cNvSpPr/>
          <p:nvPr/>
        </p:nvSpPr>
        <p:spPr>
          <a:xfrm>
            <a:off x="5902696" y="5074078"/>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44A1533A-2407-794A-9A97-1A276CE40B0E}"/>
              </a:ext>
            </a:extLst>
          </p:cNvPr>
          <p:cNvSpPr/>
          <p:nvPr/>
        </p:nvSpPr>
        <p:spPr>
          <a:xfrm>
            <a:off x="3059129" y="6038565"/>
            <a:ext cx="234207" cy="247365"/>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6" name="Straight Arrow Connector 45">
            <a:extLst>
              <a:ext uri="{FF2B5EF4-FFF2-40B4-BE49-F238E27FC236}">
                <a16:creationId xmlns:a16="http://schemas.microsoft.com/office/drawing/2014/main" id="{1A679F5F-6A72-2B44-9467-B8AA56FD027F}"/>
              </a:ext>
            </a:extLst>
          </p:cNvPr>
          <p:cNvCxnSpPr>
            <a:cxnSpLocks/>
          </p:cNvCxnSpPr>
          <p:nvPr/>
        </p:nvCxnSpPr>
        <p:spPr>
          <a:xfrm>
            <a:off x="4896855" y="3917850"/>
            <a:ext cx="1122944" cy="123682"/>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356B7E17-E589-DE48-BE86-01651B44C540}"/>
              </a:ext>
            </a:extLst>
          </p:cNvPr>
          <p:cNvCxnSpPr>
            <a:cxnSpLocks/>
          </p:cNvCxnSpPr>
          <p:nvPr/>
        </p:nvCxnSpPr>
        <p:spPr>
          <a:xfrm>
            <a:off x="4850879" y="4287544"/>
            <a:ext cx="986807" cy="673834"/>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663D4F2-CD18-F140-8699-70331F276825}"/>
              </a:ext>
            </a:extLst>
          </p:cNvPr>
          <p:cNvCxnSpPr>
            <a:cxnSpLocks/>
          </p:cNvCxnSpPr>
          <p:nvPr/>
        </p:nvCxnSpPr>
        <p:spPr>
          <a:xfrm>
            <a:off x="5628941" y="3088504"/>
            <a:ext cx="755753" cy="15178"/>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9F526147-75F8-7C4D-A089-562C5730E990}"/>
              </a:ext>
            </a:extLst>
          </p:cNvPr>
          <p:cNvCxnSpPr>
            <a:cxnSpLocks/>
          </p:cNvCxnSpPr>
          <p:nvPr/>
        </p:nvCxnSpPr>
        <p:spPr>
          <a:xfrm flipV="1">
            <a:off x="3500158" y="5678321"/>
            <a:ext cx="1017251" cy="439004"/>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3AC1AB1F-98AA-CA4F-9D81-DE35EAD8D4C2}"/>
              </a:ext>
            </a:extLst>
          </p:cNvPr>
          <p:cNvCxnSpPr>
            <a:cxnSpLocks/>
          </p:cNvCxnSpPr>
          <p:nvPr/>
        </p:nvCxnSpPr>
        <p:spPr>
          <a:xfrm flipH="1" flipV="1">
            <a:off x="2215498" y="3986089"/>
            <a:ext cx="936020" cy="654150"/>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0469E7E9-5290-F44F-A5E9-D344137CF762}"/>
              </a:ext>
            </a:extLst>
          </p:cNvPr>
          <p:cNvCxnSpPr>
            <a:cxnSpLocks/>
          </p:cNvCxnSpPr>
          <p:nvPr/>
        </p:nvCxnSpPr>
        <p:spPr>
          <a:xfrm flipH="1">
            <a:off x="2613984" y="4944273"/>
            <a:ext cx="673169" cy="248131"/>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DDFD961C-2D94-EB4B-ACB5-9563EFF5E411}"/>
              </a:ext>
            </a:extLst>
          </p:cNvPr>
          <p:cNvCxnSpPr>
            <a:cxnSpLocks/>
          </p:cNvCxnSpPr>
          <p:nvPr/>
        </p:nvCxnSpPr>
        <p:spPr>
          <a:xfrm flipH="1">
            <a:off x="3695945" y="4117794"/>
            <a:ext cx="568412" cy="479420"/>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25A49BE4-93A4-A04E-961F-F359A5986F2D}"/>
              </a:ext>
            </a:extLst>
          </p:cNvPr>
          <p:cNvCxnSpPr>
            <a:cxnSpLocks/>
          </p:cNvCxnSpPr>
          <p:nvPr/>
        </p:nvCxnSpPr>
        <p:spPr>
          <a:xfrm flipH="1" flipV="1">
            <a:off x="3877035" y="3162915"/>
            <a:ext cx="561994" cy="317229"/>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BFC0CE8D-D144-414D-BBCB-17E2525AB785}"/>
              </a:ext>
            </a:extLst>
          </p:cNvPr>
          <p:cNvCxnSpPr>
            <a:cxnSpLocks/>
          </p:cNvCxnSpPr>
          <p:nvPr/>
        </p:nvCxnSpPr>
        <p:spPr>
          <a:xfrm flipH="1" flipV="1">
            <a:off x="3578841" y="3756008"/>
            <a:ext cx="21104" cy="477446"/>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6B399D08-771C-F046-9BEF-61C3B5BE2251}"/>
              </a:ext>
            </a:extLst>
          </p:cNvPr>
          <p:cNvCxnSpPr>
            <a:cxnSpLocks/>
          </p:cNvCxnSpPr>
          <p:nvPr/>
        </p:nvCxnSpPr>
        <p:spPr>
          <a:xfrm>
            <a:off x="3863681" y="4944273"/>
            <a:ext cx="696259" cy="298028"/>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A96BE4E5-57EE-284E-B471-2263A6A47610}"/>
              </a:ext>
            </a:extLst>
          </p:cNvPr>
          <p:cNvCxnSpPr>
            <a:cxnSpLocks/>
          </p:cNvCxnSpPr>
          <p:nvPr/>
        </p:nvCxnSpPr>
        <p:spPr>
          <a:xfrm flipV="1">
            <a:off x="3214917" y="5125587"/>
            <a:ext cx="120548" cy="484495"/>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1415C2EB-7B47-9949-A4FF-6646858472FC}"/>
              </a:ext>
            </a:extLst>
          </p:cNvPr>
          <p:cNvCxnSpPr>
            <a:cxnSpLocks/>
          </p:cNvCxnSpPr>
          <p:nvPr/>
        </p:nvCxnSpPr>
        <p:spPr>
          <a:xfrm flipH="1" flipV="1">
            <a:off x="3807670" y="2915948"/>
            <a:ext cx="1228019" cy="61326"/>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62AFD06-CA6B-C745-8F38-56DF39A5EEAC}"/>
              </a:ext>
            </a:extLst>
          </p:cNvPr>
          <p:cNvCxnSpPr>
            <a:cxnSpLocks/>
          </p:cNvCxnSpPr>
          <p:nvPr/>
        </p:nvCxnSpPr>
        <p:spPr>
          <a:xfrm flipH="1" flipV="1">
            <a:off x="5560408" y="3441383"/>
            <a:ext cx="446409" cy="377954"/>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EF6AC9CD-A032-B24C-8818-5B5F6364FDFE}"/>
              </a:ext>
            </a:extLst>
          </p:cNvPr>
          <p:cNvCxnSpPr>
            <a:cxnSpLocks/>
          </p:cNvCxnSpPr>
          <p:nvPr/>
        </p:nvCxnSpPr>
        <p:spPr>
          <a:xfrm flipV="1">
            <a:off x="4804455" y="3307752"/>
            <a:ext cx="252627" cy="331502"/>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45E3CAE-1A43-CC4D-9A47-D7E402985F28}"/>
              </a:ext>
            </a:extLst>
          </p:cNvPr>
          <p:cNvCxnSpPr>
            <a:cxnSpLocks/>
          </p:cNvCxnSpPr>
          <p:nvPr/>
        </p:nvCxnSpPr>
        <p:spPr>
          <a:xfrm flipH="1">
            <a:off x="3318279" y="1456832"/>
            <a:ext cx="408157" cy="651092"/>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4C6C3976-5D0D-7341-A065-0AF9752B32EC}"/>
              </a:ext>
            </a:extLst>
          </p:cNvPr>
          <p:cNvCxnSpPr>
            <a:cxnSpLocks/>
          </p:cNvCxnSpPr>
          <p:nvPr/>
        </p:nvCxnSpPr>
        <p:spPr>
          <a:xfrm flipH="1">
            <a:off x="5191059" y="5320218"/>
            <a:ext cx="507227" cy="154216"/>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5D05B535-E40D-0C42-ACC0-270E57552606}"/>
              </a:ext>
            </a:extLst>
          </p:cNvPr>
          <p:cNvCxnSpPr>
            <a:cxnSpLocks/>
          </p:cNvCxnSpPr>
          <p:nvPr/>
        </p:nvCxnSpPr>
        <p:spPr>
          <a:xfrm flipH="1">
            <a:off x="3764429" y="1621884"/>
            <a:ext cx="215693" cy="762732"/>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2877BAB-7F04-534E-BE24-74FD53722FC3}"/>
              </a:ext>
            </a:extLst>
          </p:cNvPr>
          <p:cNvCxnSpPr>
            <a:cxnSpLocks/>
          </p:cNvCxnSpPr>
          <p:nvPr/>
        </p:nvCxnSpPr>
        <p:spPr>
          <a:xfrm flipH="1">
            <a:off x="4264357" y="1727925"/>
            <a:ext cx="123922" cy="715036"/>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57221A99-A307-6541-BCFA-15D07347056C}"/>
              </a:ext>
            </a:extLst>
          </p:cNvPr>
          <p:cNvCxnSpPr>
            <a:cxnSpLocks/>
          </p:cNvCxnSpPr>
          <p:nvPr/>
        </p:nvCxnSpPr>
        <p:spPr>
          <a:xfrm flipH="1">
            <a:off x="4601905" y="1700485"/>
            <a:ext cx="37481" cy="885733"/>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D2CD592D-2608-6241-8905-89A27B19485E}"/>
              </a:ext>
            </a:extLst>
          </p:cNvPr>
          <p:cNvCxnSpPr>
            <a:cxnSpLocks/>
          </p:cNvCxnSpPr>
          <p:nvPr/>
        </p:nvCxnSpPr>
        <p:spPr>
          <a:xfrm>
            <a:off x="5030393" y="1563866"/>
            <a:ext cx="598548" cy="544058"/>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F044EABA-1C15-F54D-A4D7-417E50572C65}"/>
              </a:ext>
            </a:extLst>
          </p:cNvPr>
          <p:cNvCxnSpPr>
            <a:cxnSpLocks/>
          </p:cNvCxnSpPr>
          <p:nvPr/>
        </p:nvCxnSpPr>
        <p:spPr>
          <a:xfrm>
            <a:off x="4874332" y="1727712"/>
            <a:ext cx="262136" cy="676339"/>
          </a:xfrm>
          <a:prstGeom prst="straightConnector1">
            <a:avLst/>
          </a:prstGeom>
          <a:ln w="50800">
            <a:solidFill>
              <a:srgbClr val="BB62C7"/>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811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49045C-906E-E443-B420-B6DBF7027A98}"/>
              </a:ext>
            </a:extLst>
          </p:cNvPr>
          <p:cNvSpPr>
            <a:spLocks noGrp="1"/>
          </p:cNvSpPr>
          <p:nvPr>
            <p:ph idx="1"/>
          </p:nvPr>
        </p:nvSpPr>
        <p:spPr/>
        <p:txBody>
          <a:bodyPr>
            <a:normAutofit/>
          </a:bodyPr>
          <a:lstStyle/>
          <a:p>
            <a:r>
              <a:rPr lang="en-US" sz="3000" u="sng" dirty="0"/>
              <a:t>1 Thessalonians 4:17-18</a:t>
            </a:r>
            <a:br>
              <a:rPr lang="en-US" sz="3000" dirty="0"/>
            </a:br>
            <a:r>
              <a:rPr lang="en-US" sz="3000" dirty="0"/>
              <a:t>After that, we who are still alive and left will be caught up together with them in the clouds to meet the Lord in the air. And so we will be with the Lord forever. Therefore encourage each other with these words.</a:t>
            </a:r>
          </a:p>
          <a:p>
            <a:r>
              <a:rPr lang="en-US" sz="3000" u="sng" dirty="0"/>
              <a:t>1 Thessalonians 5:10-11</a:t>
            </a:r>
            <a:br>
              <a:rPr lang="en-US" sz="3000" dirty="0"/>
            </a:br>
            <a:r>
              <a:rPr lang="en-US" sz="3000" dirty="0"/>
              <a:t>He died for us so that, whether we are awake or asleep, we may live together with him. Therefore encourage one another and build each other up, just as in fact you are doing.</a:t>
            </a:r>
          </a:p>
        </p:txBody>
      </p:sp>
    </p:spTree>
    <p:extLst>
      <p:ext uri="{BB962C8B-B14F-4D97-AF65-F5344CB8AC3E}">
        <p14:creationId xmlns:p14="http://schemas.microsoft.com/office/powerpoint/2010/main" val="2123771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49045C-906E-E443-B420-B6DBF7027A98}"/>
              </a:ext>
            </a:extLst>
          </p:cNvPr>
          <p:cNvSpPr>
            <a:spLocks noGrp="1"/>
          </p:cNvSpPr>
          <p:nvPr>
            <p:ph idx="1"/>
          </p:nvPr>
        </p:nvSpPr>
        <p:spPr/>
        <p:txBody>
          <a:bodyPr>
            <a:normAutofit/>
          </a:bodyPr>
          <a:lstStyle/>
          <a:p>
            <a:r>
              <a:rPr lang="en-US" sz="3000" u="sng" dirty="0"/>
              <a:t>1 Thessalonians 4:17-18</a:t>
            </a:r>
            <a:br>
              <a:rPr lang="en-US" sz="3000" dirty="0"/>
            </a:br>
            <a:r>
              <a:rPr lang="en-US" sz="3000" dirty="0"/>
              <a:t>After that, we who are still alive and left will be caught up together with them in the clouds to meet the Lord in the air. </a:t>
            </a:r>
            <a:r>
              <a:rPr lang="en-US" sz="3000" u="sng" dirty="0"/>
              <a:t>And so we will be with the Lord forever.</a:t>
            </a:r>
            <a:r>
              <a:rPr lang="en-US" sz="3000" dirty="0"/>
              <a:t> Therefore encourage each other with these words.</a:t>
            </a:r>
          </a:p>
          <a:p>
            <a:r>
              <a:rPr lang="en-US" sz="3000" u="sng" dirty="0"/>
              <a:t>1 Thessalonians 5:10-11</a:t>
            </a:r>
            <a:br>
              <a:rPr lang="en-US" sz="3000" dirty="0"/>
            </a:br>
            <a:r>
              <a:rPr lang="en-US" sz="3000" dirty="0"/>
              <a:t>He died for us so that, whether we are awake or asleep, </a:t>
            </a:r>
            <a:r>
              <a:rPr lang="en-US" sz="3000" u="sng" dirty="0"/>
              <a:t>we may live together with him</a:t>
            </a:r>
            <a:r>
              <a:rPr lang="en-US" sz="3000" dirty="0"/>
              <a:t>. Therefore encourage one another and build each other up, just as in fact you are doing.</a:t>
            </a:r>
          </a:p>
        </p:txBody>
      </p:sp>
    </p:spTree>
    <p:extLst>
      <p:ext uri="{BB962C8B-B14F-4D97-AF65-F5344CB8AC3E}">
        <p14:creationId xmlns:p14="http://schemas.microsoft.com/office/powerpoint/2010/main" val="328587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43A232-FBD8-114F-80DB-CE2A330AEE28}"/>
              </a:ext>
            </a:extLst>
          </p:cNvPr>
          <p:cNvSpPr>
            <a:spLocks noGrp="1"/>
          </p:cNvSpPr>
          <p:nvPr>
            <p:ph idx="1"/>
          </p:nvPr>
        </p:nvSpPr>
        <p:spPr/>
        <p:txBody>
          <a:bodyPr/>
          <a:lstStyle/>
          <a:p>
            <a:r>
              <a:rPr lang="en-US" sz="3000" u="sng" dirty="0"/>
              <a:t>Colossians 3:15-16</a:t>
            </a:r>
            <a:br>
              <a:rPr lang="en-US" sz="3000" dirty="0"/>
            </a:br>
            <a:r>
              <a:rPr lang="en-US" sz="3000" dirty="0"/>
              <a:t>Let the peace of Christ rule in your hearts, since as members of one body you were called to peace. And be thankful.  </a:t>
            </a:r>
          </a:p>
          <a:p>
            <a:r>
              <a:rPr lang="en-US" sz="3000" dirty="0"/>
              <a:t>    Let the word of Christ dwell in you richly as you teach and admonish one another with all wisdom, and as you sing psalms, hymns and spiritual songs with gratitude in your hearts to God.   </a:t>
            </a:r>
          </a:p>
          <a:p>
            <a:endParaRPr lang="en-US" dirty="0"/>
          </a:p>
        </p:txBody>
      </p:sp>
    </p:spTree>
    <p:extLst>
      <p:ext uri="{BB962C8B-B14F-4D97-AF65-F5344CB8AC3E}">
        <p14:creationId xmlns:p14="http://schemas.microsoft.com/office/powerpoint/2010/main" val="2021123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9660EC-E397-1C46-9B57-C42311157DC7}"/>
              </a:ext>
            </a:extLst>
          </p:cNvPr>
          <p:cNvSpPr>
            <a:spLocks noGrp="1"/>
          </p:cNvSpPr>
          <p:nvPr>
            <p:ph idx="1"/>
          </p:nvPr>
        </p:nvSpPr>
        <p:spPr/>
        <p:txBody>
          <a:bodyPr>
            <a:noAutofit/>
          </a:bodyPr>
          <a:lstStyle/>
          <a:p>
            <a:r>
              <a:rPr lang="en-US" sz="3000" u="sng" dirty="0"/>
              <a:t>Romans 12:3-8</a:t>
            </a:r>
            <a:br>
              <a:rPr lang="en-US" sz="3000" u="sng" dirty="0"/>
            </a:br>
            <a:r>
              <a:rPr lang="en-US" sz="3000" dirty="0"/>
              <a:t>For by the grace given me I say to every one of you: Do not think of yourself more highly than you ought, but rather think of yourself with sober judgment, in accordance with the faith God has distributed to each of you. </a:t>
            </a:r>
          </a:p>
          <a:p>
            <a:r>
              <a:rPr lang="en-US" sz="3000" dirty="0"/>
              <a:t>    For just as each of us has one body with many members, and these members do not all have the same function, so in Christ we, though many, form one body, and each member belongs to all the others. We have different gifts, according to the grace given to each of us. . . . </a:t>
            </a:r>
          </a:p>
        </p:txBody>
      </p:sp>
    </p:spTree>
    <p:extLst>
      <p:ext uri="{BB962C8B-B14F-4D97-AF65-F5344CB8AC3E}">
        <p14:creationId xmlns:p14="http://schemas.microsoft.com/office/powerpoint/2010/main" val="375952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7FDBBF-6E80-974F-B732-0F38B50356F3}"/>
              </a:ext>
            </a:extLst>
          </p:cNvPr>
          <p:cNvSpPr>
            <a:spLocks noGrp="1"/>
          </p:cNvSpPr>
          <p:nvPr>
            <p:ph idx="1"/>
          </p:nvPr>
        </p:nvSpPr>
        <p:spPr/>
        <p:txBody>
          <a:bodyPr>
            <a:normAutofit/>
          </a:bodyPr>
          <a:lstStyle/>
          <a:p>
            <a:r>
              <a:rPr lang="en-US" sz="3000" u="sng" dirty="0"/>
              <a:t>1Corinthians 12:24-27</a:t>
            </a:r>
            <a:br>
              <a:rPr lang="en-US" sz="3000" dirty="0"/>
            </a:br>
            <a:r>
              <a:rPr lang="en-US" sz="3000" dirty="0"/>
              <a:t>But God has put the body together, giving greater honor to the parts that lacked it, so that there should be no division in the body, but that its parts should have equal concern for each other. </a:t>
            </a:r>
          </a:p>
          <a:p>
            <a:r>
              <a:rPr lang="en-US" sz="3000" dirty="0"/>
              <a:t>    If one part suffers, every part suffers with it; if one part is honored, every part rejoices with it. </a:t>
            </a:r>
          </a:p>
          <a:p>
            <a:r>
              <a:rPr lang="en-US" sz="3000" dirty="0"/>
              <a:t>    Now you are the body of Christ, and each one of you is a part of it.</a:t>
            </a:r>
          </a:p>
          <a:p>
            <a:endParaRPr lang="en-US" dirty="0"/>
          </a:p>
          <a:p>
            <a:endParaRPr lang="en-US" dirty="0"/>
          </a:p>
        </p:txBody>
      </p:sp>
    </p:spTree>
    <p:extLst>
      <p:ext uri="{BB962C8B-B14F-4D97-AF65-F5344CB8AC3E}">
        <p14:creationId xmlns:p14="http://schemas.microsoft.com/office/powerpoint/2010/main" val="1874084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3D9F4B-BA18-2545-BA30-7F1FD0E2C556}"/>
              </a:ext>
            </a:extLst>
          </p:cNvPr>
          <p:cNvSpPr>
            <a:spLocks noGrp="1"/>
          </p:cNvSpPr>
          <p:nvPr>
            <p:ph idx="1"/>
          </p:nvPr>
        </p:nvSpPr>
        <p:spPr/>
        <p:txBody>
          <a:bodyPr>
            <a:normAutofit/>
          </a:bodyPr>
          <a:lstStyle/>
          <a:p>
            <a:r>
              <a:rPr lang="en-US" sz="3000" u="sng" dirty="0"/>
              <a:t>Ephesians 2:19-22</a:t>
            </a:r>
            <a:br>
              <a:rPr lang="en-US" sz="3000" dirty="0"/>
            </a:br>
            <a:r>
              <a:rPr lang="en-US" sz="3000" dirty="0"/>
              <a:t>Consequently, you are no longer foreigners and aliens, but fellow citizens with God's people and members of God's household, built on the foundation of the apostles and prophets, with Christ Jesus himself as the chief cornerstone.</a:t>
            </a:r>
          </a:p>
          <a:p>
            <a:r>
              <a:rPr lang="en-US" sz="3000" dirty="0"/>
              <a:t>    In him the whole building is joined together and rises to become a holy temple in the Lord. And in him you too are being built together to become a dwelling in which God lives by his Spirit.</a:t>
            </a:r>
          </a:p>
        </p:txBody>
      </p:sp>
    </p:spTree>
    <p:extLst>
      <p:ext uri="{BB962C8B-B14F-4D97-AF65-F5344CB8AC3E}">
        <p14:creationId xmlns:p14="http://schemas.microsoft.com/office/powerpoint/2010/main" val="414213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E5C6DC-1367-C843-8FC0-3C5495F78CDC}"/>
              </a:ext>
            </a:extLst>
          </p:cNvPr>
          <p:cNvSpPr>
            <a:spLocks noGrp="1"/>
          </p:cNvSpPr>
          <p:nvPr>
            <p:ph idx="1"/>
          </p:nvPr>
        </p:nvSpPr>
        <p:spPr/>
        <p:txBody>
          <a:bodyPr>
            <a:normAutofit/>
          </a:bodyPr>
          <a:lstStyle/>
          <a:p>
            <a:r>
              <a:rPr lang="en-US" sz="3000" u="sng" dirty="0"/>
              <a:t>Ephesians 4:15-16 (NIV)</a:t>
            </a:r>
            <a:br>
              <a:rPr lang="en-US" sz="3000" dirty="0"/>
            </a:br>
            <a:r>
              <a:rPr lang="en-US" sz="3000" dirty="0"/>
              <a:t>Instead, speaking the truth in love, we will in all things grow up into Him who is the Head, that is, Christ. </a:t>
            </a:r>
          </a:p>
          <a:p>
            <a:r>
              <a:rPr lang="en-US" sz="3000" dirty="0"/>
              <a:t>    From Him the whole body, joined and held together by every supporting ligament, grows and builds itself up in love, as each part does its work.</a:t>
            </a:r>
          </a:p>
        </p:txBody>
      </p:sp>
    </p:spTree>
    <p:extLst>
      <p:ext uri="{BB962C8B-B14F-4D97-AF65-F5344CB8AC3E}">
        <p14:creationId xmlns:p14="http://schemas.microsoft.com/office/powerpoint/2010/main" val="77989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E5C6DC-1367-C843-8FC0-3C5495F78CDC}"/>
              </a:ext>
            </a:extLst>
          </p:cNvPr>
          <p:cNvSpPr>
            <a:spLocks noGrp="1"/>
          </p:cNvSpPr>
          <p:nvPr>
            <p:ph idx="1"/>
          </p:nvPr>
        </p:nvSpPr>
        <p:spPr/>
        <p:txBody>
          <a:bodyPr>
            <a:normAutofit/>
          </a:bodyPr>
          <a:lstStyle/>
          <a:p>
            <a:r>
              <a:rPr lang="en-US" sz="3000" u="sng" dirty="0"/>
              <a:t>Ephesians 4:15-16 (NLT)</a:t>
            </a:r>
            <a:br>
              <a:rPr lang="en-US" sz="3000" dirty="0"/>
            </a:br>
            <a:r>
              <a:rPr lang="en-US" sz="3000" dirty="0"/>
              <a:t>Instead, we will speak the truth in love, growing in every way more and more like Christ, who is the head of his body, the church. </a:t>
            </a:r>
          </a:p>
          <a:p>
            <a:r>
              <a:rPr lang="en-US" sz="3000" dirty="0"/>
              <a:t>    He makes the whole body fit together perfectly. As each part does its own special work, it helps the other parts grow, so that the whole body is healthy and growing and full of love.</a:t>
            </a:r>
          </a:p>
          <a:p>
            <a:endParaRPr lang="en-US" sz="3000" dirty="0"/>
          </a:p>
        </p:txBody>
      </p:sp>
    </p:spTree>
    <p:extLst>
      <p:ext uri="{BB962C8B-B14F-4D97-AF65-F5344CB8AC3E}">
        <p14:creationId xmlns:p14="http://schemas.microsoft.com/office/powerpoint/2010/main" val="2269226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6753</TotalTime>
  <Words>178</Words>
  <Application>Microsoft Macintosh PowerPoint</Application>
  <PresentationFormat>On-screen Show (4:3)</PresentationFormat>
  <Paragraphs>26</Paragraphs>
  <Slides>13</Slides>
  <Notes>0</Notes>
  <HiddenSlides>0</HiddenSlides>
  <MMClips>0</MMClips>
  <ScaleCrop>false</ScaleCrop>
  <HeadingPairs>
    <vt:vector size="8" baseType="variant">
      <vt:variant>
        <vt:lpstr>Fonts Used</vt:lpstr>
      </vt:variant>
      <vt:variant>
        <vt:i4>2</vt:i4>
      </vt:variant>
      <vt:variant>
        <vt:lpstr>Theme</vt:lpstr>
      </vt:variant>
      <vt:variant>
        <vt:i4>3</vt:i4>
      </vt:variant>
      <vt:variant>
        <vt:lpstr>Slide Titles</vt:lpstr>
      </vt:variant>
      <vt:variant>
        <vt:i4>13</vt:i4>
      </vt:variant>
      <vt:variant>
        <vt:lpstr>Custom Shows</vt:lpstr>
      </vt:variant>
      <vt:variant>
        <vt:i4>1</vt:i4>
      </vt:variant>
    </vt:vector>
  </HeadingPairs>
  <TitlesOfParts>
    <vt:vector size="19" baseType="lpstr">
      <vt:lpstr>Arial</vt:lpstr>
      <vt:lpstr>Calibri</vt:lpstr>
      <vt:lpstr>WJB1</vt:lpstr>
      <vt:lpstr>1_WJB1</vt:lpstr>
      <vt:lpstr>2_WJB1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TEC1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Wendell Brane</dc:creator>
  <cp:lastModifiedBy>Wendell Brane</cp:lastModifiedBy>
  <cp:revision>1518</cp:revision>
  <cp:lastPrinted>2019-02-09T14:03:47Z</cp:lastPrinted>
  <dcterms:created xsi:type="dcterms:W3CDTF">2010-05-12T18:41:43Z</dcterms:created>
  <dcterms:modified xsi:type="dcterms:W3CDTF">2019-02-12T15:55:46Z</dcterms:modified>
</cp:coreProperties>
</file>