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32" r:id="rId2"/>
    <p:sldMasterId id="2147483748" r:id="rId3"/>
  </p:sldMasterIdLst>
  <p:notesMasterIdLst>
    <p:notesMasterId r:id="rId22"/>
  </p:notesMasterIdLst>
  <p:handoutMasterIdLst>
    <p:handoutMasterId r:id="rId23"/>
  </p:handoutMasterIdLst>
  <p:sldIdLst>
    <p:sldId id="3094" r:id="rId4"/>
    <p:sldId id="3096" r:id="rId5"/>
    <p:sldId id="3088" r:id="rId6"/>
    <p:sldId id="3060" r:id="rId7"/>
    <p:sldId id="3091" r:id="rId8"/>
    <p:sldId id="3101" r:id="rId9"/>
    <p:sldId id="3098" r:id="rId10"/>
    <p:sldId id="3100" r:id="rId11"/>
    <p:sldId id="3102" r:id="rId12"/>
    <p:sldId id="3111" r:id="rId13"/>
    <p:sldId id="3104" r:id="rId14"/>
    <p:sldId id="3107" r:id="rId15"/>
    <p:sldId id="3106" r:id="rId16"/>
    <p:sldId id="3108" r:id="rId17"/>
    <p:sldId id="3114" r:id="rId18"/>
    <p:sldId id="3113" r:id="rId19"/>
    <p:sldId id="3112" r:id="rId20"/>
    <p:sldId id="3115" r:id="rId21"/>
  </p:sldIdLst>
  <p:sldSz cx="9144000" cy="6858000" type="screen4x3"/>
  <p:notesSz cx="6950075" cy="9236075"/>
  <p:custShowLst>
    <p:custShow name="TEC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51"/>
    <a:srgbClr val="BB62C7"/>
    <a:srgbClr val="CA91D2"/>
    <a:srgbClr val="6B0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530" autoAdjust="0"/>
    <p:restoredTop sz="86931" autoAdjust="0"/>
  </p:normalViewPr>
  <p:slideViewPr>
    <p:cSldViewPr>
      <p:cViewPr varScale="1">
        <p:scale>
          <a:sx n="74" d="100"/>
          <a:sy n="74" d="100"/>
        </p:scale>
        <p:origin x="130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843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2" tIns="46241" rIns="92482" bIns="4624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2" tIns="46241" rIns="92482" bIns="462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FF1BE-2FA6-48B7-A734-A21F96AC47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22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01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924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42900" y="1828800"/>
            <a:ext cx="84582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8" y="949325"/>
            <a:ext cx="86614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C8A-C51C-465B-9EAC-54AF508F6415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73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5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27079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47390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33D686-E438-AD46-90B0-FC1294F95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0" y="228600"/>
            <a:ext cx="4800600" cy="6248400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 dirty="0"/>
              <a:t>Coverdale</a:t>
            </a:r>
          </a:p>
          <a:p>
            <a:pPr>
              <a:spcAft>
                <a:spcPts val="800"/>
              </a:spcAft>
            </a:pPr>
            <a:r>
              <a:rPr lang="en-US" dirty="0"/>
              <a:t>Tyndale</a:t>
            </a:r>
          </a:p>
          <a:p>
            <a:pPr>
              <a:spcAft>
                <a:spcPts val="800"/>
              </a:spcAft>
            </a:pPr>
            <a:r>
              <a:rPr lang="en-US" dirty="0"/>
              <a:t>King James</a:t>
            </a:r>
          </a:p>
          <a:p>
            <a:pPr>
              <a:spcAft>
                <a:spcPts val="800"/>
              </a:spcAft>
            </a:pPr>
            <a:r>
              <a:rPr lang="en-US" dirty="0"/>
              <a:t>Geneva</a:t>
            </a:r>
          </a:p>
          <a:p>
            <a:pPr>
              <a:spcAft>
                <a:spcPts val="800"/>
              </a:spcAft>
            </a:pPr>
            <a:r>
              <a:rPr lang="en-US" dirty="0"/>
              <a:t>Matthew</a:t>
            </a:r>
          </a:p>
          <a:p>
            <a:pPr>
              <a:spcAft>
                <a:spcPts val="800"/>
              </a:spcAft>
            </a:pPr>
            <a:r>
              <a:rPr lang="en-US" dirty="0"/>
              <a:t>Great</a:t>
            </a:r>
          </a:p>
          <a:p>
            <a:pPr>
              <a:spcAft>
                <a:spcPts val="800"/>
              </a:spcAft>
            </a:pPr>
            <a:r>
              <a:rPr lang="en-US" dirty="0"/>
              <a:t>Douay-</a:t>
            </a:r>
            <a:r>
              <a:rPr lang="en-US" dirty="0" err="1"/>
              <a:t>Reihms</a:t>
            </a:r>
            <a:endParaRPr lang="en-US" dirty="0"/>
          </a:p>
          <a:p>
            <a:pPr>
              <a:spcAft>
                <a:spcPts val="800"/>
              </a:spcAft>
            </a:pPr>
            <a:r>
              <a:rPr lang="en-US" dirty="0"/>
              <a:t>Wycliffe</a:t>
            </a:r>
          </a:p>
          <a:p>
            <a:pPr>
              <a:spcAft>
                <a:spcPts val="800"/>
              </a:spcAft>
            </a:pPr>
            <a:r>
              <a:rPr lang="en-US" dirty="0"/>
              <a:t>Bishops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5D238552-AFD2-8144-AD7D-16F62659D283}"/>
              </a:ext>
            </a:extLst>
          </p:cNvPr>
          <p:cNvSpPr txBox="1">
            <a:spLocks/>
          </p:cNvSpPr>
          <p:nvPr/>
        </p:nvSpPr>
        <p:spPr>
          <a:xfrm>
            <a:off x="304800" y="228600"/>
            <a:ext cx="34290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Tx/>
              <a:buNone/>
              <a:defRPr sz="36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Tx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Tx/>
              <a:buNone/>
              <a:defRPr sz="2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Tx/>
              <a:buNone/>
              <a:defRPr sz="2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Tx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en-US" dirty="0"/>
              <a:t>1.</a:t>
            </a:r>
          </a:p>
          <a:p>
            <a:pPr>
              <a:spcAft>
                <a:spcPts val="800"/>
              </a:spcAft>
            </a:pPr>
            <a:r>
              <a:rPr lang="en-US" dirty="0"/>
              <a:t>2.</a:t>
            </a:r>
          </a:p>
          <a:p>
            <a:pPr>
              <a:spcAft>
                <a:spcPts val="800"/>
              </a:spcAft>
            </a:pPr>
            <a:r>
              <a:rPr lang="en-US" dirty="0"/>
              <a:t>3.</a:t>
            </a:r>
          </a:p>
          <a:p>
            <a:pPr>
              <a:spcAft>
                <a:spcPts val="800"/>
              </a:spcAft>
            </a:pPr>
            <a:r>
              <a:rPr lang="en-US" dirty="0"/>
              <a:t>4.</a:t>
            </a:r>
          </a:p>
          <a:p>
            <a:pPr>
              <a:spcAft>
                <a:spcPts val="800"/>
              </a:spcAft>
            </a:pPr>
            <a:r>
              <a:rPr lang="en-US" dirty="0"/>
              <a:t>5.</a:t>
            </a:r>
          </a:p>
          <a:p>
            <a:pPr>
              <a:spcAft>
                <a:spcPts val="800"/>
              </a:spcAft>
            </a:pPr>
            <a:r>
              <a:rPr lang="en-US" dirty="0"/>
              <a:t>6.</a:t>
            </a:r>
          </a:p>
          <a:p>
            <a:pPr>
              <a:spcAft>
                <a:spcPts val="800"/>
              </a:spcAft>
            </a:pPr>
            <a:r>
              <a:rPr lang="en-US" dirty="0"/>
              <a:t>7.</a:t>
            </a:r>
          </a:p>
          <a:p>
            <a:pPr>
              <a:spcAft>
                <a:spcPts val="800"/>
              </a:spcAft>
            </a:pPr>
            <a:r>
              <a:rPr lang="en-US" dirty="0"/>
              <a:t>8.</a:t>
            </a:r>
          </a:p>
          <a:p>
            <a:pPr>
              <a:spcAft>
                <a:spcPts val="800"/>
              </a:spcAft>
            </a:pPr>
            <a:r>
              <a:rPr lang="en-US" dirty="0"/>
              <a:t>9.</a:t>
            </a:r>
          </a:p>
        </p:txBody>
      </p:sp>
    </p:spTree>
    <p:extLst>
      <p:ext uri="{BB962C8B-B14F-4D97-AF65-F5344CB8AC3E}">
        <p14:creationId xmlns:p14="http://schemas.microsoft.com/office/powerpoint/2010/main" val="352738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F5BC6F-60B5-9048-9C0D-F62BEB752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dirty="0"/>
              <a:t>King James Bible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↓                                         ↓                            </a:t>
            </a:r>
          </a:p>
          <a:p>
            <a:r>
              <a:rPr lang="en-US" sz="2800" dirty="0"/>
              <a:t>                   English Revised Version            NKJV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↓</a:t>
            </a:r>
          </a:p>
          <a:p>
            <a:pPr algn="ctr"/>
            <a:r>
              <a:rPr lang="en-US" sz="2800" dirty="0"/>
              <a:t>American Standard Version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                   ↓  </a:t>
            </a:r>
            <a:r>
              <a:rPr lang="en-US" sz="2800" dirty="0"/>
              <a:t>                     </a:t>
            </a:r>
            <a:r>
              <a:rPr lang="en-US" sz="2800" b="1" dirty="0">
                <a:solidFill>
                  <a:srgbClr val="FF0000"/>
                </a:solidFill>
              </a:rPr>
              <a:t>↓</a:t>
            </a:r>
            <a:r>
              <a:rPr lang="en-US" sz="2800" dirty="0"/>
              <a:t>                    </a:t>
            </a:r>
            <a:r>
              <a:rPr lang="en-US" sz="2800" b="1" dirty="0">
                <a:solidFill>
                  <a:srgbClr val="FF0000"/>
                </a:solidFill>
              </a:rPr>
              <a:t>↓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                 </a:t>
            </a:r>
            <a:r>
              <a:rPr lang="en-US" sz="2800" dirty="0"/>
              <a:t>RSV                  LIVING             NASB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            ↓        ↓                  ↓                     </a:t>
            </a:r>
          </a:p>
          <a:p>
            <a:r>
              <a:rPr lang="en-US" sz="2800" dirty="0"/>
              <a:t>              NRSV     ESV               NLT</a:t>
            </a:r>
          </a:p>
        </p:txBody>
      </p:sp>
    </p:spTree>
    <p:extLst>
      <p:ext uri="{BB962C8B-B14F-4D97-AF65-F5344CB8AC3E}">
        <p14:creationId xmlns:p14="http://schemas.microsoft.com/office/powerpoint/2010/main" val="345688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6CD92B-FDDE-2947-AAA8-0668260C7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NIV (1978)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↓</a:t>
            </a:r>
            <a:endParaRPr lang="en-US" dirty="0"/>
          </a:p>
          <a:p>
            <a:pPr algn="ctr"/>
            <a:r>
              <a:rPr lang="en-US" dirty="0"/>
              <a:t>NIV (1984)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8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6CD92B-FDDE-2947-AAA8-0668260C7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NIV (1978)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↓</a:t>
            </a:r>
            <a:endParaRPr lang="en-US" dirty="0"/>
          </a:p>
          <a:p>
            <a:pPr algn="ctr"/>
            <a:r>
              <a:rPr lang="en-US" dirty="0"/>
              <a:t>NIV (1984)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                ↓</a:t>
            </a:r>
            <a:endParaRPr lang="en-US" dirty="0"/>
          </a:p>
          <a:p>
            <a:pPr algn="ctr"/>
            <a:r>
              <a:rPr lang="en-US" dirty="0"/>
              <a:t>                  TNIV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0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6CD92B-FDDE-2947-AAA8-0668260C7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NIV (1978)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↓</a:t>
            </a:r>
            <a:endParaRPr lang="en-US" dirty="0"/>
          </a:p>
          <a:p>
            <a:pPr algn="ctr"/>
            <a:r>
              <a:rPr lang="en-US" dirty="0"/>
              <a:t>NIV (1984)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↓            ↓</a:t>
            </a:r>
            <a:endParaRPr lang="en-US" dirty="0"/>
          </a:p>
          <a:p>
            <a:pPr algn="ctr"/>
            <a:r>
              <a:rPr lang="en-US" dirty="0"/>
              <a:t>   </a:t>
            </a:r>
            <a:r>
              <a:rPr lang="en-US" b="1" dirty="0">
                <a:solidFill>
                  <a:srgbClr val="FF0000"/>
                </a:solidFill>
              </a:rPr>
              <a:t>↓</a:t>
            </a:r>
            <a:r>
              <a:rPr lang="en-US" dirty="0"/>
              <a:t>           TNIV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↓            ↓</a:t>
            </a:r>
            <a:endParaRPr lang="en-US" dirty="0"/>
          </a:p>
          <a:p>
            <a:pPr algn="ctr"/>
            <a:r>
              <a:rPr lang="en-US" dirty="0"/>
              <a:t>NIV (2011)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12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51B489-7E64-3D43-8E87-A7395A017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Hollman Christian Standard Bible (HCSB)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↓</a:t>
            </a:r>
          </a:p>
          <a:p>
            <a:pPr algn="ctr"/>
            <a:r>
              <a:rPr lang="en-US" dirty="0"/>
              <a:t>Christian Standard Bible (CSB)</a:t>
            </a:r>
          </a:p>
        </p:txBody>
      </p:sp>
    </p:spTree>
    <p:extLst>
      <p:ext uri="{BB962C8B-B14F-4D97-AF65-F5344CB8AC3E}">
        <p14:creationId xmlns:p14="http://schemas.microsoft.com/office/powerpoint/2010/main" val="138962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pPr>
              <a:spcAft>
                <a:spcPts val="100"/>
              </a:spcAft>
            </a:pPr>
            <a:r>
              <a:rPr lang="en-US" sz="2400" dirty="0"/>
              <a:t>  FORMAL                                                                               FUNCTIONAL</a:t>
            </a:r>
          </a:p>
          <a:p>
            <a:pPr>
              <a:spcAft>
                <a:spcPts val="100"/>
              </a:spcAft>
            </a:pPr>
            <a:r>
              <a:rPr lang="en-US" sz="2400" dirty="0"/>
              <a:t>  EQUIVALENCE		                                          EQUIVALENCE				</a:t>
            </a:r>
          </a:p>
          <a:p>
            <a:pPr>
              <a:spcAft>
                <a:spcPts val="100"/>
              </a:spcAft>
            </a:pPr>
            <a:r>
              <a:rPr lang="en-US" sz="2400" dirty="0"/>
              <a:t>	</a:t>
            </a:r>
          </a:p>
          <a:p>
            <a:pPr>
              <a:spcAft>
                <a:spcPts val="100"/>
              </a:spcAft>
            </a:pPr>
            <a:r>
              <a:rPr lang="en-US" sz="2400" dirty="0"/>
              <a:t>           NASB          ESV                CSB	NIV  		   NLT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04800" y="1676400"/>
            <a:ext cx="8305800" cy="762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95400" y="1752600"/>
            <a:ext cx="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90800" y="1752600"/>
            <a:ext cx="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53000" y="1676400"/>
            <a:ext cx="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010400" y="1676400"/>
            <a:ext cx="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DAA7F47-057E-8045-B0E5-B33F6767FFBA}"/>
              </a:ext>
            </a:extLst>
          </p:cNvPr>
          <p:cNvCxnSpPr/>
          <p:nvPr/>
        </p:nvCxnSpPr>
        <p:spPr>
          <a:xfrm>
            <a:off x="4191000" y="1676400"/>
            <a:ext cx="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80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6D4352-45DA-724B-BC27-AB54DE952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Modern English</a:t>
            </a:r>
          </a:p>
          <a:p>
            <a:r>
              <a:rPr lang="en-US" dirty="0"/>
              <a:t>2. Standard Hebrew and Greek texts</a:t>
            </a:r>
          </a:p>
          <a:p>
            <a:r>
              <a:rPr lang="en-US" dirty="0"/>
              <a:t>3. By a committee</a:t>
            </a:r>
          </a:p>
          <a:p>
            <a:r>
              <a:rPr lang="en-US" dirty="0"/>
              <a:t>4. Avoid paraphrases</a:t>
            </a:r>
          </a:p>
          <a:p>
            <a:r>
              <a:rPr lang="en-US" dirty="0"/>
              <a:t>5. Use more than one</a:t>
            </a:r>
          </a:p>
          <a:p>
            <a:r>
              <a:rPr lang="en-US" dirty="0"/>
              <a:t>6. Stick to the standard versions</a:t>
            </a:r>
          </a:p>
        </p:txBody>
      </p:sp>
    </p:spTree>
    <p:extLst>
      <p:ext uri="{BB962C8B-B14F-4D97-AF65-F5344CB8AC3E}">
        <p14:creationId xmlns:p14="http://schemas.microsoft.com/office/powerpoint/2010/main" val="216305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pPr>
              <a:spcAft>
                <a:spcPts val="100"/>
              </a:spcAft>
            </a:pPr>
            <a:r>
              <a:rPr lang="en-US" sz="2400" dirty="0"/>
              <a:t>  FORMAL                                                                               FUNCTIONAL</a:t>
            </a:r>
          </a:p>
          <a:p>
            <a:pPr>
              <a:spcAft>
                <a:spcPts val="100"/>
              </a:spcAft>
            </a:pPr>
            <a:r>
              <a:rPr lang="en-US" sz="2400" dirty="0"/>
              <a:t>  EQUIVALENCE		                                          EQUIVALENCE				</a:t>
            </a:r>
          </a:p>
          <a:p>
            <a:pPr>
              <a:spcAft>
                <a:spcPts val="100"/>
              </a:spcAft>
            </a:pPr>
            <a:r>
              <a:rPr lang="en-US" sz="2400" dirty="0"/>
              <a:t>	</a:t>
            </a:r>
          </a:p>
          <a:p>
            <a:pPr>
              <a:spcAft>
                <a:spcPts val="100"/>
              </a:spcAft>
            </a:pPr>
            <a:r>
              <a:rPr lang="en-US" sz="2400" dirty="0"/>
              <a:t>           NASB          ESV                CSB	NIV  		   NLT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04800" y="1676400"/>
            <a:ext cx="8305800" cy="762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95400" y="1752600"/>
            <a:ext cx="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90800" y="1752600"/>
            <a:ext cx="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53000" y="1676400"/>
            <a:ext cx="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010400" y="1676400"/>
            <a:ext cx="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DAA7F47-057E-8045-B0E5-B33F6767FFBA}"/>
              </a:ext>
            </a:extLst>
          </p:cNvPr>
          <p:cNvCxnSpPr/>
          <p:nvPr/>
        </p:nvCxnSpPr>
        <p:spPr>
          <a:xfrm>
            <a:off x="4191000" y="1676400"/>
            <a:ext cx="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57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6D4352-45DA-724B-BC27-AB54DE952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Modern English</a:t>
            </a:r>
          </a:p>
          <a:p>
            <a:r>
              <a:rPr lang="en-US" dirty="0"/>
              <a:t>2. Standard Hebrew and Greek texts</a:t>
            </a:r>
          </a:p>
          <a:p>
            <a:r>
              <a:rPr lang="en-US" dirty="0"/>
              <a:t>3. By a committee</a:t>
            </a:r>
          </a:p>
          <a:p>
            <a:r>
              <a:rPr lang="en-US" dirty="0"/>
              <a:t>4. Avoid paraphrases</a:t>
            </a:r>
          </a:p>
          <a:p>
            <a:r>
              <a:rPr lang="en-US" dirty="0"/>
              <a:t>5. Use more than one</a:t>
            </a:r>
          </a:p>
          <a:p>
            <a:r>
              <a:rPr lang="en-US" dirty="0"/>
              <a:t>6. Stick to the standard versions</a:t>
            </a:r>
          </a:p>
        </p:txBody>
      </p:sp>
    </p:spTree>
    <p:extLst>
      <p:ext uri="{BB962C8B-B14F-4D97-AF65-F5344CB8AC3E}">
        <p14:creationId xmlns:p14="http://schemas.microsoft.com/office/powerpoint/2010/main" val="2901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33D686-E438-AD46-90B0-FC1294F95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0" y="228600"/>
            <a:ext cx="4800600" cy="6248400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 dirty="0"/>
              <a:t>Coverdale</a:t>
            </a:r>
          </a:p>
          <a:p>
            <a:pPr>
              <a:spcAft>
                <a:spcPts val="800"/>
              </a:spcAft>
            </a:pPr>
            <a:r>
              <a:rPr lang="en-US" dirty="0"/>
              <a:t>Tyndale</a:t>
            </a:r>
          </a:p>
          <a:p>
            <a:pPr>
              <a:spcAft>
                <a:spcPts val="800"/>
              </a:spcAft>
            </a:pPr>
            <a:r>
              <a:rPr lang="en-US" dirty="0"/>
              <a:t>King James</a:t>
            </a:r>
          </a:p>
          <a:p>
            <a:pPr>
              <a:spcAft>
                <a:spcPts val="800"/>
              </a:spcAft>
            </a:pPr>
            <a:r>
              <a:rPr lang="en-US" dirty="0"/>
              <a:t>Geneva</a:t>
            </a:r>
          </a:p>
          <a:p>
            <a:pPr>
              <a:spcAft>
                <a:spcPts val="800"/>
              </a:spcAft>
            </a:pPr>
            <a:r>
              <a:rPr lang="en-US" dirty="0"/>
              <a:t>Matthew</a:t>
            </a:r>
          </a:p>
          <a:p>
            <a:pPr>
              <a:spcAft>
                <a:spcPts val="800"/>
              </a:spcAft>
            </a:pPr>
            <a:r>
              <a:rPr lang="en-US" dirty="0"/>
              <a:t>Great</a:t>
            </a:r>
          </a:p>
          <a:p>
            <a:pPr>
              <a:spcAft>
                <a:spcPts val="800"/>
              </a:spcAft>
            </a:pPr>
            <a:r>
              <a:rPr lang="en-US" dirty="0"/>
              <a:t>Douay-</a:t>
            </a:r>
            <a:r>
              <a:rPr lang="en-US" dirty="0" err="1"/>
              <a:t>Reihms</a:t>
            </a:r>
            <a:endParaRPr lang="en-US" dirty="0"/>
          </a:p>
          <a:p>
            <a:pPr>
              <a:spcAft>
                <a:spcPts val="800"/>
              </a:spcAft>
            </a:pPr>
            <a:r>
              <a:rPr lang="en-US" dirty="0"/>
              <a:t>Wycliffe</a:t>
            </a:r>
          </a:p>
          <a:p>
            <a:pPr>
              <a:spcAft>
                <a:spcPts val="800"/>
              </a:spcAft>
            </a:pPr>
            <a:r>
              <a:rPr lang="en-US" dirty="0"/>
              <a:t>Bishops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5D238552-AFD2-8144-AD7D-16F62659D283}"/>
              </a:ext>
            </a:extLst>
          </p:cNvPr>
          <p:cNvSpPr txBox="1">
            <a:spLocks/>
          </p:cNvSpPr>
          <p:nvPr/>
        </p:nvSpPr>
        <p:spPr>
          <a:xfrm>
            <a:off x="304800" y="228600"/>
            <a:ext cx="34290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Tx/>
              <a:buNone/>
              <a:defRPr sz="36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Tx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Tx/>
              <a:buNone/>
              <a:defRPr sz="2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Tx/>
              <a:buNone/>
              <a:defRPr sz="2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Tx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en-US" dirty="0"/>
              <a:t>1. Wycliffe</a:t>
            </a:r>
          </a:p>
          <a:p>
            <a:pPr>
              <a:spcAft>
                <a:spcPts val="800"/>
              </a:spcAft>
            </a:pPr>
            <a:r>
              <a:rPr lang="en-US" dirty="0"/>
              <a:t>2. Tyndale</a:t>
            </a:r>
          </a:p>
          <a:p>
            <a:pPr>
              <a:spcAft>
                <a:spcPts val="800"/>
              </a:spcAft>
            </a:pPr>
            <a:r>
              <a:rPr lang="en-US" dirty="0"/>
              <a:t>3. Coverdale</a:t>
            </a:r>
          </a:p>
          <a:p>
            <a:pPr>
              <a:spcAft>
                <a:spcPts val="800"/>
              </a:spcAft>
            </a:pPr>
            <a:r>
              <a:rPr lang="en-US" dirty="0"/>
              <a:t>4. Matthew</a:t>
            </a:r>
          </a:p>
          <a:p>
            <a:pPr>
              <a:spcAft>
                <a:spcPts val="800"/>
              </a:spcAft>
            </a:pPr>
            <a:r>
              <a:rPr lang="en-US" dirty="0"/>
              <a:t>5. Great</a:t>
            </a:r>
          </a:p>
          <a:p>
            <a:pPr>
              <a:spcAft>
                <a:spcPts val="800"/>
              </a:spcAft>
            </a:pPr>
            <a:r>
              <a:rPr lang="en-US" dirty="0"/>
              <a:t>6. Geneva</a:t>
            </a:r>
          </a:p>
          <a:p>
            <a:pPr>
              <a:spcAft>
                <a:spcPts val="800"/>
              </a:spcAft>
            </a:pPr>
            <a:r>
              <a:rPr lang="en-US" dirty="0"/>
              <a:t>7. Bishops</a:t>
            </a:r>
          </a:p>
          <a:p>
            <a:pPr>
              <a:spcAft>
                <a:spcPts val="800"/>
              </a:spcAft>
            </a:pPr>
            <a:r>
              <a:rPr lang="en-US" dirty="0"/>
              <a:t>8. Douay-</a:t>
            </a:r>
            <a:r>
              <a:rPr lang="en-US" dirty="0" err="1"/>
              <a:t>Reihms</a:t>
            </a:r>
            <a:endParaRPr lang="en-US" dirty="0"/>
          </a:p>
          <a:p>
            <a:pPr>
              <a:spcAft>
                <a:spcPts val="800"/>
              </a:spcAft>
            </a:pPr>
            <a:r>
              <a:rPr lang="en-US" dirty="0"/>
              <a:t>9. King James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C42CF3-17CA-9149-9B4B-25CA24B87877}"/>
              </a:ext>
            </a:extLst>
          </p:cNvPr>
          <p:cNvSpPr txBox="1"/>
          <p:nvPr/>
        </p:nvSpPr>
        <p:spPr>
          <a:xfrm>
            <a:off x="838200" y="53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27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33D686-E438-AD46-90B0-FC1294F9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 dirty="0"/>
              <a:t>• 1382 Wycliffe </a:t>
            </a:r>
          </a:p>
          <a:p>
            <a:pPr>
              <a:spcAft>
                <a:spcPts val="800"/>
              </a:spcAft>
            </a:pPr>
            <a:r>
              <a:rPr lang="en-US" dirty="0"/>
              <a:t>• 1525 Tyndale</a:t>
            </a:r>
          </a:p>
          <a:p>
            <a:pPr>
              <a:spcAft>
                <a:spcPts val="800"/>
              </a:spcAft>
            </a:pPr>
            <a:r>
              <a:rPr lang="en-US" dirty="0"/>
              <a:t>• 1535 Coverdale</a:t>
            </a:r>
          </a:p>
          <a:p>
            <a:pPr>
              <a:spcAft>
                <a:spcPts val="800"/>
              </a:spcAft>
            </a:pPr>
            <a:r>
              <a:rPr lang="en-US" dirty="0"/>
              <a:t>• 1537 Matthew</a:t>
            </a:r>
          </a:p>
          <a:p>
            <a:pPr>
              <a:spcAft>
                <a:spcPts val="800"/>
              </a:spcAft>
            </a:pPr>
            <a:r>
              <a:rPr lang="en-US" dirty="0"/>
              <a:t>• 1539 Great</a:t>
            </a:r>
          </a:p>
          <a:p>
            <a:pPr>
              <a:spcAft>
                <a:spcPts val="800"/>
              </a:spcAft>
            </a:pPr>
            <a:r>
              <a:rPr lang="en-US" dirty="0"/>
              <a:t>• 1560 Geneva</a:t>
            </a:r>
          </a:p>
          <a:p>
            <a:pPr>
              <a:spcAft>
                <a:spcPts val="800"/>
              </a:spcAft>
            </a:pPr>
            <a:r>
              <a:rPr lang="en-US" dirty="0"/>
              <a:t>• 1568 Bishops</a:t>
            </a:r>
          </a:p>
          <a:p>
            <a:pPr>
              <a:spcAft>
                <a:spcPts val="800"/>
              </a:spcAft>
            </a:pPr>
            <a:r>
              <a:rPr lang="en-US" dirty="0"/>
              <a:t>• 1610 Douay-</a:t>
            </a:r>
            <a:r>
              <a:rPr lang="en-US" dirty="0" err="1"/>
              <a:t>Reihms</a:t>
            </a:r>
            <a:endParaRPr lang="en-US" dirty="0"/>
          </a:p>
          <a:p>
            <a:pPr>
              <a:spcAft>
                <a:spcPts val="800"/>
              </a:spcAft>
            </a:pPr>
            <a:r>
              <a:rPr lang="en-US" dirty="0"/>
              <a:t>• 1611 King James</a:t>
            </a:r>
          </a:p>
        </p:txBody>
      </p:sp>
    </p:spTree>
    <p:extLst>
      <p:ext uri="{BB962C8B-B14F-4D97-AF65-F5344CB8AC3E}">
        <p14:creationId xmlns:p14="http://schemas.microsoft.com/office/powerpoint/2010/main" val="116936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77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F5BC6F-60B5-9048-9C0D-F62BEB752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dirty="0"/>
              <a:t>King James Bible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↓</a:t>
            </a:r>
          </a:p>
          <a:p>
            <a:pPr algn="ctr"/>
            <a:r>
              <a:rPr lang="en-US" sz="2800" dirty="0"/>
              <a:t>English Revised Version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↓</a:t>
            </a:r>
          </a:p>
          <a:p>
            <a:pPr algn="ctr"/>
            <a:r>
              <a:rPr lang="en-US" sz="2800" dirty="0"/>
              <a:t>American Standard Version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                   ↓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                 </a:t>
            </a:r>
            <a:r>
              <a:rPr lang="en-US" sz="2800" dirty="0"/>
              <a:t>RSV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            ↓ </a:t>
            </a:r>
          </a:p>
          <a:p>
            <a:r>
              <a:rPr lang="en-US" sz="2800" dirty="0"/>
              <a:t>              NRSV   </a:t>
            </a:r>
          </a:p>
        </p:txBody>
      </p:sp>
    </p:spTree>
    <p:extLst>
      <p:ext uri="{BB962C8B-B14F-4D97-AF65-F5344CB8AC3E}">
        <p14:creationId xmlns:p14="http://schemas.microsoft.com/office/powerpoint/2010/main" val="183109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F5BC6F-60B5-9048-9C0D-F62BEB752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dirty="0"/>
              <a:t>King James Bible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↓</a:t>
            </a:r>
          </a:p>
          <a:p>
            <a:pPr algn="ctr"/>
            <a:r>
              <a:rPr lang="en-US" sz="2800" dirty="0"/>
              <a:t>English Revised Version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↓</a:t>
            </a:r>
          </a:p>
          <a:p>
            <a:pPr algn="ctr"/>
            <a:r>
              <a:rPr lang="en-US" sz="2800" dirty="0"/>
              <a:t>American Standard Version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                   ↓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                 </a:t>
            </a:r>
            <a:r>
              <a:rPr lang="en-US" sz="2800" dirty="0"/>
              <a:t>RSV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            ↓        ↓</a:t>
            </a:r>
          </a:p>
          <a:p>
            <a:r>
              <a:rPr lang="en-US" sz="2800" dirty="0"/>
              <a:t>              NRSV     ESV</a:t>
            </a:r>
          </a:p>
        </p:txBody>
      </p:sp>
    </p:spTree>
    <p:extLst>
      <p:ext uri="{BB962C8B-B14F-4D97-AF65-F5344CB8AC3E}">
        <p14:creationId xmlns:p14="http://schemas.microsoft.com/office/powerpoint/2010/main" val="180629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F5BC6F-60B5-9048-9C0D-F62BEB752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dirty="0"/>
              <a:t>King James Bible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↓</a:t>
            </a:r>
          </a:p>
          <a:p>
            <a:pPr algn="ctr"/>
            <a:r>
              <a:rPr lang="en-US" sz="2800" dirty="0"/>
              <a:t>English Revised Version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↓</a:t>
            </a:r>
          </a:p>
          <a:p>
            <a:pPr algn="ctr"/>
            <a:r>
              <a:rPr lang="en-US" sz="2800" dirty="0"/>
              <a:t>American Standard Version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                   ↓  </a:t>
            </a:r>
            <a:r>
              <a:rPr lang="en-US" sz="2800" dirty="0"/>
              <a:t>                     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  <a:r>
              <a:rPr lang="en-US" sz="2800" dirty="0"/>
              <a:t>                     </a:t>
            </a:r>
            <a:r>
              <a:rPr lang="en-US" sz="2800" b="1" dirty="0">
                <a:solidFill>
                  <a:srgbClr val="FF0000"/>
                </a:solidFill>
              </a:rPr>
              <a:t>↓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                 </a:t>
            </a:r>
            <a:r>
              <a:rPr lang="en-US" sz="2800" dirty="0"/>
              <a:t>RSV                                           NASB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            ↓        ↓                                          </a:t>
            </a:r>
          </a:p>
          <a:p>
            <a:r>
              <a:rPr lang="en-US" sz="2800" dirty="0"/>
              <a:t>              NRSV     ESV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2671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F5BC6F-60B5-9048-9C0D-F62BEB752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dirty="0"/>
              <a:t>King James Bible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↓</a:t>
            </a:r>
          </a:p>
          <a:p>
            <a:pPr algn="ctr"/>
            <a:r>
              <a:rPr lang="en-US" sz="2800" dirty="0"/>
              <a:t>English Revised Version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↓</a:t>
            </a:r>
          </a:p>
          <a:p>
            <a:pPr algn="ctr"/>
            <a:r>
              <a:rPr lang="en-US" sz="2800" dirty="0"/>
              <a:t>American Standard Version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                   ↓  </a:t>
            </a:r>
            <a:r>
              <a:rPr lang="en-US" sz="2800" dirty="0"/>
              <a:t>                     </a:t>
            </a:r>
            <a:r>
              <a:rPr lang="en-US" sz="2800" b="1" dirty="0">
                <a:solidFill>
                  <a:srgbClr val="FF0000"/>
                </a:solidFill>
              </a:rPr>
              <a:t>↓</a:t>
            </a:r>
            <a:r>
              <a:rPr lang="en-US" sz="2800" dirty="0"/>
              <a:t>                    </a:t>
            </a:r>
            <a:r>
              <a:rPr lang="en-US" sz="2800" b="1" dirty="0">
                <a:solidFill>
                  <a:srgbClr val="FF0000"/>
                </a:solidFill>
              </a:rPr>
              <a:t>↓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                 </a:t>
            </a:r>
            <a:r>
              <a:rPr lang="en-US" sz="2800" dirty="0"/>
              <a:t>RSV                  LIVING             NASB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            ↓        ↓                                           </a:t>
            </a:r>
          </a:p>
          <a:p>
            <a:r>
              <a:rPr lang="en-US" sz="2800" dirty="0"/>
              <a:t>              NRSV     ESV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3371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F5BC6F-60B5-9048-9C0D-F62BEB752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dirty="0"/>
              <a:t>King James Bible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↓</a:t>
            </a:r>
          </a:p>
          <a:p>
            <a:pPr algn="ctr"/>
            <a:r>
              <a:rPr lang="en-US" sz="2800" dirty="0"/>
              <a:t>English Revised Version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↓</a:t>
            </a:r>
          </a:p>
          <a:p>
            <a:pPr algn="ctr"/>
            <a:r>
              <a:rPr lang="en-US" sz="2800" dirty="0"/>
              <a:t>American Standard Version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                   ↓  </a:t>
            </a:r>
            <a:r>
              <a:rPr lang="en-US" sz="2800" dirty="0"/>
              <a:t>                     </a:t>
            </a:r>
            <a:r>
              <a:rPr lang="en-US" sz="2800" b="1" dirty="0">
                <a:solidFill>
                  <a:srgbClr val="FF0000"/>
                </a:solidFill>
              </a:rPr>
              <a:t>↓</a:t>
            </a:r>
            <a:r>
              <a:rPr lang="en-US" sz="2800" dirty="0"/>
              <a:t>                    </a:t>
            </a:r>
            <a:r>
              <a:rPr lang="en-US" sz="2800" b="1" dirty="0">
                <a:solidFill>
                  <a:srgbClr val="FF0000"/>
                </a:solidFill>
              </a:rPr>
              <a:t>↓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                 </a:t>
            </a:r>
            <a:r>
              <a:rPr lang="en-US" sz="2800" dirty="0"/>
              <a:t>RSV                  LIVING             NASB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            ↓        ↓                  ↓                    </a:t>
            </a:r>
          </a:p>
          <a:p>
            <a:r>
              <a:rPr lang="en-US" sz="2800" dirty="0"/>
              <a:t>              NRSV     ESV               NLT</a:t>
            </a:r>
          </a:p>
        </p:txBody>
      </p:sp>
    </p:spTree>
    <p:extLst>
      <p:ext uri="{BB962C8B-B14F-4D97-AF65-F5344CB8AC3E}">
        <p14:creationId xmlns:p14="http://schemas.microsoft.com/office/powerpoint/2010/main" val="209443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JB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60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11568</TotalTime>
  <Words>372</Words>
  <Application>Microsoft Office PowerPoint</Application>
  <PresentationFormat>On-screen Show (4:3)</PresentationFormat>
  <Paragraphs>140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  <vt:variant>
        <vt:lpstr>Custom Shows</vt:lpstr>
      </vt:variant>
      <vt:variant>
        <vt:i4>1</vt:i4>
      </vt:variant>
    </vt:vector>
  </HeadingPairs>
  <TitlesOfParts>
    <vt:vector size="24" baseType="lpstr">
      <vt:lpstr>Arial</vt:lpstr>
      <vt:lpstr>Calibri</vt:lpstr>
      <vt:lpstr>WJB1</vt:lpstr>
      <vt:lpstr>1_WJB1</vt:lpstr>
      <vt:lpstr>2_WJB1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TEC1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Wendell Brane</dc:creator>
  <cp:lastModifiedBy>Joshua Miles</cp:lastModifiedBy>
  <cp:revision>1739</cp:revision>
  <cp:lastPrinted>2019-04-28T12:28:06Z</cp:lastPrinted>
  <dcterms:created xsi:type="dcterms:W3CDTF">2010-05-12T18:41:43Z</dcterms:created>
  <dcterms:modified xsi:type="dcterms:W3CDTF">2019-05-12T15:57:41Z</dcterms:modified>
</cp:coreProperties>
</file>