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8" r:id="rId2"/>
    <p:sldMasterId id="2147483759" r:id="rId3"/>
  </p:sldMasterIdLst>
  <p:notesMasterIdLst>
    <p:notesMasterId r:id="rId6"/>
  </p:notesMasterIdLst>
  <p:handoutMasterIdLst>
    <p:handoutMasterId r:id="rId7"/>
  </p:handoutMasterIdLst>
  <p:sldIdLst>
    <p:sldId id="3108" r:id="rId4"/>
    <p:sldId id="262" r:id="rId5"/>
  </p:sldIdLst>
  <p:sldSz cx="9144000" cy="6858000" type="screen4x3"/>
  <p:notesSz cx="6950075" cy="9236075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BB62C7"/>
    <a:srgbClr val="CA91D2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530" autoAdjust="0"/>
    <p:restoredTop sz="86938" autoAdjust="0"/>
  </p:normalViewPr>
  <p:slideViewPr>
    <p:cSldViewPr>
      <p:cViewPr varScale="1">
        <p:scale>
          <a:sx n="74" d="100"/>
          <a:sy n="74" d="100"/>
        </p:scale>
        <p:origin x="5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28916274-5F6B-4159-86F6-A546B76FFD5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6/2/2019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B48040E5-A8FB-446B-A335-BAA19D9858D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6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27079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473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6274-5F6B-4159-86F6-A546B76FFD50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40E5-A8FB-446B-A335-BAA19D98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94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36" y="1156872"/>
            <a:ext cx="8269550" cy="4461029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legō – “I say” or “I tell”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l-GR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“but” – postpositive (cannot be the first word of a sentence)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egō</a:t>
            </a:r>
            <a:r>
              <a:rPr lang="el-GR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“I”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legō de - “But I say/But I tell”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egō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legō</a:t>
            </a:r>
          </a:p>
        </p:txBody>
      </p:sp>
    </p:spTree>
    <p:extLst>
      <p:ext uri="{BB962C8B-B14F-4D97-AF65-F5344CB8AC3E}">
        <p14:creationId xmlns:p14="http://schemas.microsoft.com/office/powerpoint/2010/main" val="65432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36" y="1156872"/>
            <a:ext cx="8269550" cy="4461029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legō – “I say” or “I tell”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l-GR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“but” – postpositive (cannot be the first word of a sentence)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egō</a:t>
            </a:r>
            <a:r>
              <a:rPr lang="el-GR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“I”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legō de - “But I say/But I tell”</a:t>
            </a:r>
          </a:p>
          <a:p>
            <a:pPr>
              <a:spcBef>
                <a:spcPts val="450"/>
              </a:spcBef>
              <a:spcAft>
                <a:spcPts val="1200"/>
              </a:spcAft>
            </a:pPr>
            <a:r>
              <a:rPr lang="en-US" sz="4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egō</a:t>
            </a:r>
            <a:r>
              <a:rPr lang="el-GR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l-GR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>
                <a:latin typeface="Times New Roman" panose="02020603050405020304" pitchFamily="18" charset="0"/>
                <a:cs typeface="Times New Roman" panose="02020603050405020304" pitchFamily="18" charset="0"/>
              </a:rPr>
              <a:t>legō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“But </a:t>
            </a:r>
            <a:r>
              <a:rPr lang="en-US" sz="405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say/But </a:t>
            </a:r>
            <a:r>
              <a:rPr lang="en-US" sz="405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tell”</a:t>
            </a:r>
          </a:p>
        </p:txBody>
      </p:sp>
    </p:spTree>
    <p:extLst>
      <p:ext uri="{BB962C8B-B14F-4D97-AF65-F5344CB8AC3E}">
        <p14:creationId xmlns:p14="http://schemas.microsoft.com/office/powerpoint/2010/main" val="979252882"/>
      </p:ext>
    </p:extLst>
  </p:cSld>
  <p:clrMapOvr>
    <a:masterClrMapping/>
  </p:clrMapOvr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11701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1_WJB1</vt:lpstr>
      <vt:lpstr>2_WJB1</vt:lpstr>
      <vt:lpstr>Office Theme</vt:lpstr>
      <vt:lpstr>PowerPoint Presentation</vt:lpstr>
      <vt:lpstr>PowerPoint Presentation</vt:lpstr>
      <vt:lpstr>TEC1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Joshua Miles</cp:lastModifiedBy>
  <cp:revision>1755</cp:revision>
  <cp:lastPrinted>2019-04-28T12:28:06Z</cp:lastPrinted>
  <dcterms:created xsi:type="dcterms:W3CDTF">2010-05-12T18:41:43Z</dcterms:created>
  <dcterms:modified xsi:type="dcterms:W3CDTF">2019-06-02T16:13:18Z</dcterms:modified>
</cp:coreProperties>
</file>