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20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58" y="1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8D1D5-39F6-4772-AC05-26EFAE1707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4C8199-B3A1-4119-969B-761DC00FB1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E43043-135D-4DAA-9049-74F1ACC31D87}"/>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5" name="Footer Placeholder 4">
            <a:extLst>
              <a:ext uri="{FF2B5EF4-FFF2-40B4-BE49-F238E27FC236}">
                <a16:creationId xmlns:a16="http://schemas.microsoft.com/office/drawing/2014/main" id="{081470E5-B2AE-4565-B38D-95A79021E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2B14ED-0FDE-4A48-AA0E-DE3AC44E4834}"/>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265128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73973-1E05-40FC-AC82-59C5C5A0E2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54A2D-526D-4C8A-B6F7-E0402CBF5B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C5675-0663-47C2-AC2F-70A628A607D1}"/>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5" name="Footer Placeholder 4">
            <a:extLst>
              <a:ext uri="{FF2B5EF4-FFF2-40B4-BE49-F238E27FC236}">
                <a16:creationId xmlns:a16="http://schemas.microsoft.com/office/drawing/2014/main" id="{C71D5C2C-3385-4920-ADB2-2D44EEA1DD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639E0E-4746-4543-B853-22F63F33CE0E}"/>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141142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8199BE-171E-44AF-BEE6-573559EDEB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35CFF1-EA2A-4AF6-81F2-459F27570D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D62605-E9A4-446F-8226-A977A5EC332F}"/>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5" name="Footer Placeholder 4">
            <a:extLst>
              <a:ext uri="{FF2B5EF4-FFF2-40B4-BE49-F238E27FC236}">
                <a16:creationId xmlns:a16="http://schemas.microsoft.com/office/drawing/2014/main" id="{4A0D3E0A-A846-456C-B95A-338FB4913F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0E987-CFF8-42C5-BDA3-7C64CCBAE708}"/>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2065108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50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925F-3D36-4118-AE7B-7E2D85C6C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30CFF5-5038-46D6-A6D8-04DDEBF5B4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BFCB9-152F-4D4E-AA65-844DF20127AE}"/>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5" name="Footer Placeholder 4">
            <a:extLst>
              <a:ext uri="{FF2B5EF4-FFF2-40B4-BE49-F238E27FC236}">
                <a16:creationId xmlns:a16="http://schemas.microsoft.com/office/drawing/2014/main" id="{1B58B484-0753-45C9-8985-DA0552029E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C6306-24DB-4730-B01F-8D8E3EBDFF17}"/>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14328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ACE6-2CA7-4791-B0A8-72877BC571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5DC6CF-E586-4BDC-BAEE-DE93A04431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965491-3007-499C-997B-500DD772866D}"/>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5" name="Footer Placeholder 4">
            <a:extLst>
              <a:ext uri="{FF2B5EF4-FFF2-40B4-BE49-F238E27FC236}">
                <a16:creationId xmlns:a16="http://schemas.microsoft.com/office/drawing/2014/main" id="{3AE7061D-0FE2-40D4-A037-87E33943E9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9FBD7E-9833-4C0A-BB93-57D8704C5C12}"/>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9535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52ECC-E7A7-40BA-86B2-9E3A40A918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1DACDB-6CDB-4325-808E-C3FEAACCB1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01DC11-553F-46AA-95A1-E8FB3244C5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062850-46D7-4C33-8D64-A307375F9796}"/>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6" name="Footer Placeholder 5">
            <a:extLst>
              <a:ext uri="{FF2B5EF4-FFF2-40B4-BE49-F238E27FC236}">
                <a16:creationId xmlns:a16="http://schemas.microsoft.com/office/drawing/2014/main" id="{E7005219-F87E-4C8D-B9DC-0BDDB1213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0263AC-F5F6-4B7E-A26E-F8DB5A9233F2}"/>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39938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6FB73-212E-4870-A64B-F6E42B4829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B484BB-C59F-4015-8445-764E8968C1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CB66FE-F8CE-4683-9EF0-C6D8C01647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62C640-A371-48F7-88FD-4D317DE75E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78E26E-9513-4BC7-9398-3477552BCE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2D842-B2CE-4B87-9E05-F29FBA69688B}"/>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8" name="Footer Placeholder 7">
            <a:extLst>
              <a:ext uri="{FF2B5EF4-FFF2-40B4-BE49-F238E27FC236}">
                <a16:creationId xmlns:a16="http://schemas.microsoft.com/office/drawing/2014/main" id="{2EA8285C-BFBB-4621-B0F9-3142B2A7C1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229722-632E-4C99-931F-9FFCB99C8D7C}"/>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96400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4E53-5E01-4594-83AD-526BE4EA64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93976D-F6B1-456C-9D4D-6458143AB969}"/>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4" name="Footer Placeholder 3">
            <a:extLst>
              <a:ext uri="{FF2B5EF4-FFF2-40B4-BE49-F238E27FC236}">
                <a16:creationId xmlns:a16="http://schemas.microsoft.com/office/drawing/2014/main" id="{5FB73692-76F9-4C55-AD0D-F28815B338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F1C616-AA24-4ECF-ACFC-3711D85820BF}"/>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213011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7B9C3-3D4E-45D8-8921-6736D755C886}"/>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3" name="Footer Placeholder 2">
            <a:extLst>
              <a:ext uri="{FF2B5EF4-FFF2-40B4-BE49-F238E27FC236}">
                <a16:creationId xmlns:a16="http://schemas.microsoft.com/office/drawing/2014/main" id="{3A1DC9A8-BFF9-497C-8F08-FCC5ECB3ED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785ABA-FBC3-4BFE-997D-756DE5E9B9AF}"/>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233257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22EE7-17BE-47CD-80F7-D7E8CF1C27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7028B4-2C14-454D-A87C-D0EC8FF632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9FCCD2-633A-4DBC-9827-5263AB0758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38FDBD-0AD0-4676-B32C-4BD02A03EC4A}"/>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6" name="Footer Placeholder 5">
            <a:extLst>
              <a:ext uri="{FF2B5EF4-FFF2-40B4-BE49-F238E27FC236}">
                <a16:creationId xmlns:a16="http://schemas.microsoft.com/office/drawing/2014/main" id="{CDE5D31C-B87D-40BD-90CD-C1A5E7D23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ECB904-F3C4-4AC7-ADB8-02E70BD34C78}"/>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94776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16B5-ECF5-4DAA-9CD3-56CC65A00F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743775-9170-4CA5-8105-73050733D4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0B018E-7D46-4A7F-B966-18938D72B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A9C79A-D3EC-4E42-8359-2688EC53E34B}"/>
              </a:ext>
            </a:extLst>
          </p:cNvPr>
          <p:cNvSpPr>
            <a:spLocks noGrp="1"/>
          </p:cNvSpPr>
          <p:nvPr>
            <p:ph type="dt" sz="half" idx="10"/>
          </p:nvPr>
        </p:nvSpPr>
        <p:spPr/>
        <p:txBody>
          <a:bodyPr/>
          <a:lstStyle/>
          <a:p>
            <a:fld id="{430198C7-E033-478C-B4BA-A366D13C248A}" type="datetimeFigureOut">
              <a:rPr lang="en-US" smtClean="0"/>
              <a:t>7/21/2019</a:t>
            </a:fld>
            <a:endParaRPr lang="en-US"/>
          </a:p>
        </p:txBody>
      </p:sp>
      <p:sp>
        <p:nvSpPr>
          <p:cNvPr id="6" name="Footer Placeholder 5">
            <a:extLst>
              <a:ext uri="{FF2B5EF4-FFF2-40B4-BE49-F238E27FC236}">
                <a16:creationId xmlns:a16="http://schemas.microsoft.com/office/drawing/2014/main" id="{02CDD8C8-05EE-4018-8009-0CA6D1985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B71A9-99D1-484F-A69A-C41FFD8AF6A9}"/>
              </a:ext>
            </a:extLst>
          </p:cNvPr>
          <p:cNvSpPr>
            <a:spLocks noGrp="1"/>
          </p:cNvSpPr>
          <p:nvPr>
            <p:ph type="sldNum" sz="quarter" idx="12"/>
          </p:nvPr>
        </p:nvSpPr>
        <p:spPr/>
        <p:txBody>
          <a:bodyPr/>
          <a:lstStyle/>
          <a:p>
            <a:fld id="{3338E204-3C1A-4EBB-B6F4-A627922D766A}" type="slidenum">
              <a:rPr lang="en-US" smtClean="0"/>
              <a:t>‹#›</a:t>
            </a:fld>
            <a:endParaRPr lang="en-US"/>
          </a:p>
        </p:txBody>
      </p:sp>
    </p:spTree>
    <p:extLst>
      <p:ext uri="{BB962C8B-B14F-4D97-AF65-F5344CB8AC3E}">
        <p14:creationId xmlns:p14="http://schemas.microsoft.com/office/powerpoint/2010/main" val="107169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71B016-5F7B-4BBE-99FB-B25ED577BB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7293A4-E186-48E5-BC5B-3AFB54531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B286D-534E-45A9-8A72-11D9F26BD6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0198C7-E033-478C-B4BA-A366D13C248A}" type="datetimeFigureOut">
              <a:rPr lang="en-US" smtClean="0"/>
              <a:t>7/21/2019</a:t>
            </a:fld>
            <a:endParaRPr lang="en-US"/>
          </a:p>
        </p:txBody>
      </p:sp>
      <p:sp>
        <p:nvSpPr>
          <p:cNvPr id="5" name="Footer Placeholder 4">
            <a:extLst>
              <a:ext uri="{FF2B5EF4-FFF2-40B4-BE49-F238E27FC236}">
                <a16:creationId xmlns:a16="http://schemas.microsoft.com/office/drawing/2014/main" id="{458591A6-E800-4AC5-B624-B051E4CEAC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0123B3-AA84-4DF6-9DDD-F3D56E836B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8E204-3C1A-4EBB-B6F4-A627922D766A}" type="slidenum">
              <a:rPr lang="en-US" smtClean="0"/>
              <a:t>‹#›</a:t>
            </a:fld>
            <a:endParaRPr lang="en-US"/>
          </a:p>
        </p:txBody>
      </p:sp>
    </p:spTree>
    <p:extLst>
      <p:ext uri="{BB962C8B-B14F-4D97-AF65-F5344CB8AC3E}">
        <p14:creationId xmlns:p14="http://schemas.microsoft.com/office/powerpoint/2010/main" val="528349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7/21/2019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extLst>
      <p:ext uri="{BB962C8B-B14F-4D97-AF65-F5344CB8AC3E}">
        <p14:creationId xmlns:p14="http://schemas.microsoft.com/office/powerpoint/2010/main" val="406539210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F2B1150-95AE-A94A-8D0F-1FBBDD13014A}"/>
              </a:ext>
            </a:extLst>
          </p:cNvPr>
          <p:cNvSpPr>
            <a:spLocks noGrp="1"/>
          </p:cNvSpPr>
          <p:nvPr>
            <p:ph idx="1"/>
          </p:nvPr>
        </p:nvSpPr>
        <p:spPr/>
        <p:txBody>
          <a:bodyPr>
            <a:normAutofit fontScale="77500" lnSpcReduction="20000"/>
          </a:bodyPr>
          <a:lstStyle/>
          <a:p>
            <a:r>
              <a:rPr lang="en-US" b="1" dirty="0">
                <a:solidFill>
                  <a:srgbClr val="92D050"/>
                </a:solidFill>
              </a:rPr>
              <a:t>13</a:t>
            </a:r>
            <a:r>
              <a:rPr lang="en-US" dirty="0"/>
              <a:t> Brothers, we do not want you to be uninformed about those who sleep in death, so that you do not grieve like the rest of mankind, who have no hope. </a:t>
            </a:r>
          </a:p>
          <a:p>
            <a:r>
              <a:rPr lang="en-US" b="1" dirty="0">
                <a:solidFill>
                  <a:srgbClr val="92D050"/>
                </a:solidFill>
              </a:rPr>
              <a:t>14</a:t>
            </a:r>
            <a:r>
              <a:rPr lang="en-US" dirty="0"/>
              <a:t> For we believe that Jesus died and rose again, and so we believe that God will bring with Jesus those who have fallen asleep in him. </a:t>
            </a:r>
          </a:p>
          <a:p>
            <a:r>
              <a:rPr lang="en-US" b="1" dirty="0">
                <a:solidFill>
                  <a:srgbClr val="92D050"/>
                </a:solidFill>
              </a:rPr>
              <a:t>15</a:t>
            </a:r>
            <a:r>
              <a:rPr lang="en-US" dirty="0"/>
              <a:t> According to the Lord’s word, we tell you that we who are still alive, who are left until the coming of the Lord, will certainly not precede those who have fallen asleep. </a:t>
            </a:r>
          </a:p>
          <a:p>
            <a:r>
              <a:rPr lang="en-US" b="1" dirty="0">
                <a:solidFill>
                  <a:srgbClr val="92D050"/>
                </a:solidFill>
              </a:rPr>
              <a:t>16</a:t>
            </a:r>
            <a:r>
              <a:rPr lang="en-US" dirty="0"/>
              <a:t> For the Lord himself will come down from heaven, with a loud command, with the voice of the archangel and with the trumpet call of God, and the dead in Christ will rise first. </a:t>
            </a:r>
          </a:p>
          <a:p>
            <a:r>
              <a:rPr lang="en-US" b="1" dirty="0">
                <a:solidFill>
                  <a:srgbClr val="92D050"/>
                </a:solidFill>
              </a:rPr>
              <a:t>17</a:t>
            </a:r>
            <a:r>
              <a:rPr lang="en-US" dirty="0"/>
              <a:t> After that, we who are still alive and are left will be caught up together with them in the clouds to meet the Lord in the air. And so we will be with the Lord forever. </a:t>
            </a:r>
          </a:p>
          <a:p>
            <a:r>
              <a:rPr lang="en-US" b="1" dirty="0">
                <a:solidFill>
                  <a:srgbClr val="92D050"/>
                </a:solidFill>
              </a:rPr>
              <a:t>18</a:t>
            </a:r>
            <a:r>
              <a:rPr lang="en-US" dirty="0"/>
              <a:t> Therefore encourage one another with these words.</a:t>
            </a:r>
          </a:p>
        </p:txBody>
      </p:sp>
    </p:spTree>
    <p:extLst>
      <p:ext uri="{BB962C8B-B14F-4D97-AF65-F5344CB8AC3E}">
        <p14:creationId xmlns:p14="http://schemas.microsoft.com/office/powerpoint/2010/main" val="73979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WJB1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Miles</dc:creator>
  <cp:lastModifiedBy>Joshua Miles</cp:lastModifiedBy>
  <cp:revision>1</cp:revision>
  <dcterms:created xsi:type="dcterms:W3CDTF">2019-07-22T00:18:18Z</dcterms:created>
  <dcterms:modified xsi:type="dcterms:W3CDTF">2019-07-22T00:18:42Z</dcterms:modified>
</cp:coreProperties>
</file>