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94" r:id="rId3"/>
    <p:sldId id="3195" r:id="rId4"/>
    <p:sldId id="3197" r:id="rId5"/>
    <p:sldId id="3163" r:id="rId6"/>
    <p:sldId id="3199" r:id="rId7"/>
    <p:sldId id="3198" r:id="rId8"/>
    <p:sldId id="3201" r:id="rId9"/>
    <p:sldId id="3202" r:id="rId10"/>
    <p:sldId id="32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75B8-9F8C-4E75-AF7D-6B0D3640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503C8-933E-4A68-9EDC-219F7330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7C9A-F693-4F9C-AB54-12D0F970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1B3A-34B1-4B3F-95A0-4F4A1A21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237B-BFDB-454E-ACE6-A6763AD2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11C6-0AE6-4DE6-BFB1-40C67BF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19AA3-42BB-4BE5-A141-3E3BE85B2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6F5A-709B-4972-8311-0F3081F7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FC665-1F38-49F0-89BD-537AEF1A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FE7C6-DA31-4F32-97CD-806B2CE1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56FF8-9308-4960-95BB-62EE0B31E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0E403-0980-4283-BAC5-4A40AC0E6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EA7A-4368-4DFA-8306-79EC10A4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1F87F-582E-4486-84E8-F61161B5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CC7E-FCF5-40A4-B13D-8C06456A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5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1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CC29-D9FB-4DBC-A4A9-EE9C3D07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30B8-0E34-467E-8518-F96F970F7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BE936-8593-4115-9CC2-729CF299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9155B-1E9B-4460-A1C6-31E0F06E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9C38D-741A-4AE8-AF30-4C3A6A37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C5E-FB1F-471C-AE14-70965FD0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E225-B009-4C42-9836-533F06E4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93A1-9D12-4038-A073-73C10926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7C73F-50A9-4A5D-979F-18D99BA4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8170-A3A5-408E-9E41-A8E3DB8A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3FD3-27D6-431B-9DAB-D0DE11D8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9BC-9DC5-44C6-9049-EA14676AA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9C086-6862-4737-B624-C37A359E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54D26-4841-4DFB-A2C6-7C64E613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6BE05-797C-4689-827A-7A1C95C2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15E72-4C99-4EF8-8E29-909C3758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22D2-07A4-4D80-B35C-92714DE6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65CBE-BCAE-4F44-8516-17EEBD6B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A84EC-66A8-4F87-B7A6-4F86EA99E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ABEC9-CDDE-4A7C-B2A4-629628C57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E5A61-7178-42E9-8686-7A0DD1532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47699-E4EF-4AA1-B8D5-F6EF0CAA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F6542-9599-4CCA-A846-6A42DD59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0D15E2-B3AE-4B1C-8186-CFE9A921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78FB-3CAA-41BA-964E-9DF2596B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D985E-4752-41B9-A3A9-25E2FEA5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37EB-06FF-4ED4-9496-008A720D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B73D1-CDD2-4BAC-9A19-5CE50C90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E4B92-C26F-4A01-85C6-656170AD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F28E3-9084-46F6-B6B9-1AAB098B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A79C5-A640-416E-8A75-0E608FE2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36C-0E10-4457-9A18-5367F198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B7B4-BBF0-43E6-99BA-3FBDE2777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D813F-1D30-4D5D-9CBB-2F16477A6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3075B-0B0F-4009-BA30-21DB34FE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FD12E-BA7C-46CC-9188-CA7AF082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20E1C-6911-4109-B895-BD43ADA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EC5A-268D-466F-A9EF-260AB82E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315ED-8EA8-4869-BE60-D66241172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7B738-C640-4601-8EE6-A559FC11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77D7-1B6A-4185-A19F-03583571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18244-210A-49E7-BD4C-09E59DB6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EFE0A-6288-4DD2-BA1A-45C102FA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16D4F-110F-40DF-BB5C-48EFD4B0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601C1-EBBD-480E-B8D6-5D558B2E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6E063-4F04-4D15-8C2D-AA74AD62D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1091-34E0-443A-8135-0AEEA2804CF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97151-0BD5-42DB-964C-006070636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BF10-9390-4626-88C2-EFBB2235E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6529-19CF-42A8-98B6-B5C3225EB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9A90B-C40B-C841-A101-D25AB15C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1"/>
            <a:ext cx="2286000" cy="3437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4190E-630E-E340-AB8F-74E481AEF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67" y="368475"/>
            <a:ext cx="2226734" cy="343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54054-3260-184D-AE2E-DBDCFDBD3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68" y="368475"/>
            <a:ext cx="2286000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837C5F-E0BC-4B47-BED9-5BC68C6C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4801"/>
            <a:ext cx="2743200" cy="421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E96F8-D3CE-BF4F-B9ED-7D2E46BCA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1"/>
            <a:ext cx="2722418" cy="42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25EFCC-74FD-BD42-B3F6-8EEFB133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400" b="1" dirty="0">
                <a:solidFill>
                  <a:srgbClr val="FFC000"/>
                </a:solidFill>
              </a:rPr>
              <a:t>Is God’s Word being faithfully communicated? </a:t>
            </a:r>
          </a:p>
          <a:p>
            <a:r>
              <a:rPr lang="en-US" sz="3400" dirty="0"/>
              <a:t>	• Integrity of Transmission	</a:t>
            </a:r>
          </a:p>
          <a:p>
            <a:r>
              <a:rPr lang="en-US" sz="3400" dirty="0"/>
              <a:t>	• Integrity of Translation</a:t>
            </a:r>
          </a:p>
          <a:p>
            <a:r>
              <a:rPr lang="en-US" sz="3400" dirty="0"/>
              <a:t>	• Integrity of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4222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C0F86-377F-434C-9FFC-DF1C59B41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Importance of Hermeneutics</a:t>
            </a:r>
          </a:p>
          <a:p>
            <a:r>
              <a:rPr lang="en-US" dirty="0"/>
              <a:t>• The stakes can be quite high if passages are not properly interpreted.</a:t>
            </a:r>
          </a:p>
          <a:p>
            <a:r>
              <a:rPr lang="en-US" dirty="0"/>
              <a:t>• As an ancient book, more effort is sometimes needed to understand it.</a:t>
            </a:r>
          </a:p>
          <a:p>
            <a:r>
              <a:rPr lang="en-US" dirty="0"/>
              <a:t>• Modern Evangelicals tend to </a:t>
            </a:r>
            <a:r>
              <a:rPr lang="en-US" i="1" dirty="0"/>
              <a:t>overly</a:t>
            </a:r>
            <a:r>
              <a:rPr lang="en-US" dirty="0"/>
              <a:t> </a:t>
            </a:r>
            <a:r>
              <a:rPr lang="en-US" i="1" dirty="0"/>
              <a:t>spiritualize</a:t>
            </a:r>
            <a:r>
              <a:rPr lang="en-US" dirty="0"/>
              <a:t> what they read in the Bible.</a:t>
            </a:r>
          </a:p>
        </p:txBody>
      </p:sp>
    </p:spTree>
    <p:extLst>
      <p:ext uri="{BB962C8B-B14F-4D97-AF65-F5344CB8AC3E}">
        <p14:creationId xmlns:p14="http://schemas.microsoft.com/office/powerpoint/2010/main" val="4951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37847B-6028-6C43-A28A-A45392B5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Gaps between them and us</a:t>
            </a:r>
          </a:p>
          <a:p>
            <a:r>
              <a:rPr lang="en-US" dirty="0"/>
              <a:t>1. Historical</a:t>
            </a:r>
          </a:p>
          <a:p>
            <a:r>
              <a:rPr lang="en-US" dirty="0"/>
              <a:t>2. Cultural</a:t>
            </a:r>
          </a:p>
          <a:p>
            <a:r>
              <a:rPr lang="en-US" dirty="0"/>
              <a:t>3. Environmental</a:t>
            </a:r>
          </a:p>
          <a:p>
            <a:r>
              <a:rPr lang="en-US" dirty="0"/>
              <a:t>4. Linguistic</a:t>
            </a:r>
          </a:p>
          <a:p>
            <a:r>
              <a:rPr lang="en-US" dirty="0"/>
              <a:t>5. Philosophical</a:t>
            </a:r>
          </a:p>
        </p:txBody>
      </p:sp>
    </p:spTree>
    <p:extLst>
      <p:ext uri="{BB962C8B-B14F-4D97-AF65-F5344CB8AC3E}">
        <p14:creationId xmlns:p14="http://schemas.microsoft.com/office/powerpoint/2010/main" val="25568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E462963-7B2B-544C-90FB-FAE06982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3" t="22001" r="3333" b="5999"/>
          <a:stretch/>
        </p:blipFill>
        <p:spPr>
          <a:xfrm>
            <a:off x="7086600" y="156484"/>
            <a:ext cx="3212188" cy="2477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29F5D-65A3-7E4A-BA90-1B0ACB0DC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304800"/>
            <a:ext cx="4884767" cy="23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E462963-7B2B-544C-90FB-FAE06982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3" t="22001" r="3333" b="5999"/>
          <a:stretch/>
        </p:blipFill>
        <p:spPr>
          <a:xfrm>
            <a:off x="8229600" y="156485"/>
            <a:ext cx="2069188" cy="1596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29F5D-65A3-7E4A-BA90-1B0ACB0DC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304800"/>
            <a:ext cx="303571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E05BC-5314-154C-AD67-D108A235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Do not distort Scripture. (2Peter 3:15-17)</a:t>
            </a:r>
          </a:p>
          <a:p>
            <a:r>
              <a:rPr lang="en-US" sz="3200" dirty="0"/>
              <a:t>2. Do not peddle the Word by watering it down to make it appealing and profitable. (2Cor 2:17)</a:t>
            </a:r>
          </a:p>
          <a:p>
            <a:r>
              <a:rPr lang="en-US" sz="3200" dirty="0"/>
              <a:t>3. Know the Scriptures. (Matt 22:29)</a:t>
            </a:r>
          </a:p>
          <a:p>
            <a:r>
              <a:rPr lang="en-US" sz="3200" dirty="0"/>
              <a:t>4. Handle the Word of God correctly. (2Tim 2:15)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C0F86-377F-434C-9FFC-DF1C59B41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b="1" dirty="0">
                <a:solidFill>
                  <a:srgbClr val="FFC000"/>
                </a:solidFill>
              </a:rPr>
              <a:t>COMMON MISTAKES</a:t>
            </a:r>
            <a:br>
              <a:rPr lang="en-US" sz="1000" b="1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(In No Particular Order)</a:t>
            </a:r>
          </a:p>
          <a:p>
            <a:pPr marL="0" indent="0" algn="ctr"/>
            <a:endParaRPr lang="en-US" sz="5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/>
            <a:r>
              <a:rPr lang="en-US" dirty="0"/>
              <a:t>1. Viewing the passage as though it was written to me. </a:t>
            </a:r>
          </a:p>
          <a:p>
            <a:pPr marL="457200" indent="-457200"/>
            <a:r>
              <a:rPr lang="en-US" dirty="0"/>
              <a:t>2. Failing to appreciate the passage’s genre.</a:t>
            </a:r>
          </a:p>
        </p:txBody>
      </p:sp>
    </p:spTree>
    <p:extLst>
      <p:ext uri="{BB962C8B-B14F-4D97-AF65-F5344CB8AC3E}">
        <p14:creationId xmlns:p14="http://schemas.microsoft.com/office/powerpoint/2010/main" val="6538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Miles</dc:creator>
  <cp:lastModifiedBy>Joshua Miles</cp:lastModifiedBy>
  <cp:revision>1</cp:revision>
  <dcterms:created xsi:type="dcterms:W3CDTF">2019-07-15T13:46:13Z</dcterms:created>
  <dcterms:modified xsi:type="dcterms:W3CDTF">2019-07-15T13:46:52Z</dcterms:modified>
</cp:coreProperties>
</file>