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64" r:id="rId2"/>
    <p:sldMasterId id="2147483768" r:id="rId3"/>
    <p:sldMasterId id="2147483771" r:id="rId4"/>
  </p:sldMasterIdLst>
  <p:notesMasterIdLst>
    <p:notesMasterId r:id="rId7"/>
  </p:notesMasterIdLst>
  <p:handoutMasterIdLst>
    <p:handoutMasterId r:id="rId8"/>
  </p:handoutMasterIdLst>
  <p:sldIdLst>
    <p:sldId id="3261" r:id="rId5"/>
    <p:sldId id="3263" r:id="rId6"/>
  </p:sldIdLst>
  <p:sldSz cx="9144000" cy="6858000" type="screen4x3"/>
  <p:notesSz cx="6950075" cy="9236075"/>
  <p:custShowLst>
    <p:custShow name="TEC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  <a:srgbClr val="CA91D2"/>
    <a:srgbClr val="BB62C7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226" autoAdjust="0"/>
    <p:restoredTop sz="86938" autoAdjust="0"/>
  </p:normalViewPr>
  <p:slideViewPr>
    <p:cSldViewPr>
      <p:cViewPr varScale="1">
        <p:scale>
          <a:sx n="74" d="100"/>
          <a:sy n="74" d="100"/>
        </p:scale>
        <p:origin x="127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2900" y="18288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EC0F86-377F-434C-9FFC-DF1C59B41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b="1" dirty="0">
                <a:solidFill>
                  <a:srgbClr val="FFC000"/>
                </a:solidFill>
              </a:rPr>
              <a:t>COMMON MISTAKES</a:t>
            </a:r>
            <a:br>
              <a:rPr lang="en-US" sz="750" b="1" dirty="0">
                <a:solidFill>
                  <a:srgbClr val="FFC000"/>
                </a:solidFill>
              </a:rPr>
            </a:b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(In No Particular Order)</a:t>
            </a:r>
          </a:p>
          <a:p>
            <a:pPr marL="0" indent="0" algn="ctr"/>
            <a:endParaRPr lang="en-US" sz="375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/>
            <a:r>
              <a:rPr lang="en-US" dirty="0"/>
              <a:t>1. Viewing the passage as though it was written to me. </a:t>
            </a:r>
          </a:p>
          <a:p>
            <a:pPr marL="342900" indent="-342900"/>
            <a:r>
              <a:rPr lang="en-US" dirty="0"/>
              <a:t>2. Failing to appreciate the passage’s genre.</a:t>
            </a:r>
          </a:p>
          <a:p>
            <a:pPr marL="342900" indent="-342900"/>
            <a:r>
              <a:rPr lang="en-US" dirty="0"/>
              <a:t>3. Taking a verse out of context.</a:t>
            </a:r>
          </a:p>
          <a:p>
            <a:pPr marL="342900" indent="-342900"/>
            <a:r>
              <a:rPr lang="en-US" dirty="0"/>
              <a:t>4. Not taking into account ancient customs.</a:t>
            </a:r>
          </a:p>
        </p:txBody>
      </p:sp>
    </p:spTree>
    <p:extLst>
      <p:ext uri="{BB962C8B-B14F-4D97-AF65-F5344CB8AC3E}">
        <p14:creationId xmlns:p14="http://schemas.microsoft.com/office/powerpoint/2010/main" val="21628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EC0F86-377F-434C-9FFC-DF1C59B41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b="1" dirty="0">
                <a:solidFill>
                  <a:srgbClr val="FFC000"/>
                </a:solidFill>
              </a:rPr>
              <a:t>COMMON MISTAKES</a:t>
            </a:r>
            <a:br>
              <a:rPr lang="en-US" sz="750" b="1" dirty="0">
                <a:solidFill>
                  <a:srgbClr val="FFC000"/>
                </a:solidFill>
              </a:rPr>
            </a:b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(In No Particular Order)</a:t>
            </a:r>
          </a:p>
          <a:p>
            <a:pPr marL="0" indent="0" algn="ctr"/>
            <a:endParaRPr lang="en-US" sz="375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/>
            <a:r>
              <a:rPr lang="en-US" dirty="0"/>
              <a:t>5. Ignoring what the rest of the Bible says.</a:t>
            </a:r>
          </a:p>
          <a:p>
            <a:pPr marL="342900" indent="-342900"/>
            <a:r>
              <a:rPr lang="en-US" dirty="0"/>
              <a:t>6. Failing to properly understand the meaning of a word.</a:t>
            </a:r>
          </a:p>
          <a:p>
            <a:pPr marL="342900" indent="-342900"/>
            <a:r>
              <a:rPr lang="en-US" dirty="0"/>
              <a:t>7. Not recognizing multiple meanings of certain words.</a:t>
            </a:r>
          </a:p>
          <a:p>
            <a:pPr marL="342900" indent="-342900"/>
            <a:r>
              <a:rPr lang="en-US" dirty="0"/>
              <a:t>8. Failing to appreciate hyperbole.</a:t>
            </a:r>
          </a:p>
          <a:p>
            <a:pPr marL="342900" indent="-342900"/>
            <a:r>
              <a:rPr lang="en-US" dirty="0"/>
              <a:t>9. Not recognizing sarcasm and cynicism. </a:t>
            </a:r>
          </a:p>
        </p:txBody>
      </p:sp>
    </p:spTree>
    <p:extLst>
      <p:ext uri="{BB962C8B-B14F-4D97-AF65-F5344CB8AC3E}">
        <p14:creationId xmlns:p14="http://schemas.microsoft.com/office/powerpoint/2010/main" val="25648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15109</TotalTime>
  <Words>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Arial</vt:lpstr>
      <vt:lpstr>Calibri</vt:lpstr>
      <vt:lpstr>WJB1</vt:lpstr>
      <vt:lpstr>1_WJB1</vt:lpstr>
      <vt:lpstr>2_WJB1</vt:lpstr>
      <vt:lpstr>3_WJB1</vt:lpstr>
      <vt:lpstr>PowerPoint Presentation</vt:lpstr>
      <vt:lpstr>PowerPoint Presentation</vt:lpstr>
      <vt:lpstr>TEC1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Joshua Miles</cp:lastModifiedBy>
  <cp:revision>1934</cp:revision>
  <cp:lastPrinted>2019-08-11T12:16:30Z</cp:lastPrinted>
  <dcterms:created xsi:type="dcterms:W3CDTF">2010-05-12T18:41:43Z</dcterms:created>
  <dcterms:modified xsi:type="dcterms:W3CDTF">2019-08-11T16:14:54Z</dcterms:modified>
</cp:coreProperties>
</file>