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764" r:id="rId2"/>
    <p:sldMasterId id="2147483768" r:id="rId3"/>
    <p:sldMasterId id="2147483771" r:id="rId4"/>
  </p:sldMasterIdLst>
  <p:notesMasterIdLst>
    <p:notesMasterId r:id="rId8"/>
  </p:notesMasterIdLst>
  <p:handoutMasterIdLst>
    <p:handoutMasterId r:id="rId9"/>
  </p:handoutMasterIdLst>
  <p:sldIdLst>
    <p:sldId id="3200" r:id="rId5"/>
    <p:sldId id="3239" r:id="rId6"/>
    <p:sldId id="3243" r:id="rId7"/>
  </p:sldIdLst>
  <p:sldSz cx="9144000" cy="6858000" type="screen4x3"/>
  <p:notesSz cx="6950075" cy="9236075"/>
  <p:custShowLst>
    <p:custShow name="TEC1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051"/>
    <a:srgbClr val="CA91D2"/>
    <a:srgbClr val="BB62C7"/>
    <a:srgbClr val="6B09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5226" autoAdjust="0"/>
    <p:restoredTop sz="86938" autoAdjust="0"/>
  </p:normalViewPr>
  <p:slideViewPr>
    <p:cSldViewPr>
      <p:cViewPr varScale="1">
        <p:scale>
          <a:sx n="74" d="100"/>
          <a:sy n="74" d="100"/>
        </p:scale>
        <p:origin x="1272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2" tIns="46241" rIns="92482" bIns="4624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82" tIns="46241" rIns="92482" bIns="462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82" tIns="46241" rIns="92482" bIns="46241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"/>
            <a:ext cx="8001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133600"/>
            <a:ext cx="7924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42900" y="1828800"/>
            <a:ext cx="84582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88" y="949325"/>
            <a:ext cx="8661400" cy="939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D3C8A-C51C-465B-9EAC-54AF508F6415}" type="datetimeFigureOut">
              <a:rPr lang="en-US" smtClean="0"/>
              <a:pPr/>
              <a:t>8/4/2019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731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8/4/2019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59727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57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728456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8/4/2019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1409107"/>
      </p:ext>
    </p:extLst>
  </p:cSld>
  <p:clrMap bg1="lt1" tx1="dk1" bg2="lt2" tx2="dk2" accent1="accent1" accent2="accent2" accent3="accent3" accent4="accent4" accent5="accent5" accent6="accent6" hlink="hlink" folHlink="folHlink"/>
  <mc:AlternateContent xmlns:mc="http://schemas.openxmlformats.org/markup-compatibility/2006" xmlns:p14="http://schemas.microsoft.com/office/powerpoint/2010/main">
    <mc:Choice Requires="p14">
      <p:transition p14:dur="1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EC0F86-377F-434C-9FFC-DF1C59B41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en-US" b="1" dirty="0">
                <a:solidFill>
                  <a:srgbClr val="FFC000"/>
                </a:solidFill>
              </a:rPr>
              <a:t>COMMON MISTAKES</a:t>
            </a:r>
            <a:br>
              <a:rPr lang="en-US" sz="750" b="1" dirty="0">
                <a:solidFill>
                  <a:srgbClr val="FFC000"/>
                </a:solidFill>
              </a:rPr>
            </a:b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(In No Particular Order)</a:t>
            </a:r>
          </a:p>
          <a:p>
            <a:pPr marL="0" indent="0" algn="ctr"/>
            <a:endParaRPr lang="en-US" sz="375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/>
            <a:r>
              <a:rPr lang="en-US" dirty="0"/>
              <a:t>1. Viewing the passage as though it was written to me. </a:t>
            </a:r>
          </a:p>
          <a:p>
            <a:pPr marL="342900" indent="-342900"/>
            <a:r>
              <a:rPr lang="en-US" dirty="0"/>
              <a:t>2. Failing to appreciate the passage’s genre.</a:t>
            </a:r>
          </a:p>
          <a:p>
            <a:pPr marL="342900" indent="-342900"/>
            <a:r>
              <a:rPr lang="en-US" dirty="0"/>
              <a:t>3. Taking a verse out of context.</a:t>
            </a:r>
          </a:p>
        </p:txBody>
      </p:sp>
    </p:spTree>
    <p:extLst>
      <p:ext uri="{BB962C8B-B14F-4D97-AF65-F5344CB8AC3E}">
        <p14:creationId xmlns:p14="http://schemas.microsoft.com/office/powerpoint/2010/main" val="2319551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A37D1F4-F6ED-B145-AC6F-28DE6A6616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1322" b="54529"/>
          <a:stretch/>
        </p:blipFill>
        <p:spPr>
          <a:xfrm>
            <a:off x="485849" y="0"/>
            <a:ext cx="8172301" cy="5458097"/>
          </a:xfrm>
        </p:spPr>
      </p:pic>
    </p:spTree>
    <p:extLst>
      <p:ext uri="{BB962C8B-B14F-4D97-AF65-F5344CB8AC3E}">
        <p14:creationId xmlns:p14="http://schemas.microsoft.com/office/powerpoint/2010/main" val="26860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CEC0F86-377F-434C-9FFC-DF1C59B41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/>
            <a:r>
              <a:rPr lang="en-US" b="1" dirty="0">
                <a:solidFill>
                  <a:srgbClr val="FFC000"/>
                </a:solidFill>
              </a:rPr>
              <a:t>COMMON MISTAKES</a:t>
            </a:r>
            <a:br>
              <a:rPr lang="en-US" sz="750" b="1" dirty="0">
                <a:solidFill>
                  <a:srgbClr val="FFC000"/>
                </a:solidFill>
              </a:rPr>
            </a:br>
            <a:r>
              <a:rPr lang="en-US" sz="2100" dirty="0">
                <a:solidFill>
                  <a:schemeClr val="bg1">
                    <a:lumMod val="75000"/>
                  </a:schemeClr>
                </a:solidFill>
              </a:rPr>
              <a:t>(In No Particular Order)</a:t>
            </a:r>
          </a:p>
          <a:p>
            <a:pPr marL="0" indent="0" algn="ctr"/>
            <a:endParaRPr lang="en-US" sz="375" dirty="0">
              <a:solidFill>
                <a:schemeClr val="bg1">
                  <a:lumMod val="75000"/>
                </a:schemeClr>
              </a:solidFill>
            </a:endParaRPr>
          </a:p>
          <a:p>
            <a:pPr marL="342900" indent="-342900"/>
            <a:r>
              <a:rPr lang="en-US" dirty="0"/>
              <a:t>1. Viewing the passage as though it was written to me. </a:t>
            </a:r>
          </a:p>
          <a:p>
            <a:pPr marL="342900" indent="-342900"/>
            <a:r>
              <a:rPr lang="en-US" dirty="0"/>
              <a:t>2. Failing to appreciate the passage’s genre.</a:t>
            </a:r>
          </a:p>
          <a:p>
            <a:pPr marL="342900" indent="-342900"/>
            <a:r>
              <a:rPr lang="en-US" dirty="0"/>
              <a:t>3. Taking a verse out of context.</a:t>
            </a:r>
          </a:p>
          <a:p>
            <a:pPr marL="342900" indent="-342900"/>
            <a:r>
              <a:rPr lang="en-US" dirty="0"/>
              <a:t>4. Not taking into account ancient customs.</a:t>
            </a:r>
          </a:p>
        </p:txBody>
      </p:sp>
    </p:spTree>
    <p:extLst>
      <p:ext uri="{BB962C8B-B14F-4D97-AF65-F5344CB8AC3E}">
        <p14:creationId xmlns:p14="http://schemas.microsoft.com/office/powerpoint/2010/main" val="903994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JB1">
  <a:themeElements>
    <a:clrScheme name="Custom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6013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14948</TotalTime>
  <Words>4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  <vt:variant>
        <vt:lpstr>Custom Shows</vt:lpstr>
      </vt:variant>
      <vt:variant>
        <vt:i4>1</vt:i4>
      </vt:variant>
    </vt:vector>
  </HeadingPairs>
  <TitlesOfParts>
    <vt:vector size="10" baseType="lpstr">
      <vt:lpstr>Arial</vt:lpstr>
      <vt:lpstr>Calibri</vt:lpstr>
      <vt:lpstr>WJB1</vt:lpstr>
      <vt:lpstr>1_WJB1</vt:lpstr>
      <vt:lpstr>2_WJB1</vt:lpstr>
      <vt:lpstr>3_WJB1</vt:lpstr>
      <vt:lpstr>PowerPoint Presentation</vt:lpstr>
      <vt:lpstr>PowerPoint Presentation</vt:lpstr>
      <vt:lpstr>PowerPoint Presentation</vt:lpstr>
      <vt:lpstr>TEC1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Wendell Brane</dc:creator>
  <cp:lastModifiedBy>Joshua Miles</cp:lastModifiedBy>
  <cp:revision>1919</cp:revision>
  <cp:lastPrinted>2019-07-27T20:58:12Z</cp:lastPrinted>
  <dcterms:created xsi:type="dcterms:W3CDTF">2010-05-12T18:41:43Z</dcterms:created>
  <dcterms:modified xsi:type="dcterms:W3CDTF">2019-08-04T16:14:06Z</dcterms:modified>
</cp:coreProperties>
</file>