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3261" r:id="rId3"/>
    <p:sldId id="3263" r:id="rId4"/>
    <p:sldId id="3277" r:id="rId5"/>
    <p:sldId id="3276" r:id="rId6"/>
    <p:sldId id="3275" r:id="rId7"/>
    <p:sldId id="3281" r:id="rId8"/>
    <p:sldId id="3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4AA66-7A04-4EE2-9882-A8DFD96D8E8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0B625-5663-43E6-95BC-BB4775562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6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6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4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B990-E3CC-4A23-9EDE-62EAEDA3B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CA4CD-9488-45BB-A432-6E218FC28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4158C-6E17-43C7-A7DA-039F9690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552C1-1042-47E2-987D-D061B7E4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95CE1-21CC-4D07-BF78-B10F70EF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971E-B5E4-4551-9957-5F0D9FA1C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0A857-7ACF-47A3-B5A8-8811BB3CA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CD10B-6A2E-4EDE-9C1D-98C951EA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015A6-92B5-4BC0-8BA8-E9902227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8AF24-9A7B-4089-95D3-06DFDBE9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3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9FBEE3-D4B3-4230-BAE2-99CA5CEC5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98391-DD2E-4484-B609-73B5B970B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CF4C7-6C5A-41E1-9851-BB76268F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7E86D-9957-484A-AA5C-7CCCF11B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324C7-2CE7-4FDC-BDB9-133513B3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5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8288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50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37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6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8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73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75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4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E535-8C88-49AF-84F7-9755E0EF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CAD11-EF3C-4F65-8074-DEA1B1061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E6E5-E8B1-4193-81EA-6A92157A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621D8-72DC-4173-AC1D-A09D8378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18D78-6250-4C40-A273-D8461AB5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3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6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62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97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28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87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1" y="949325"/>
            <a:ext cx="11548533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1164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5FF8-6113-47DF-B431-0DFA07E4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43DFC-9FFC-404E-949A-BF2AB6B13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F001-F23A-462A-8E8A-7D432D7B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4AE7A-DF8E-484D-8DC3-D60D1684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C8695-A873-48B4-A43D-F60E3694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053A-52D8-4A05-B1BF-76CA8CC1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70A08-ED7A-47C2-A365-07D6D3E30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E846E-EE67-46B7-9F26-7F1AF0B0F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8EDF0-4C34-4C8B-B63A-A6D0347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4681E-F6B7-48B7-BD1B-B39935C0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7E5CD-21E2-4897-9480-5AA30553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53BE-3F38-4366-A762-2FA48EA8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38AE8-B5B4-4802-BBB8-86531A7F6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4CC10-0D81-4108-A15F-B9308E2C8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3EBA42-A71C-486F-913D-615F9E1B1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B53C9-96C2-4002-BC37-D1E3F884A9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5D40F-2230-43C4-8B4E-3DF08469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854DC-53DA-471F-B130-8699C7FC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81717-4BCE-4790-A5BC-2FB337FA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8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F43B-A73B-44A7-B64C-120172FDD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54090-E95C-4ECD-A57E-62FD7033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4DD33-2CA2-4AFB-9AA7-A4002F0A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DD947-B104-45E1-9F85-66702D78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79172-DF20-4988-BC0C-B9B3ECB3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DC3080-372C-4176-A675-1B830EB4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E5A8B-0217-43E8-AFF0-C9220E0D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C045-6729-48FF-9C63-58830E1A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E90AA-A6AB-4130-8FD5-27D88A73C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4BDC8-8E20-42E0-87D4-B66376A34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2944-85B5-40C5-AA48-1E237494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E56B6-14AF-4044-A3A3-A9966B98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D8D8D-3714-411C-89F2-9C8866AA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9333-6CE1-4DA0-A7AF-86D037D0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621F8-17C2-4EBF-B67F-175316905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71357-69CD-457D-97FC-2842BF753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9134B-166A-46BE-9145-EF41763C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6E025-584A-4DA3-963E-5468ED90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62CEF-AE98-4B79-B5EC-F56CC6B4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EE21C-B04A-49BA-9231-4732284E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DE9FF-0608-4688-8407-BE0CA705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C2610-0E81-4076-98C3-3E89ABE1B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DC6D-2218-4841-8AB8-8280B1B6AFE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CAFA-5650-4BA4-BDC5-5AA9DA870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CEE52-587C-4629-9DCC-CC67BB29E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07E3F-F555-494E-8E50-DDAD1EC43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/>
            <a:r>
              <a:rPr lang="en-US" dirty="0"/>
              <a:t>1. Viewing the passage as though it was written to me. </a:t>
            </a:r>
          </a:p>
          <a:p>
            <a:pPr marL="457200" indent="-457200"/>
            <a:r>
              <a:rPr lang="en-US" dirty="0"/>
              <a:t>2. Failing to appreciate the passage’s genre.</a:t>
            </a:r>
          </a:p>
          <a:p>
            <a:pPr marL="457200" indent="-457200"/>
            <a:r>
              <a:rPr lang="en-US" dirty="0"/>
              <a:t>3. Taking a verse out of context.</a:t>
            </a:r>
          </a:p>
          <a:p>
            <a:pPr marL="457200" indent="-457200"/>
            <a:r>
              <a:rPr lang="en-US" dirty="0"/>
              <a:t>4. Not taking into account ancient customs.</a:t>
            </a:r>
          </a:p>
          <a:p>
            <a:pPr marL="457200" indent="-457200"/>
            <a:r>
              <a:rPr lang="en-US" dirty="0"/>
              <a:t>5. Ignoring what the rest of the Bible says.</a:t>
            </a:r>
          </a:p>
          <a:p>
            <a:pPr marL="457200" indent="-457200"/>
            <a:r>
              <a:rPr lang="en-US" dirty="0"/>
              <a:t>6. Failing to properly understand the meaning of words.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5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457200" indent="-457200"/>
            <a:r>
              <a:rPr lang="en-US" dirty="0"/>
              <a:t>7. Not recognizing multiple meanings of certain words.</a:t>
            </a:r>
          </a:p>
          <a:p>
            <a:pPr marL="457200" indent="-457200"/>
            <a:r>
              <a:rPr lang="en-US" dirty="0"/>
              <a:t>8. Failing to appreciate hyperbole.</a:t>
            </a:r>
          </a:p>
          <a:p>
            <a:pPr marL="457200" indent="-457200"/>
            <a:r>
              <a:rPr lang="en-US" dirty="0"/>
              <a:t>9. Not recognizing sarcasm and cynicism. </a:t>
            </a:r>
          </a:p>
          <a:p>
            <a:pPr marL="457200" indent="-457200"/>
            <a:r>
              <a:rPr lang="en-US" dirty="0"/>
              <a:t>10. Seeing narratives as models to imitate.</a:t>
            </a:r>
          </a:p>
          <a:p>
            <a:pPr marL="640080" indent="-640080"/>
            <a:r>
              <a:rPr lang="en-US" dirty="0"/>
              <a:t>11. Looking for secret messages and hidden meanings.</a:t>
            </a:r>
          </a:p>
          <a:p>
            <a:pPr marL="457200" indent="-457200"/>
            <a:r>
              <a:rPr lang="en-US" dirty="0"/>
              <a:t>12. Forcing allegorical 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640080" indent="-640080"/>
            <a:r>
              <a:rPr lang="en-US" dirty="0"/>
              <a:t>13. Failing to accept intended levels of precision.</a:t>
            </a:r>
          </a:p>
          <a:p>
            <a:pPr marL="640080" indent="-640080"/>
            <a:r>
              <a:rPr lang="en-US" dirty="0"/>
              <a:t>14. Not recognizing phenomenological language.</a:t>
            </a:r>
          </a:p>
        </p:txBody>
      </p:sp>
    </p:spTree>
    <p:extLst>
      <p:ext uri="{BB962C8B-B14F-4D97-AF65-F5344CB8AC3E}">
        <p14:creationId xmlns:p14="http://schemas.microsoft.com/office/powerpoint/2010/main" val="390651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251778-BB17-2E42-91AB-D93472AAD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91" b="47273"/>
          <a:stretch/>
        </p:blipFill>
        <p:spPr>
          <a:xfrm>
            <a:off x="2933700" y="421104"/>
            <a:ext cx="5873416" cy="3339785"/>
          </a:xfrm>
        </p:spPr>
      </p:pic>
    </p:spTree>
    <p:extLst>
      <p:ext uri="{BB962C8B-B14F-4D97-AF65-F5344CB8AC3E}">
        <p14:creationId xmlns:p14="http://schemas.microsoft.com/office/powerpoint/2010/main" val="345282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251778-BB17-2E42-91AB-D93472AAD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641" y="389021"/>
            <a:ext cx="8040718" cy="5498432"/>
          </a:xfrm>
        </p:spPr>
      </p:pic>
    </p:spTree>
    <p:extLst>
      <p:ext uri="{BB962C8B-B14F-4D97-AF65-F5344CB8AC3E}">
        <p14:creationId xmlns:p14="http://schemas.microsoft.com/office/powerpoint/2010/main" val="330446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C339D9-32A7-324D-A57E-EFA482E5C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5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28CEE98-01E7-A342-B6A9-078E2C640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36951"/>
            <a:ext cx="3175000" cy="47463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249D8C-B3CA-8F48-9F32-60AA06CEA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52" y="236951"/>
            <a:ext cx="3105148" cy="471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2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Miles</dc:creator>
  <cp:lastModifiedBy>Joshua Miles</cp:lastModifiedBy>
  <cp:revision>2</cp:revision>
  <dcterms:created xsi:type="dcterms:W3CDTF">2019-09-08T13:10:27Z</dcterms:created>
  <dcterms:modified xsi:type="dcterms:W3CDTF">2019-09-08T13:11:32Z</dcterms:modified>
</cp:coreProperties>
</file>