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64" r:id="rId2"/>
    <p:sldMasterId id="2147483768" r:id="rId3"/>
    <p:sldMasterId id="2147483771" r:id="rId4"/>
    <p:sldMasterId id="2147483772" r:id="rId5"/>
    <p:sldMasterId id="2147483776" r:id="rId6"/>
  </p:sldMasterIdLst>
  <p:notesMasterIdLst>
    <p:notesMasterId r:id="rId18"/>
  </p:notesMasterIdLst>
  <p:handoutMasterIdLst>
    <p:handoutMasterId r:id="rId19"/>
  </p:handoutMasterIdLst>
  <p:sldIdLst>
    <p:sldId id="3351" r:id="rId7"/>
    <p:sldId id="756" r:id="rId8"/>
    <p:sldId id="771" r:id="rId9"/>
    <p:sldId id="775" r:id="rId10"/>
    <p:sldId id="760" r:id="rId11"/>
    <p:sldId id="776" r:id="rId12"/>
    <p:sldId id="761" r:id="rId13"/>
    <p:sldId id="777" r:id="rId14"/>
    <p:sldId id="3352" r:id="rId15"/>
    <p:sldId id="722" r:id="rId16"/>
    <p:sldId id="778" r:id="rId17"/>
  </p:sldIdLst>
  <p:sldSz cx="9144000" cy="6858000" type="screen4x3"/>
  <p:notesSz cx="6950075" cy="9236075"/>
  <p:custShowLst>
    <p:custShow name="TEC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BB62C7"/>
    <a:srgbClr val="009051"/>
    <a:srgbClr val="CA91D2"/>
    <a:srgbClr val="6B09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226" autoAdjust="0"/>
    <p:restoredTop sz="86938" autoAdjust="0"/>
  </p:normalViewPr>
  <p:slideViewPr>
    <p:cSldViewPr>
      <p:cViewPr varScale="1">
        <p:scale>
          <a:sx n="107" d="100"/>
          <a:sy n="107" d="100"/>
        </p:scale>
        <p:origin x="1208" y="160"/>
      </p:cViewPr>
      <p:guideLst>
        <p:guide orient="horz" pos="2160"/>
        <p:guide pos="288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00" d="100"/>
        <a:sy n="100" d="100"/>
      </p:scale>
      <p:origin x="0" y="-1144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2" tIns="46241" rIns="92482" bIns="46241" rtlCol="0"/>
          <a:lstStyle>
            <a:lvl1pPr algn="r">
              <a:defRPr sz="1200"/>
            </a:lvl1pPr>
          </a:lstStyle>
          <a:p>
            <a:fld id="{BA261189-8F52-444B-890B-269A83425068}" type="datetimeFigureOut">
              <a:rPr lang="en-US" smtClean="0"/>
              <a:pPr/>
              <a:t>10/6/19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2" tIns="46241" rIns="92482" bIns="46241"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2" tIns="46241" rIns="92482" bIns="46241" rtlCol="0"/>
          <a:lstStyle>
            <a:lvl1pPr algn="r">
              <a:defRPr sz="1200"/>
            </a:lvl1pPr>
          </a:lstStyle>
          <a:p>
            <a:fld id="{57277A89-0140-4E3B-8429-21E784784C77}" type="datetimeFigureOut">
              <a:rPr lang="en-US" smtClean="0"/>
              <a:pPr/>
              <a:t>10/6/19</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2" tIns="46241" rIns="92482" bIns="46241"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5" name="Straight Connector 4"/>
          <p:cNvCxnSpPr/>
          <p:nvPr userDrawn="1"/>
        </p:nvCxnSpPr>
        <p:spPr>
          <a:xfrm>
            <a:off x="342900" y="18288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80988" y="949325"/>
            <a:ext cx="8661400" cy="939800"/>
          </a:xfrm>
        </p:spPr>
        <p:txBody>
          <a:bodyPr/>
          <a:lstStyle/>
          <a:p>
            <a:r>
              <a:rPr lang="en-US"/>
              <a:t>Click to edit Master title style</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6D3C8A-C51C-465B-9EAC-54AF508F6415}"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D3C8A-C51C-465B-9EAC-54AF508F6415}"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3C8A-C51C-465B-9EAC-54AF508F6415}"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3C8A-C51C-465B-9EAC-54AF508F6415}" type="datetimeFigureOut">
              <a:rPr lang="en-US" smtClean="0"/>
              <a:pPr/>
              <a:t>10/6/19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6D3C8A-C51C-465B-9EAC-54AF508F6415}" type="datetimeFigureOut">
              <a:rPr lang="en-US" smtClean="0"/>
              <a:pPr/>
              <a:t>10/6/19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10/6/19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10/6/19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73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10/6/19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491597276"/>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10/6/19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728456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10/6/19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140910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10/6/19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98592490"/>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10/6/19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1741329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u="sng" dirty="0"/>
              <a:t>1Corinthian 5:9-11</a:t>
            </a:r>
            <a:endParaRPr lang="en-US" dirty="0"/>
          </a:p>
          <a:p>
            <a:r>
              <a:rPr lang="en-US" dirty="0"/>
              <a:t>I have written you in my letter not to associate with sexually immoral people—not at all meaning the people of this world who are immoral, or the greedy and swindlers, or idolaters. In that case you would have to leave this world. </a:t>
            </a:r>
          </a:p>
          <a:p>
            <a:r>
              <a:rPr lang="en-US" dirty="0"/>
              <a:t>But now I am writing you that you must not associate with anyone who calls himself a brother but is sexually immoral or greedy, an idolater or a slanderer, a drunkard or a swindler. With such a man do not even eat.</a:t>
            </a:r>
          </a:p>
        </p:txBody>
      </p:sp>
    </p:spTree>
    <p:extLst>
      <p:ext uri="{BB962C8B-B14F-4D97-AF65-F5344CB8AC3E}">
        <p14:creationId xmlns:p14="http://schemas.microsoft.com/office/powerpoint/2010/main" val="381291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742950" indent="-742950">
              <a:buAutoNum type="arabicPeriod"/>
            </a:pPr>
            <a:r>
              <a:rPr lang="en-US" dirty="0"/>
              <a:t>Neither party is claiming to be a Christian</a:t>
            </a:r>
          </a:p>
          <a:p>
            <a:pPr marL="742950" indent="-742950">
              <a:buAutoNum type="arabicPeriod"/>
            </a:pPr>
            <a:r>
              <a:rPr lang="en-US" dirty="0"/>
              <a:t>Your objection must be stated; attendance is not to be viewed as endorsement</a:t>
            </a:r>
          </a:p>
          <a:p>
            <a:pPr marL="742950" indent="-742950">
              <a:buAutoNum type="arabicPeriod"/>
            </a:pPr>
            <a:r>
              <a:rPr lang="en-US" dirty="0"/>
              <a:t>Attendance only, no participation in the ceremony</a:t>
            </a:r>
          </a:p>
          <a:p>
            <a:pPr marL="742950" indent="-742950">
              <a:buAutoNum type="arabicPeriod"/>
            </a:pPr>
            <a:r>
              <a:rPr lang="en-US" dirty="0"/>
              <a:t>The ceremony cannot imply God’s blessing</a:t>
            </a:r>
          </a:p>
          <a:p>
            <a:pPr marL="742950" indent="-742950">
              <a:buAutoNum type="arabicPeriod"/>
            </a:pPr>
            <a:r>
              <a:rPr lang="en-US" dirty="0"/>
              <a:t>Refrain from all statements and actions that would convey support or celebration</a:t>
            </a:r>
          </a:p>
          <a:p>
            <a:pPr marL="742950" indent="-742950">
              <a:buAutoNum type="arabicPeriod"/>
            </a:pPr>
            <a:r>
              <a:rPr lang="en-US" dirty="0"/>
              <a:t>Explain that you could never regard them as truly married</a:t>
            </a:r>
          </a:p>
        </p:txBody>
      </p:sp>
    </p:spTree>
    <p:extLst>
      <p:ext uri="{BB962C8B-B14F-4D97-AF65-F5344CB8AC3E}">
        <p14:creationId xmlns:p14="http://schemas.microsoft.com/office/powerpoint/2010/main" val="337954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B9E2D22-DD58-44C8-9B17-5965D8DB2927}" type="slidenum">
              <a:rPr lang="en-US" smtClean="0"/>
              <a:pPr/>
              <a:t>11</a:t>
            </a:fld>
            <a:endParaRPr lang="en-US" dirty="0"/>
          </a:p>
        </p:txBody>
      </p:sp>
      <p:sp>
        <p:nvSpPr>
          <p:cNvPr id="20" name="TextBox 19">
            <a:extLst>
              <a:ext uri="{FF2B5EF4-FFF2-40B4-BE49-F238E27FC236}">
                <a16:creationId xmlns:a16="http://schemas.microsoft.com/office/drawing/2014/main" id="{E52B672B-9CD8-FB40-A31F-3472C2E9EBCE}"/>
              </a:ext>
            </a:extLst>
          </p:cNvPr>
          <p:cNvSpPr txBox="1"/>
          <p:nvPr/>
        </p:nvSpPr>
        <p:spPr>
          <a:xfrm>
            <a:off x="3276601" y="2133600"/>
            <a:ext cx="1896941" cy="800219"/>
          </a:xfrm>
          <a:prstGeom prst="rect">
            <a:avLst/>
          </a:prstGeom>
          <a:noFill/>
        </p:spPr>
        <p:txBody>
          <a:bodyPr wrap="square" rtlCol="0">
            <a:spAutoFit/>
          </a:bodyPr>
          <a:lstStyle/>
          <a:p>
            <a:r>
              <a:rPr lang="en-US" sz="2800" dirty="0">
                <a:solidFill>
                  <a:schemeClr val="bg1"/>
                </a:solidFill>
              </a:rPr>
              <a:t>Permissible</a:t>
            </a:r>
          </a:p>
          <a:p>
            <a:endParaRPr lang="en-US" dirty="0">
              <a:solidFill>
                <a:schemeClr val="bg1"/>
              </a:solidFill>
            </a:endParaRPr>
          </a:p>
        </p:txBody>
      </p:sp>
      <p:sp>
        <p:nvSpPr>
          <p:cNvPr id="11" name="Content Placeholder 2">
            <a:extLst>
              <a:ext uri="{FF2B5EF4-FFF2-40B4-BE49-F238E27FC236}">
                <a16:creationId xmlns:a16="http://schemas.microsoft.com/office/drawing/2014/main" id="{302BC4E1-0699-4F47-9ACD-0E346DE2FCF6}"/>
              </a:ext>
            </a:extLst>
          </p:cNvPr>
          <p:cNvSpPr>
            <a:spLocks noGrp="1"/>
          </p:cNvSpPr>
          <p:nvPr>
            <p:ph sz="half" idx="1"/>
          </p:nvPr>
        </p:nvSpPr>
        <p:spPr>
          <a:xfrm>
            <a:off x="363419" y="366712"/>
            <a:ext cx="1981198" cy="6172200"/>
          </a:xfrm>
        </p:spPr>
        <p:txBody>
          <a:bodyPr>
            <a:normAutofit/>
          </a:bodyPr>
          <a:lstStyle/>
          <a:p>
            <a:pPr marL="0" indent="0"/>
            <a:endParaRPr lang="en-US" sz="3200" dirty="0"/>
          </a:p>
          <a:p>
            <a:pPr marL="0" indent="0"/>
            <a:r>
              <a:rPr lang="en-US" sz="3200" dirty="0"/>
              <a:t>Do not </a:t>
            </a:r>
            <a:br>
              <a:rPr lang="en-US" sz="3200" dirty="0"/>
            </a:br>
            <a:r>
              <a:rPr lang="en-US" sz="3200" dirty="0"/>
              <a:t>share in or approve </a:t>
            </a:r>
            <a:br>
              <a:rPr lang="en-US" sz="3200" dirty="0"/>
            </a:br>
            <a:r>
              <a:rPr lang="en-US" sz="3200" dirty="0"/>
              <a:t>the sins</a:t>
            </a:r>
            <a:br>
              <a:rPr lang="en-US" sz="3200" dirty="0"/>
            </a:br>
            <a:r>
              <a:rPr lang="en-US" sz="3200" dirty="0"/>
              <a:t>of others; keep yourself pure. </a:t>
            </a:r>
          </a:p>
        </p:txBody>
      </p:sp>
      <p:cxnSp>
        <p:nvCxnSpPr>
          <p:cNvPr id="4" name="Straight Arrow Connector 3">
            <a:extLst>
              <a:ext uri="{FF2B5EF4-FFF2-40B4-BE49-F238E27FC236}">
                <a16:creationId xmlns:a16="http://schemas.microsoft.com/office/drawing/2014/main" id="{16767851-816C-064A-A4DD-41E4F14E70D9}"/>
              </a:ext>
            </a:extLst>
          </p:cNvPr>
          <p:cNvCxnSpPr>
            <a:cxnSpLocks/>
          </p:cNvCxnSpPr>
          <p:nvPr/>
        </p:nvCxnSpPr>
        <p:spPr>
          <a:xfrm>
            <a:off x="1981200" y="2819400"/>
            <a:ext cx="762000" cy="0"/>
          </a:xfrm>
          <a:prstGeom prst="straightConnector1">
            <a:avLst/>
          </a:prstGeom>
          <a:ln w="635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61F39CD-D08A-7C40-BBD4-BB2D911D12ED}"/>
              </a:ext>
            </a:extLst>
          </p:cNvPr>
          <p:cNvCxnSpPr>
            <a:cxnSpLocks/>
          </p:cNvCxnSpPr>
          <p:nvPr/>
        </p:nvCxnSpPr>
        <p:spPr>
          <a:xfrm flipH="1">
            <a:off x="5486400" y="2819400"/>
            <a:ext cx="762000" cy="0"/>
          </a:xfrm>
          <a:prstGeom prst="straightConnector1">
            <a:avLst/>
          </a:prstGeom>
          <a:ln w="635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248BD18-7D95-0740-9AC9-B28F399A4C98}"/>
              </a:ext>
            </a:extLst>
          </p:cNvPr>
          <p:cNvCxnSpPr>
            <a:cxnSpLocks/>
          </p:cNvCxnSpPr>
          <p:nvPr/>
        </p:nvCxnSpPr>
        <p:spPr>
          <a:xfrm>
            <a:off x="2902561" y="533400"/>
            <a:ext cx="0" cy="5594350"/>
          </a:xfrm>
          <a:prstGeom prst="line">
            <a:avLst/>
          </a:prstGeom>
          <a:ln w="101600"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6EEB23E-C0D1-BB41-A8DE-80FB762C46A2}"/>
              </a:ext>
            </a:extLst>
          </p:cNvPr>
          <p:cNvCxnSpPr>
            <a:cxnSpLocks/>
          </p:cNvCxnSpPr>
          <p:nvPr/>
        </p:nvCxnSpPr>
        <p:spPr>
          <a:xfrm>
            <a:off x="5340961" y="533400"/>
            <a:ext cx="0" cy="5594350"/>
          </a:xfrm>
          <a:prstGeom prst="line">
            <a:avLst/>
          </a:prstGeom>
          <a:ln w="1016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Content Placeholder 3">
            <a:extLst>
              <a:ext uri="{FF2B5EF4-FFF2-40B4-BE49-F238E27FC236}">
                <a16:creationId xmlns:a16="http://schemas.microsoft.com/office/drawing/2014/main" id="{C8F35EC8-F746-7D48-B1C1-73DF45B10B32}"/>
              </a:ext>
            </a:extLst>
          </p:cNvPr>
          <p:cNvSpPr>
            <a:spLocks noGrp="1"/>
          </p:cNvSpPr>
          <p:nvPr>
            <p:ph sz="half" idx="2"/>
          </p:nvPr>
        </p:nvSpPr>
        <p:spPr>
          <a:xfrm>
            <a:off x="6248400" y="366712"/>
            <a:ext cx="2285999" cy="6172200"/>
          </a:xfrm>
        </p:spPr>
        <p:txBody>
          <a:bodyPr>
            <a:normAutofit/>
          </a:bodyPr>
          <a:lstStyle/>
          <a:p>
            <a:pPr marL="0" indent="0" algn="r"/>
            <a:endParaRPr lang="en-US" sz="3200" u="sng" dirty="0"/>
          </a:p>
          <a:p>
            <a:pPr marL="0" indent="0" algn="r"/>
            <a:r>
              <a:rPr lang="en-US" sz="3200" dirty="0"/>
              <a:t>Treat out-siders with gentleness and respect; make the most of every opportunity.</a:t>
            </a:r>
          </a:p>
        </p:txBody>
      </p:sp>
    </p:spTree>
    <p:extLst>
      <p:ext uri="{BB962C8B-B14F-4D97-AF65-F5344CB8AC3E}">
        <p14:creationId xmlns:p14="http://schemas.microsoft.com/office/powerpoint/2010/main" val="38732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3300" b="1" dirty="0"/>
              <a:t>1Corinthians 5:9-11</a:t>
            </a:r>
          </a:p>
          <a:p>
            <a:r>
              <a:rPr lang="en-US" sz="3300" dirty="0"/>
              <a:t>1. You </a:t>
            </a:r>
            <a:r>
              <a:rPr lang="en-US" sz="3300" i="1" dirty="0"/>
              <a:t>are free</a:t>
            </a:r>
            <a:r>
              <a:rPr lang="en-US" sz="3300" dirty="0"/>
              <a:t> to associate with sexually immoral people who </a:t>
            </a:r>
            <a:r>
              <a:rPr lang="en-US" sz="3300" u="sng" dirty="0"/>
              <a:t>do not</a:t>
            </a:r>
            <a:r>
              <a:rPr lang="en-US" sz="3300" dirty="0"/>
              <a:t> call themselves brothers in the Lord.</a:t>
            </a:r>
          </a:p>
          <a:p>
            <a:r>
              <a:rPr lang="en-US" sz="3300" dirty="0"/>
              <a:t>2. You </a:t>
            </a:r>
            <a:r>
              <a:rPr lang="en-US" sz="3300" i="1" dirty="0"/>
              <a:t>are not free</a:t>
            </a:r>
            <a:r>
              <a:rPr lang="en-US" sz="3300" dirty="0"/>
              <a:t> to associate with the sexually immoral who </a:t>
            </a:r>
            <a:r>
              <a:rPr lang="en-US" sz="3300" u="sng" dirty="0"/>
              <a:t>do</a:t>
            </a:r>
            <a:r>
              <a:rPr lang="en-US" sz="3300" i="1" dirty="0"/>
              <a:t> </a:t>
            </a:r>
            <a:r>
              <a:rPr lang="en-US" sz="3300" dirty="0"/>
              <a:t>call themselves brothers.</a:t>
            </a:r>
          </a:p>
        </p:txBody>
      </p:sp>
    </p:spTree>
    <p:extLst>
      <p:ext uri="{BB962C8B-B14F-4D97-AF65-F5344CB8AC3E}">
        <p14:creationId xmlns:p14="http://schemas.microsoft.com/office/powerpoint/2010/main" val="288733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3300" b="1" dirty="0"/>
              <a:t>1Corinthians 5:9-11</a:t>
            </a:r>
          </a:p>
          <a:p>
            <a:r>
              <a:rPr lang="en-US" sz="3300" dirty="0"/>
              <a:t>1.  You </a:t>
            </a:r>
            <a:r>
              <a:rPr lang="en-US" sz="3300" i="1" dirty="0"/>
              <a:t>are free</a:t>
            </a:r>
            <a:r>
              <a:rPr lang="en-US" sz="3300" dirty="0"/>
              <a:t> to associate with sexually immoral people who </a:t>
            </a:r>
            <a:r>
              <a:rPr lang="en-US" sz="3300" u="sng" dirty="0"/>
              <a:t>do not</a:t>
            </a:r>
            <a:r>
              <a:rPr lang="en-US" sz="3300" dirty="0"/>
              <a:t> call themselves brothers in the Lord.</a:t>
            </a:r>
          </a:p>
          <a:p>
            <a:r>
              <a:rPr lang="en-US" sz="3300" dirty="0">
                <a:solidFill>
                  <a:schemeClr val="bg1">
                    <a:lumMod val="65000"/>
                  </a:schemeClr>
                </a:solidFill>
              </a:rPr>
              <a:t>2. You </a:t>
            </a:r>
            <a:r>
              <a:rPr lang="en-US" sz="3300" i="1" dirty="0">
                <a:solidFill>
                  <a:schemeClr val="bg1">
                    <a:lumMod val="65000"/>
                  </a:schemeClr>
                </a:solidFill>
              </a:rPr>
              <a:t>are not free</a:t>
            </a:r>
            <a:r>
              <a:rPr lang="en-US" sz="3300" dirty="0">
                <a:solidFill>
                  <a:schemeClr val="bg1">
                    <a:lumMod val="65000"/>
                  </a:schemeClr>
                </a:solidFill>
              </a:rPr>
              <a:t> to associate with the sexually immoral who </a:t>
            </a:r>
            <a:r>
              <a:rPr lang="en-US" sz="3300" u="sng" dirty="0">
                <a:solidFill>
                  <a:schemeClr val="bg1">
                    <a:lumMod val="65000"/>
                  </a:schemeClr>
                </a:solidFill>
              </a:rPr>
              <a:t>do</a:t>
            </a:r>
            <a:r>
              <a:rPr lang="en-US" sz="3300" i="1" dirty="0">
                <a:solidFill>
                  <a:schemeClr val="bg1">
                    <a:lumMod val="65000"/>
                  </a:schemeClr>
                </a:solidFill>
              </a:rPr>
              <a:t> </a:t>
            </a:r>
            <a:r>
              <a:rPr lang="en-US" sz="3300" dirty="0">
                <a:solidFill>
                  <a:schemeClr val="bg1">
                    <a:lumMod val="65000"/>
                  </a:schemeClr>
                </a:solidFill>
              </a:rPr>
              <a:t>call themselves brothers.</a:t>
            </a:r>
          </a:p>
        </p:txBody>
      </p:sp>
      <p:sp>
        <p:nvSpPr>
          <p:cNvPr id="3" name="Oval 2">
            <a:extLst>
              <a:ext uri="{FF2B5EF4-FFF2-40B4-BE49-F238E27FC236}">
                <a16:creationId xmlns:a16="http://schemas.microsoft.com/office/drawing/2014/main" id="{5D7D5FD7-5C8D-9448-B29A-4CCD69173C02}"/>
              </a:ext>
            </a:extLst>
          </p:cNvPr>
          <p:cNvSpPr/>
          <p:nvPr/>
        </p:nvSpPr>
        <p:spPr>
          <a:xfrm>
            <a:off x="140677" y="914400"/>
            <a:ext cx="533400" cy="5334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425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B9E2D22-DD58-44C8-9B17-5965D8DB2927}" type="slidenum">
              <a:rPr lang="en-US" smtClean="0"/>
              <a:pPr/>
              <a:t>4</a:t>
            </a:fld>
            <a:endParaRPr lang="en-US" dirty="0"/>
          </a:p>
        </p:txBody>
      </p:sp>
      <p:sp>
        <p:nvSpPr>
          <p:cNvPr id="20" name="TextBox 19">
            <a:extLst>
              <a:ext uri="{FF2B5EF4-FFF2-40B4-BE49-F238E27FC236}">
                <a16:creationId xmlns:a16="http://schemas.microsoft.com/office/drawing/2014/main" id="{E52B672B-9CD8-FB40-A31F-3472C2E9EBCE}"/>
              </a:ext>
            </a:extLst>
          </p:cNvPr>
          <p:cNvSpPr txBox="1"/>
          <p:nvPr/>
        </p:nvSpPr>
        <p:spPr>
          <a:xfrm>
            <a:off x="3276601" y="2133600"/>
            <a:ext cx="1896941" cy="800219"/>
          </a:xfrm>
          <a:prstGeom prst="rect">
            <a:avLst/>
          </a:prstGeom>
          <a:noFill/>
        </p:spPr>
        <p:txBody>
          <a:bodyPr wrap="square" rtlCol="0">
            <a:spAutoFit/>
          </a:bodyPr>
          <a:lstStyle/>
          <a:p>
            <a:r>
              <a:rPr lang="en-US" sz="2800" dirty="0">
                <a:solidFill>
                  <a:schemeClr val="bg1"/>
                </a:solidFill>
              </a:rPr>
              <a:t>Permissible</a:t>
            </a:r>
          </a:p>
          <a:p>
            <a:endParaRPr lang="en-US" dirty="0">
              <a:solidFill>
                <a:schemeClr val="bg1"/>
              </a:solidFill>
            </a:endParaRPr>
          </a:p>
        </p:txBody>
      </p:sp>
      <p:sp>
        <p:nvSpPr>
          <p:cNvPr id="11" name="Content Placeholder 2">
            <a:extLst>
              <a:ext uri="{FF2B5EF4-FFF2-40B4-BE49-F238E27FC236}">
                <a16:creationId xmlns:a16="http://schemas.microsoft.com/office/drawing/2014/main" id="{302BC4E1-0699-4F47-9ACD-0E346DE2FCF6}"/>
              </a:ext>
            </a:extLst>
          </p:cNvPr>
          <p:cNvSpPr>
            <a:spLocks noGrp="1"/>
          </p:cNvSpPr>
          <p:nvPr>
            <p:ph sz="half" idx="1"/>
          </p:nvPr>
        </p:nvSpPr>
        <p:spPr>
          <a:xfrm>
            <a:off x="433754" y="1752600"/>
            <a:ext cx="1981198" cy="4786312"/>
          </a:xfrm>
        </p:spPr>
        <p:txBody>
          <a:bodyPr>
            <a:normAutofit/>
          </a:bodyPr>
          <a:lstStyle/>
          <a:p>
            <a:pPr marL="0" indent="0" algn="ctr"/>
            <a:r>
              <a:rPr lang="en-US" dirty="0"/>
              <a:t>Not Permissible</a:t>
            </a:r>
          </a:p>
        </p:txBody>
      </p:sp>
      <p:cxnSp>
        <p:nvCxnSpPr>
          <p:cNvPr id="18" name="Straight Connector 17">
            <a:extLst>
              <a:ext uri="{FF2B5EF4-FFF2-40B4-BE49-F238E27FC236}">
                <a16:creationId xmlns:a16="http://schemas.microsoft.com/office/drawing/2014/main" id="{B248BD18-7D95-0740-9AC9-B28F399A4C98}"/>
              </a:ext>
            </a:extLst>
          </p:cNvPr>
          <p:cNvCxnSpPr>
            <a:cxnSpLocks/>
          </p:cNvCxnSpPr>
          <p:nvPr/>
        </p:nvCxnSpPr>
        <p:spPr>
          <a:xfrm>
            <a:off x="2902561" y="533400"/>
            <a:ext cx="0" cy="5594350"/>
          </a:xfrm>
          <a:prstGeom prst="line">
            <a:avLst/>
          </a:prstGeom>
          <a:ln w="101600"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6EEB23E-C0D1-BB41-A8DE-80FB762C46A2}"/>
              </a:ext>
            </a:extLst>
          </p:cNvPr>
          <p:cNvCxnSpPr>
            <a:cxnSpLocks/>
          </p:cNvCxnSpPr>
          <p:nvPr/>
        </p:nvCxnSpPr>
        <p:spPr>
          <a:xfrm>
            <a:off x="5340961" y="533400"/>
            <a:ext cx="27111" cy="5594350"/>
          </a:xfrm>
          <a:prstGeom prst="line">
            <a:avLst/>
          </a:prstGeom>
          <a:ln w="1016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997618FD-1E61-2140-918B-497B62A50CFB}"/>
              </a:ext>
            </a:extLst>
          </p:cNvPr>
          <p:cNvSpPr txBox="1">
            <a:spLocks/>
          </p:cNvSpPr>
          <p:nvPr/>
        </p:nvSpPr>
        <p:spPr>
          <a:xfrm>
            <a:off x="5638802" y="1746738"/>
            <a:ext cx="1981198" cy="4786312"/>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18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18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a:r>
              <a:rPr lang="en-US" dirty="0"/>
              <a:t>Not Permissible</a:t>
            </a:r>
          </a:p>
        </p:txBody>
      </p:sp>
    </p:spTree>
    <p:extLst>
      <p:ext uri="{BB962C8B-B14F-4D97-AF65-F5344CB8AC3E}">
        <p14:creationId xmlns:p14="http://schemas.microsoft.com/office/powerpoint/2010/main" val="377158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u="sng" dirty="0"/>
              <a:t>Ephesians 5: 11-12</a:t>
            </a:r>
            <a:r>
              <a:rPr lang="en-US" sz="3200" dirty="0"/>
              <a:t>  </a:t>
            </a:r>
            <a:br>
              <a:rPr lang="en-US" sz="3200" dirty="0"/>
            </a:br>
            <a:r>
              <a:rPr lang="en-US" sz="3200" dirty="0"/>
              <a:t>Have nothing to do with the fruitless deeds of darkness, but rather expose them. For it is shameful even to mention what the disobedient do in secret.</a:t>
            </a:r>
          </a:p>
          <a:p>
            <a:r>
              <a:rPr lang="en-US" sz="3200" u="sng" dirty="0"/>
              <a:t>1Timothy 5:22</a:t>
            </a:r>
            <a:r>
              <a:rPr lang="en-US" sz="3200" dirty="0"/>
              <a:t>  </a:t>
            </a:r>
            <a:br>
              <a:rPr lang="en-US" sz="3200" dirty="0"/>
            </a:br>
            <a:r>
              <a:rPr lang="en-US" sz="3200" dirty="0"/>
              <a:t>Do not share in the sins of others. Keep yourself pure.</a:t>
            </a:r>
          </a:p>
          <a:p>
            <a:r>
              <a:rPr lang="en-US" sz="3200" u="sng" dirty="0"/>
              <a:t>Romans 1:32</a:t>
            </a:r>
            <a:r>
              <a:rPr lang="en-US" sz="3200" dirty="0"/>
              <a:t>  </a:t>
            </a:r>
            <a:br>
              <a:rPr lang="en-US" sz="3200" dirty="0"/>
            </a:br>
            <a:r>
              <a:rPr lang="en-US" sz="3200" dirty="0"/>
              <a:t>. . . they know that who do such things deserve death . . . but approve of those who practice them.</a:t>
            </a:r>
          </a:p>
        </p:txBody>
      </p:sp>
    </p:spTree>
    <p:extLst>
      <p:ext uri="{BB962C8B-B14F-4D97-AF65-F5344CB8AC3E}">
        <p14:creationId xmlns:p14="http://schemas.microsoft.com/office/powerpoint/2010/main" val="2740883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B9E2D22-DD58-44C8-9B17-5965D8DB2927}" type="slidenum">
              <a:rPr lang="en-US" smtClean="0"/>
              <a:pPr/>
              <a:t>6</a:t>
            </a:fld>
            <a:endParaRPr lang="en-US" dirty="0"/>
          </a:p>
        </p:txBody>
      </p:sp>
      <p:sp>
        <p:nvSpPr>
          <p:cNvPr id="20" name="TextBox 19">
            <a:extLst>
              <a:ext uri="{FF2B5EF4-FFF2-40B4-BE49-F238E27FC236}">
                <a16:creationId xmlns:a16="http://schemas.microsoft.com/office/drawing/2014/main" id="{E52B672B-9CD8-FB40-A31F-3472C2E9EBCE}"/>
              </a:ext>
            </a:extLst>
          </p:cNvPr>
          <p:cNvSpPr txBox="1"/>
          <p:nvPr/>
        </p:nvSpPr>
        <p:spPr>
          <a:xfrm>
            <a:off x="3276601" y="2133600"/>
            <a:ext cx="1896941" cy="800219"/>
          </a:xfrm>
          <a:prstGeom prst="rect">
            <a:avLst/>
          </a:prstGeom>
          <a:noFill/>
        </p:spPr>
        <p:txBody>
          <a:bodyPr wrap="square" rtlCol="0">
            <a:spAutoFit/>
          </a:bodyPr>
          <a:lstStyle/>
          <a:p>
            <a:r>
              <a:rPr lang="en-US" sz="2800" dirty="0">
                <a:solidFill>
                  <a:schemeClr val="bg1"/>
                </a:solidFill>
              </a:rPr>
              <a:t>Permissible</a:t>
            </a:r>
          </a:p>
          <a:p>
            <a:endParaRPr lang="en-US" dirty="0">
              <a:solidFill>
                <a:schemeClr val="bg1"/>
              </a:solidFill>
            </a:endParaRPr>
          </a:p>
        </p:txBody>
      </p:sp>
      <p:sp>
        <p:nvSpPr>
          <p:cNvPr id="11" name="Content Placeholder 2">
            <a:extLst>
              <a:ext uri="{FF2B5EF4-FFF2-40B4-BE49-F238E27FC236}">
                <a16:creationId xmlns:a16="http://schemas.microsoft.com/office/drawing/2014/main" id="{302BC4E1-0699-4F47-9ACD-0E346DE2FCF6}"/>
              </a:ext>
            </a:extLst>
          </p:cNvPr>
          <p:cNvSpPr>
            <a:spLocks noGrp="1"/>
          </p:cNvSpPr>
          <p:nvPr>
            <p:ph sz="half" idx="1"/>
          </p:nvPr>
        </p:nvSpPr>
        <p:spPr>
          <a:xfrm>
            <a:off x="363419" y="366712"/>
            <a:ext cx="1981198" cy="6172200"/>
          </a:xfrm>
        </p:spPr>
        <p:txBody>
          <a:bodyPr>
            <a:normAutofit/>
          </a:bodyPr>
          <a:lstStyle/>
          <a:p>
            <a:pPr marL="0" indent="0"/>
            <a:endParaRPr lang="en-US" sz="3200" dirty="0"/>
          </a:p>
          <a:p>
            <a:pPr marL="0" indent="0"/>
            <a:r>
              <a:rPr lang="en-US" sz="3200" dirty="0"/>
              <a:t>Do not </a:t>
            </a:r>
            <a:br>
              <a:rPr lang="en-US" sz="3200" dirty="0"/>
            </a:br>
            <a:r>
              <a:rPr lang="en-US" sz="3200" dirty="0"/>
              <a:t>share in or approve </a:t>
            </a:r>
            <a:br>
              <a:rPr lang="en-US" sz="3200" dirty="0"/>
            </a:br>
            <a:r>
              <a:rPr lang="en-US" sz="3200" dirty="0"/>
              <a:t>the sins</a:t>
            </a:r>
            <a:br>
              <a:rPr lang="en-US" sz="3200" dirty="0"/>
            </a:br>
            <a:r>
              <a:rPr lang="en-US" sz="3200" dirty="0"/>
              <a:t>of others; keep yourself pure. </a:t>
            </a:r>
          </a:p>
        </p:txBody>
      </p:sp>
      <p:cxnSp>
        <p:nvCxnSpPr>
          <p:cNvPr id="4" name="Straight Arrow Connector 3">
            <a:extLst>
              <a:ext uri="{FF2B5EF4-FFF2-40B4-BE49-F238E27FC236}">
                <a16:creationId xmlns:a16="http://schemas.microsoft.com/office/drawing/2014/main" id="{16767851-816C-064A-A4DD-41E4F14E70D9}"/>
              </a:ext>
            </a:extLst>
          </p:cNvPr>
          <p:cNvCxnSpPr>
            <a:cxnSpLocks/>
          </p:cNvCxnSpPr>
          <p:nvPr/>
        </p:nvCxnSpPr>
        <p:spPr>
          <a:xfrm>
            <a:off x="2057400" y="2819400"/>
            <a:ext cx="685800" cy="0"/>
          </a:xfrm>
          <a:prstGeom prst="straightConnector1">
            <a:avLst/>
          </a:prstGeom>
          <a:ln w="635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248BD18-7D95-0740-9AC9-B28F399A4C98}"/>
              </a:ext>
            </a:extLst>
          </p:cNvPr>
          <p:cNvCxnSpPr>
            <a:cxnSpLocks/>
          </p:cNvCxnSpPr>
          <p:nvPr/>
        </p:nvCxnSpPr>
        <p:spPr>
          <a:xfrm>
            <a:off x="2902561" y="533400"/>
            <a:ext cx="0" cy="5594350"/>
          </a:xfrm>
          <a:prstGeom prst="line">
            <a:avLst/>
          </a:prstGeom>
          <a:ln w="101600"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6EEB23E-C0D1-BB41-A8DE-80FB762C46A2}"/>
              </a:ext>
            </a:extLst>
          </p:cNvPr>
          <p:cNvCxnSpPr>
            <a:cxnSpLocks/>
          </p:cNvCxnSpPr>
          <p:nvPr/>
        </p:nvCxnSpPr>
        <p:spPr>
          <a:xfrm>
            <a:off x="5340961" y="533400"/>
            <a:ext cx="0" cy="5594350"/>
          </a:xfrm>
          <a:prstGeom prst="line">
            <a:avLst/>
          </a:prstGeom>
          <a:ln w="101600" cmpd="dbl">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229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u="sng" dirty="0"/>
              <a:t>Colossians 4:5-6</a:t>
            </a:r>
            <a:r>
              <a:rPr lang="en-US" sz="3200" dirty="0"/>
              <a:t> </a:t>
            </a:r>
            <a:br>
              <a:rPr lang="en-US" sz="3200" dirty="0"/>
            </a:br>
            <a:r>
              <a:rPr lang="en-US" sz="3200" dirty="0"/>
              <a:t>Be wise in the way you act toward outsiders; make the most of every opportunity. Let your conversation be always full of grace, seasoned with salt, so that you may know how to answer everyone.</a:t>
            </a:r>
          </a:p>
          <a:p>
            <a:r>
              <a:rPr lang="en-US" sz="3200" u="sng" dirty="0"/>
              <a:t>1Peter 3:15</a:t>
            </a:r>
            <a:r>
              <a:rPr lang="en-US" sz="3200" dirty="0"/>
              <a:t> </a:t>
            </a:r>
            <a:br>
              <a:rPr lang="en-US" sz="3200" dirty="0"/>
            </a:br>
            <a:r>
              <a:rPr lang="en-US" sz="3200" dirty="0"/>
              <a:t>Always be prepared to give an answer to everyone who asks you to give the reason for the hope that you have. But do this with gentleness and respect.</a:t>
            </a:r>
          </a:p>
        </p:txBody>
      </p:sp>
    </p:spTree>
    <p:extLst>
      <p:ext uri="{BB962C8B-B14F-4D97-AF65-F5344CB8AC3E}">
        <p14:creationId xmlns:p14="http://schemas.microsoft.com/office/powerpoint/2010/main" val="3887534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B9E2D22-DD58-44C8-9B17-5965D8DB2927}" type="slidenum">
              <a:rPr lang="en-US" smtClean="0"/>
              <a:pPr/>
              <a:t>8</a:t>
            </a:fld>
            <a:endParaRPr lang="en-US" dirty="0"/>
          </a:p>
        </p:txBody>
      </p:sp>
      <p:sp>
        <p:nvSpPr>
          <p:cNvPr id="20" name="TextBox 19">
            <a:extLst>
              <a:ext uri="{FF2B5EF4-FFF2-40B4-BE49-F238E27FC236}">
                <a16:creationId xmlns:a16="http://schemas.microsoft.com/office/drawing/2014/main" id="{E52B672B-9CD8-FB40-A31F-3472C2E9EBCE}"/>
              </a:ext>
            </a:extLst>
          </p:cNvPr>
          <p:cNvSpPr txBox="1"/>
          <p:nvPr/>
        </p:nvSpPr>
        <p:spPr>
          <a:xfrm>
            <a:off x="3276601" y="2133600"/>
            <a:ext cx="1896941" cy="800219"/>
          </a:xfrm>
          <a:prstGeom prst="rect">
            <a:avLst/>
          </a:prstGeom>
          <a:noFill/>
        </p:spPr>
        <p:txBody>
          <a:bodyPr wrap="square" rtlCol="0">
            <a:spAutoFit/>
          </a:bodyPr>
          <a:lstStyle/>
          <a:p>
            <a:r>
              <a:rPr lang="en-US" sz="2800" dirty="0">
                <a:solidFill>
                  <a:schemeClr val="bg1"/>
                </a:solidFill>
              </a:rPr>
              <a:t>Permissible</a:t>
            </a:r>
          </a:p>
          <a:p>
            <a:endParaRPr lang="en-US" dirty="0">
              <a:solidFill>
                <a:schemeClr val="bg1"/>
              </a:solidFill>
            </a:endParaRPr>
          </a:p>
        </p:txBody>
      </p:sp>
      <p:sp>
        <p:nvSpPr>
          <p:cNvPr id="11" name="Content Placeholder 2">
            <a:extLst>
              <a:ext uri="{FF2B5EF4-FFF2-40B4-BE49-F238E27FC236}">
                <a16:creationId xmlns:a16="http://schemas.microsoft.com/office/drawing/2014/main" id="{302BC4E1-0699-4F47-9ACD-0E346DE2FCF6}"/>
              </a:ext>
            </a:extLst>
          </p:cNvPr>
          <p:cNvSpPr>
            <a:spLocks noGrp="1"/>
          </p:cNvSpPr>
          <p:nvPr>
            <p:ph sz="half" idx="1"/>
          </p:nvPr>
        </p:nvSpPr>
        <p:spPr>
          <a:xfrm>
            <a:off x="363419" y="366712"/>
            <a:ext cx="1981198" cy="6172200"/>
          </a:xfrm>
        </p:spPr>
        <p:txBody>
          <a:bodyPr>
            <a:normAutofit/>
          </a:bodyPr>
          <a:lstStyle/>
          <a:p>
            <a:pPr marL="0" indent="0"/>
            <a:endParaRPr lang="en-US" sz="3200" dirty="0"/>
          </a:p>
          <a:p>
            <a:pPr marL="0" indent="0"/>
            <a:r>
              <a:rPr lang="en-US" sz="3200" dirty="0"/>
              <a:t>Do not </a:t>
            </a:r>
            <a:br>
              <a:rPr lang="en-US" sz="3200" dirty="0"/>
            </a:br>
            <a:r>
              <a:rPr lang="en-US" sz="3200" dirty="0"/>
              <a:t>share in or approve </a:t>
            </a:r>
            <a:br>
              <a:rPr lang="en-US" sz="3200" dirty="0"/>
            </a:br>
            <a:r>
              <a:rPr lang="en-US" sz="3200" dirty="0"/>
              <a:t>the sins</a:t>
            </a:r>
            <a:br>
              <a:rPr lang="en-US" sz="3200" dirty="0"/>
            </a:br>
            <a:r>
              <a:rPr lang="en-US" sz="3200" dirty="0"/>
              <a:t>of others; keep yourself pure. </a:t>
            </a:r>
          </a:p>
        </p:txBody>
      </p:sp>
      <p:cxnSp>
        <p:nvCxnSpPr>
          <p:cNvPr id="4" name="Straight Arrow Connector 3">
            <a:extLst>
              <a:ext uri="{FF2B5EF4-FFF2-40B4-BE49-F238E27FC236}">
                <a16:creationId xmlns:a16="http://schemas.microsoft.com/office/drawing/2014/main" id="{16767851-816C-064A-A4DD-41E4F14E70D9}"/>
              </a:ext>
            </a:extLst>
          </p:cNvPr>
          <p:cNvCxnSpPr>
            <a:cxnSpLocks/>
          </p:cNvCxnSpPr>
          <p:nvPr/>
        </p:nvCxnSpPr>
        <p:spPr>
          <a:xfrm>
            <a:off x="1981200" y="2819400"/>
            <a:ext cx="762000" cy="0"/>
          </a:xfrm>
          <a:prstGeom prst="straightConnector1">
            <a:avLst/>
          </a:prstGeom>
          <a:ln w="635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61F39CD-D08A-7C40-BBD4-BB2D911D12ED}"/>
              </a:ext>
            </a:extLst>
          </p:cNvPr>
          <p:cNvCxnSpPr>
            <a:cxnSpLocks/>
          </p:cNvCxnSpPr>
          <p:nvPr/>
        </p:nvCxnSpPr>
        <p:spPr>
          <a:xfrm flipH="1">
            <a:off x="5486400" y="2819400"/>
            <a:ext cx="762000" cy="0"/>
          </a:xfrm>
          <a:prstGeom prst="straightConnector1">
            <a:avLst/>
          </a:prstGeom>
          <a:ln w="635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248BD18-7D95-0740-9AC9-B28F399A4C98}"/>
              </a:ext>
            </a:extLst>
          </p:cNvPr>
          <p:cNvCxnSpPr>
            <a:cxnSpLocks/>
          </p:cNvCxnSpPr>
          <p:nvPr/>
        </p:nvCxnSpPr>
        <p:spPr>
          <a:xfrm>
            <a:off x="2902561" y="533400"/>
            <a:ext cx="0" cy="5594350"/>
          </a:xfrm>
          <a:prstGeom prst="line">
            <a:avLst/>
          </a:prstGeom>
          <a:ln w="101600"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6EEB23E-C0D1-BB41-A8DE-80FB762C46A2}"/>
              </a:ext>
            </a:extLst>
          </p:cNvPr>
          <p:cNvCxnSpPr>
            <a:cxnSpLocks/>
          </p:cNvCxnSpPr>
          <p:nvPr/>
        </p:nvCxnSpPr>
        <p:spPr>
          <a:xfrm>
            <a:off x="5340961" y="533400"/>
            <a:ext cx="0" cy="5594350"/>
          </a:xfrm>
          <a:prstGeom prst="line">
            <a:avLst/>
          </a:prstGeom>
          <a:ln w="1016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Content Placeholder 3">
            <a:extLst>
              <a:ext uri="{FF2B5EF4-FFF2-40B4-BE49-F238E27FC236}">
                <a16:creationId xmlns:a16="http://schemas.microsoft.com/office/drawing/2014/main" id="{C8F35EC8-F746-7D48-B1C1-73DF45B10B32}"/>
              </a:ext>
            </a:extLst>
          </p:cNvPr>
          <p:cNvSpPr>
            <a:spLocks noGrp="1"/>
          </p:cNvSpPr>
          <p:nvPr>
            <p:ph sz="half" idx="2"/>
          </p:nvPr>
        </p:nvSpPr>
        <p:spPr>
          <a:xfrm>
            <a:off x="6248400" y="366712"/>
            <a:ext cx="2285999" cy="6172200"/>
          </a:xfrm>
        </p:spPr>
        <p:txBody>
          <a:bodyPr>
            <a:normAutofit/>
          </a:bodyPr>
          <a:lstStyle/>
          <a:p>
            <a:pPr marL="0" indent="0" algn="r"/>
            <a:endParaRPr lang="en-US" sz="3200" u="sng" dirty="0"/>
          </a:p>
          <a:p>
            <a:pPr marL="0" indent="0" algn="r"/>
            <a:r>
              <a:rPr lang="en-US" sz="3200" dirty="0"/>
              <a:t>Treat out-siders with gentleness and respect; make the most of every opportunity.</a:t>
            </a:r>
          </a:p>
        </p:txBody>
      </p:sp>
    </p:spTree>
    <p:extLst>
      <p:ext uri="{BB962C8B-B14F-4D97-AF65-F5344CB8AC3E}">
        <p14:creationId xmlns:p14="http://schemas.microsoft.com/office/powerpoint/2010/main" val="2290005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8472" y="241890"/>
            <a:ext cx="8226942" cy="6392826"/>
          </a:xfrm>
        </p:spPr>
        <p:txBody>
          <a:bodyPr>
            <a:noAutofit/>
          </a:bodyPr>
          <a:lstStyle/>
          <a:p>
            <a:r>
              <a:rPr lang="en-US" sz="2800" dirty="0">
                <a:latin typeface="Comic Sans MS" panose="030F0902030302020204" pitchFamily="66" charset="0"/>
                <a:ea typeface="Arial" charset="0"/>
                <a:cs typeface="Arial" charset="0"/>
              </a:rPr>
              <a:t>I received the invitation to your daughter’s wedding and wanted to send a personal response as soon as I could. Our friendship means a lot to me and so first, I want to thank you for the invitation. </a:t>
            </a:r>
          </a:p>
          <a:p>
            <a:r>
              <a:rPr lang="en-US" sz="2800" dirty="0">
                <a:latin typeface="Comic Sans MS" panose="030F0902030302020204" pitchFamily="66" charset="0"/>
                <a:ea typeface="Arial" charset="0"/>
                <a:cs typeface="Arial" charset="0"/>
              </a:rPr>
              <a:t>Regretfully, I cannot in good conscience celebrate this particular occasion with you because of my own convictions about marriage. These convictions are based on strongly held religious beliefs. </a:t>
            </a:r>
          </a:p>
          <a:p>
            <a:r>
              <a:rPr lang="en-US" sz="2800" dirty="0">
                <a:latin typeface="Comic Sans MS" panose="030F0902030302020204" pitchFamily="66" charset="0"/>
                <a:ea typeface="Arial" charset="0"/>
                <a:cs typeface="Arial" charset="0"/>
              </a:rPr>
              <a:t>I trust you will appreciate my dilemma and not take any personal offense. If you wish, I would welcome the opportunity to talk about this further.</a:t>
            </a:r>
          </a:p>
        </p:txBody>
      </p:sp>
    </p:spTree>
    <p:extLst>
      <p:ext uri="{BB962C8B-B14F-4D97-AF65-F5344CB8AC3E}">
        <p14:creationId xmlns:p14="http://schemas.microsoft.com/office/powerpoint/2010/main" val="1295592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329</Words>
  <Application>Microsoft Macintosh PowerPoint</Application>
  <PresentationFormat>On-screen Show (4:3)</PresentationFormat>
  <Paragraphs>43</Paragraphs>
  <Slides>11</Slides>
  <Notes>0</Notes>
  <HiddenSlides>0</HiddenSlides>
  <MMClips>0</MMClips>
  <ScaleCrop>false</ScaleCrop>
  <HeadingPairs>
    <vt:vector size="8" baseType="variant">
      <vt:variant>
        <vt:lpstr>Fonts Used</vt:lpstr>
      </vt:variant>
      <vt:variant>
        <vt:i4>3</vt:i4>
      </vt:variant>
      <vt:variant>
        <vt:lpstr>Theme</vt:lpstr>
      </vt:variant>
      <vt:variant>
        <vt:i4>6</vt:i4>
      </vt:variant>
      <vt:variant>
        <vt:lpstr>Slide Titles</vt:lpstr>
      </vt:variant>
      <vt:variant>
        <vt:i4>11</vt:i4>
      </vt:variant>
      <vt:variant>
        <vt:lpstr>Custom Shows</vt:lpstr>
      </vt:variant>
      <vt:variant>
        <vt:i4>1</vt:i4>
      </vt:variant>
    </vt:vector>
  </HeadingPairs>
  <TitlesOfParts>
    <vt:vector size="21" baseType="lpstr">
      <vt:lpstr>Arial</vt:lpstr>
      <vt:lpstr>Calibri</vt:lpstr>
      <vt:lpstr>Comic Sans MS</vt:lpstr>
      <vt:lpstr>WJB1</vt:lpstr>
      <vt:lpstr>1_WJB1</vt:lpstr>
      <vt:lpstr>2_WJB1</vt:lpstr>
      <vt:lpstr>3_WJB1</vt:lpstr>
      <vt:lpstr>4_WJB1</vt:lpstr>
      <vt:lpstr>13_WJB1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Joshua Miles</dc:creator>
  <cp:lastModifiedBy>Wendell Brane</cp:lastModifiedBy>
  <cp:revision>37</cp:revision>
  <cp:lastPrinted>2019-09-24T14:27:25Z</cp:lastPrinted>
  <dcterms:created xsi:type="dcterms:W3CDTF">2019-09-13T17:18:30Z</dcterms:created>
  <dcterms:modified xsi:type="dcterms:W3CDTF">2019-10-06T23:21:13Z</dcterms:modified>
</cp:coreProperties>
</file>