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64" r:id="rId2"/>
    <p:sldMasterId id="2147483768" r:id="rId3"/>
    <p:sldMasterId id="2147483771" r:id="rId4"/>
    <p:sldMasterId id="2147483772" r:id="rId5"/>
    <p:sldMasterId id="2147483776" r:id="rId6"/>
  </p:sldMasterIdLst>
  <p:notesMasterIdLst>
    <p:notesMasterId r:id="rId8"/>
  </p:notesMasterIdLst>
  <p:handoutMasterIdLst>
    <p:handoutMasterId r:id="rId9"/>
  </p:handoutMasterIdLst>
  <p:sldIdLst>
    <p:sldId id="988" r:id="rId7"/>
  </p:sldIdLst>
  <p:sldSz cx="9144000" cy="6858000" type="screen4x3"/>
  <p:notesSz cx="7315200" cy="9601200"/>
  <p:custShowLst>
    <p:custShow name="TEC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62C7"/>
    <a:srgbClr val="009051"/>
    <a:srgbClr val="CA91D2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28FD8-F9B0-4B58-BF00-4213720BA685}" v="2" dt="2019-11-01T17:05:32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226" autoAdjust="0"/>
    <p:restoredTop sz="86938" autoAdjust="0"/>
  </p:normalViewPr>
  <p:slideViewPr>
    <p:cSldViewPr>
      <p:cViewPr varScale="1">
        <p:scale>
          <a:sx n="107" d="100"/>
          <a:sy n="107" d="100"/>
        </p:scale>
        <p:origin x="120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iles" userId="c3de303dcba1b2ee" providerId="LiveId" clId="{F68BC032-0522-4E06-9E08-089A85BCB0E3}"/>
    <pc:docChg chg="addSld delSld modSld sldOrd">
      <pc:chgData name="Joshua Miles" userId="c3de303dcba1b2ee" providerId="LiveId" clId="{F68BC032-0522-4E06-9E08-089A85BCB0E3}" dt="2019-10-26T22:28:00.395" v="171"/>
      <pc:docMkLst>
        <pc:docMk/>
      </pc:docMkLst>
      <pc:sldChg chg="del">
        <pc:chgData name="Joshua Miles" userId="c3de303dcba1b2ee" providerId="LiveId" clId="{F68BC032-0522-4E06-9E08-089A85BCB0E3}" dt="2019-10-26T22:19:37.691" v="0" actId="2696"/>
        <pc:sldMkLst>
          <pc:docMk/>
          <pc:sldMk cId="1550470804" sldId="256"/>
        </pc:sldMkLst>
      </pc:sldChg>
      <pc:sldChg chg="del">
        <pc:chgData name="Joshua Miles" userId="c3de303dcba1b2ee" providerId="LiveId" clId="{F68BC032-0522-4E06-9E08-089A85BCB0E3}" dt="2019-10-26T22:19:37.707" v="1" actId="2696"/>
        <pc:sldMkLst>
          <pc:docMk/>
          <pc:sldMk cId="1937608743" sldId="257"/>
        </pc:sldMkLst>
      </pc:sldChg>
      <pc:sldChg chg="del">
        <pc:chgData name="Joshua Miles" userId="c3de303dcba1b2ee" providerId="LiveId" clId="{F68BC032-0522-4E06-9E08-089A85BCB0E3}" dt="2019-10-26T22:19:37.721" v="2" actId="2696"/>
        <pc:sldMkLst>
          <pc:docMk/>
          <pc:sldMk cId="3808699276" sldId="258"/>
        </pc:sldMkLst>
      </pc:sldChg>
      <pc:sldChg chg="del">
        <pc:chgData name="Joshua Miles" userId="c3de303dcba1b2ee" providerId="LiveId" clId="{F68BC032-0522-4E06-9E08-089A85BCB0E3}" dt="2019-10-26T22:19:37.733" v="3" actId="2696"/>
        <pc:sldMkLst>
          <pc:docMk/>
          <pc:sldMk cId="3158897325" sldId="259"/>
        </pc:sldMkLst>
      </pc:sldChg>
      <pc:sldChg chg="del">
        <pc:chgData name="Joshua Miles" userId="c3de303dcba1b2ee" providerId="LiveId" clId="{F68BC032-0522-4E06-9E08-089A85BCB0E3}" dt="2019-10-26T22:19:37.740" v="4" actId="2696"/>
        <pc:sldMkLst>
          <pc:docMk/>
          <pc:sldMk cId="2623061169" sldId="260"/>
        </pc:sldMkLst>
      </pc:sldChg>
      <pc:sldChg chg="del">
        <pc:chgData name="Joshua Miles" userId="c3de303dcba1b2ee" providerId="LiveId" clId="{F68BC032-0522-4E06-9E08-089A85BCB0E3}" dt="2019-10-26T22:19:37.746" v="5" actId="2696"/>
        <pc:sldMkLst>
          <pc:docMk/>
          <pc:sldMk cId="1092409607" sldId="261"/>
        </pc:sldMkLst>
      </pc:sldChg>
      <pc:sldChg chg="del">
        <pc:chgData name="Joshua Miles" userId="c3de303dcba1b2ee" providerId="LiveId" clId="{F68BC032-0522-4E06-9E08-089A85BCB0E3}" dt="2019-10-26T22:19:37.754" v="6" actId="2696"/>
        <pc:sldMkLst>
          <pc:docMk/>
          <pc:sldMk cId="64371704" sldId="262"/>
        </pc:sldMkLst>
      </pc:sldChg>
      <pc:sldChg chg="del">
        <pc:chgData name="Joshua Miles" userId="c3de303dcba1b2ee" providerId="LiveId" clId="{F68BC032-0522-4E06-9E08-089A85BCB0E3}" dt="2019-10-26T22:19:37.761" v="7" actId="2696"/>
        <pc:sldMkLst>
          <pc:docMk/>
          <pc:sldMk cId="3610813266" sldId="263"/>
        </pc:sldMkLst>
      </pc:sldChg>
      <pc:sldChg chg="del">
        <pc:chgData name="Joshua Miles" userId="c3de303dcba1b2ee" providerId="LiveId" clId="{F68BC032-0522-4E06-9E08-089A85BCB0E3}" dt="2019-10-26T22:19:37.766" v="8" actId="2696"/>
        <pc:sldMkLst>
          <pc:docMk/>
          <pc:sldMk cId="1131493311" sldId="264"/>
        </pc:sldMkLst>
      </pc:sldChg>
      <pc:sldChg chg="del">
        <pc:chgData name="Joshua Miles" userId="c3de303dcba1b2ee" providerId="LiveId" clId="{F68BC032-0522-4E06-9E08-089A85BCB0E3}" dt="2019-10-26T22:19:37.770" v="9" actId="2696"/>
        <pc:sldMkLst>
          <pc:docMk/>
          <pc:sldMk cId="1988526191" sldId="265"/>
        </pc:sldMkLst>
      </pc:sldChg>
      <pc:sldChg chg="del">
        <pc:chgData name="Joshua Miles" userId="c3de303dcba1b2ee" providerId="LiveId" clId="{F68BC032-0522-4E06-9E08-089A85BCB0E3}" dt="2019-10-26T22:19:37.774" v="10" actId="2696"/>
        <pc:sldMkLst>
          <pc:docMk/>
          <pc:sldMk cId="576600701" sldId="266"/>
        </pc:sldMkLst>
      </pc:sldChg>
      <pc:sldChg chg="del">
        <pc:chgData name="Joshua Miles" userId="c3de303dcba1b2ee" providerId="LiveId" clId="{F68BC032-0522-4E06-9E08-089A85BCB0E3}" dt="2019-10-26T22:19:37.777" v="11" actId="2696"/>
        <pc:sldMkLst>
          <pc:docMk/>
          <pc:sldMk cId="992122467" sldId="267"/>
        </pc:sldMkLst>
      </pc:sldChg>
      <pc:sldChg chg="del">
        <pc:chgData name="Joshua Miles" userId="c3de303dcba1b2ee" providerId="LiveId" clId="{F68BC032-0522-4E06-9E08-089A85BCB0E3}" dt="2019-10-26T22:19:37.780" v="12" actId="2696"/>
        <pc:sldMkLst>
          <pc:docMk/>
          <pc:sldMk cId="1653990665" sldId="268"/>
        </pc:sldMkLst>
      </pc:sldChg>
      <pc:sldChg chg="del">
        <pc:chgData name="Joshua Miles" userId="c3de303dcba1b2ee" providerId="LiveId" clId="{F68BC032-0522-4E06-9E08-089A85BCB0E3}" dt="2019-10-26T22:19:37.783" v="13" actId="2696"/>
        <pc:sldMkLst>
          <pc:docMk/>
          <pc:sldMk cId="1926614247" sldId="269"/>
        </pc:sldMkLst>
      </pc:sldChg>
      <pc:sldChg chg="del">
        <pc:chgData name="Joshua Miles" userId="c3de303dcba1b2ee" providerId="LiveId" clId="{F68BC032-0522-4E06-9E08-089A85BCB0E3}" dt="2019-10-26T22:19:37.786" v="14" actId="2696"/>
        <pc:sldMkLst>
          <pc:docMk/>
          <pc:sldMk cId="2876255673" sldId="270"/>
        </pc:sldMkLst>
      </pc:sldChg>
      <pc:sldChg chg="del">
        <pc:chgData name="Joshua Miles" userId="c3de303dcba1b2ee" providerId="LiveId" clId="{F68BC032-0522-4E06-9E08-089A85BCB0E3}" dt="2019-10-26T22:19:37.790" v="15" actId="2696"/>
        <pc:sldMkLst>
          <pc:docMk/>
          <pc:sldMk cId="3045283069" sldId="271"/>
        </pc:sldMkLst>
      </pc:sldChg>
      <pc:sldChg chg="del">
        <pc:chgData name="Joshua Miles" userId="c3de303dcba1b2ee" providerId="LiveId" clId="{F68BC032-0522-4E06-9E08-089A85BCB0E3}" dt="2019-10-26T22:19:37.794" v="16" actId="2696"/>
        <pc:sldMkLst>
          <pc:docMk/>
          <pc:sldMk cId="2952094562" sldId="272"/>
        </pc:sldMkLst>
      </pc:sldChg>
      <pc:sldChg chg="del">
        <pc:chgData name="Joshua Miles" userId="c3de303dcba1b2ee" providerId="LiveId" clId="{F68BC032-0522-4E06-9E08-089A85BCB0E3}" dt="2019-10-26T22:19:37.797" v="17" actId="2696"/>
        <pc:sldMkLst>
          <pc:docMk/>
          <pc:sldMk cId="294651110" sldId="273"/>
        </pc:sldMkLst>
      </pc:sldChg>
      <pc:sldChg chg="del">
        <pc:chgData name="Joshua Miles" userId="c3de303dcba1b2ee" providerId="LiveId" clId="{F68BC032-0522-4E06-9E08-089A85BCB0E3}" dt="2019-10-26T22:19:37.807" v="18" actId="2696"/>
        <pc:sldMkLst>
          <pc:docMk/>
          <pc:sldMk cId="2296673428" sldId="274"/>
        </pc:sldMkLst>
      </pc:sldChg>
      <pc:sldChg chg="del">
        <pc:chgData name="Joshua Miles" userId="c3de303dcba1b2ee" providerId="LiveId" clId="{F68BC032-0522-4E06-9E08-089A85BCB0E3}" dt="2019-10-26T22:19:37.812" v="19" actId="2696"/>
        <pc:sldMkLst>
          <pc:docMk/>
          <pc:sldMk cId="1418252829" sldId="275"/>
        </pc:sldMkLst>
      </pc:sldChg>
      <pc:sldChg chg="del">
        <pc:chgData name="Joshua Miles" userId="c3de303dcba1b2ee" providerId="LiveId" clId="{F68BC032-0522-4E06-9E08-089A85BCB0E3}" dt="2019-10-26T22:19:37.816" v="20" actId="2696"/>
        <pc:sldMkLst>
          <pc:docMk/>
          <pc:sldMk cId="2076652428" sldId="276"/>
        </pc:sldMkLst>
      </pc:sldChg>
      <pc:sldChg chg="del">
        <pc:chgData name="Joshua Miles" userId="c3de303dcba1b2ee" providerId="LiveId" clId="{F68BC032-0522-4E06-9E08-089A85BCB0E3}" dt="2019-10-26T22:20:12.194" v="25" actId="2696"/>
        <pc:sldMkLst>
          <pc:docMk/>
          <pc:sldMk cId="2647215504" sldId="724"/>
        </pc:sldMkLst>
      </pc:sldChg>
      <pc:sldChg chg="del">
        <pc:chgData name="Joshua Miles" userId="c3de303dcba1b2ee" providerId="LiveId" clId="{F68BC032-0522-4E06-9E08-089A85BCB0E3}" dt="2019-10-26T22:20:12.205" v="26" actId="2696"/>
        <pc:sldMkLst>
          <pc:docMk/>
          <pc:sldMk cId="2226864441" sldId="725"/>
        </pc:sldMkLst>
      </pc:sldChg>
      <pc:sldChg chg="del">
        <pc:chgData name="Joshua Miles" userId="c3de303dcba1b2ee" providerId="LiveId" clId="{F68BC032-0522-4E06-9E08-089A85BCB0E3}" dt="2019-10-26T22:20:12.216" v="27" actId="2696"/>
        <pc:sldMkLst>
          <pc:docMk/>
          <pc:sldMk cId="1748369696" sldId="726"/>
        </pc:sldMkLst>
      </pc:sldChg>
      <pc:sldChg chg="del">
        <pc:chgData name="Joshua Miles" userId="c3de303dcba1b2ee" providerId="LiveId" clId="{F68BC032-0522-4E06-9E08-089A85BCB0E3}" dt="2019-10-26T22:20:12.228" v="28" actId="2696"/>
        <pc:sldMkLst>
          <pc:docMk/>
          <pc:sldMk cId="1191479485" sldId="727"/>
        </pc:sldMkLst>
      </pc:sldChg>
      <pc:sldChg chg="del">
        <pc:chgData name="Joshua Miles" userId="c3de303dcba1b2ee" providerId="LiveId" clId="{F68BC032-0522-4E06-9E08-089A85BCB0E3}" dt="2019-10-26T22:20:12.236" v="29" actId="2696"/>
        <pc:sldMkLst>
          <pc:docMk/>
          <pc:sldMk cId="2472083117" sldId="728"/>
        </pc:sldMkLst>
      </pc:sldChg>
      <pc:sldChg chg="del">
        <pc:chgData name="Joshua Miles" userId="c3de303dcba1b2ee" providerId="LiveId" clId="{F68BC032-0522-4E06-9E08-089A85BCB0E3}" dt="2019-10-26T22:20:12.242" v="30" actId="2696"/>
        <pc:sldMkLst>
          <pc:docMk/>
          <pc:sldMk cId="4232939198" sldId="729"/>
        </pc:sldMkLst>
      </pc:sldChg>
      <pc:sldChg chg="add del">
        <pc:chgData name="Joshua Miles" userId="c3de303dcba1b2ee" providerId="LiveId" clId="{F68BC032-0522-4E06-9E08-089A85BCB0E3}" dt="2019-10-26T22:20:08.984" v="23" actId="2696"/>
        <pc:sldMkLst>
          <pc:docMk/>
          <pc:sldMk cId="256814086" sldId="738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98821721" sldId="739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2662391340" sldId="740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4216365780" sldId="741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1708622172" sldId="742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3836854514" sldId="743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249822598" sldId="744"/>
        </pc:sldMkLst>
      </pc:sldChg>
      <pc:sldChg chg="del">
        <pc:chgData name="Joshua Miles" userId="c3de303dcba1b2ee" providerId="LiveId" clId="{F68BC032-0522-4E06-9E08-089A85BCB0E3}" dt="2019-10-26T22:23:34.582" v="36" actId="2696"/>
        <pc:sldMkLst>
          <pc:docMk/>
          <pc:sldMk cId="835320038" sldId="988"/>
        </pc:sldMkLst>
      </pc:sldChg>
      <pc:sldChg chg="del">
        <pc:chgData name="Joshua Miles" userId="c3de303dcba1b2ee" providerId="LiveId" clId="{F68BC032-0522-4E06-9E08-089A85BCB0E3}" dt="2019-10-26T22:23:34.593" v="37" actId="2696"/>
        <pc:sldMkLst>
          <pc:docMk/>
          <pc:sldMk cId="2582992980" sldId="989"/>
        </pc:sldMkLst>
      </pc:sldChg>
      <pc:sldChg chg="del">
        <pc:chgData name="Joshua Miles" userId="c3de303dcba1b2ee" providerId="LiveId" clId="{F68BC032-0522-4E06-9E08-089A85BCB0E3}" dt="2019-10-26T22:23:34.599" v="38" actId="2696"/>
        <pc:sldMkLst>
          <pc:docMk/>
          <pc:sldMk cId="683673564" sldId="990"/>
        </pc:sldMkLst>
      </pc:sldChg>
      <pc:sldChg chg="del">
        <pc:chgData name="Joshua Miles" userId="c3de303dcba1b2ee" providerId="LiveId" clId="{F68BC032-0522-4E06-9E08-089A85BCB0E3}" dt="2019-10-26T22:23:34.602" v="39" actId="2696"/>
        <pc:sldMkLst>
          <pc:docMk/>
          <pc:sldMk cId="2294003441" sldId="991"/>
        </pc:sldMkLst>
      </pc:sldChg>
      <pc:sldChg chg="del">
        <pc:chgData name="Joshua Miles" userId="c3de303dcba1b2ee" providerId="LiveId" clId="{F68BC032-0522-4E06-9E08-089A85BCB0E3}" dt="2019-10-26T22:23:34.606" v="40" actId="2696"/>
        <pc:sldMkLst>
          <pc:docMk/>
          <pc:sldMk cId="3122529412" sldId="992"/>
        </pc:sldMkLst>
      </pc:sldChg>
      <pc:sldChg chg="del">
        <pc:chgData name="Joshua Miles" userId="c3de303dcba1b2ee" providerId="LiveId" clId="{F68BC032-0522-4E06-9E08-089A85BCB0E3}" dt="2019-10-26T22:23:34.612" v="41" actId="2696"/>
        <pc:sldMkLst>
          <pc:docMk/>
          <pc:sldMk cId="998415656" sldId="993"/>
        </pc:sldMkLst>
      </pc:sldChg>
      <pc:sldChg chg="del">
        <pc:chgData name="Joshua Miles" userId="c3de303dcba1b2ee" providerId="LiveId" clId="{F68BC032-0522-4E06-9E08-089A85BCB0E3}" dt="2019-10-26T22:23:34.616" v="42" actId="2696"/>
        <pc:sldMkLst>
          <pc:docMk/>
          <pc:sldMk cId="202584864" sldId="994"/>
        </pc:sldMkLst>
      </pc:sldChg>
      <pc:sldChg chg="del">
        <pc:chgData name="Joshua Miles" userId="c3de303dcba1b2ee" providerId="LiveId" clId="{F68BC032-0522-4E06-9E08-089A85BCB0E3}" dt="2019-10-26T22:23:34.619" v="43" actId="2696"/>
        <pc:sldMkLst>
          <pc:docMk/>
          <pc:sldMk cId="3153422316" sldId="995"/>
        </pc:sldMkLst>
      </pc:sldChg>
      <pc:sldChg chg="ord">
        <pc:chgData name="Joshua Miles" userId="c3de303dcba1b2ee" providerId="LiveId" clId="{F68BC032-0522-4E06-9E08-089A85BCB0E3}" dt="2019-10-26T22:28:00.395" v="171"/>
        <pc:sldMkLst>
          <pc:docMk/>
          <pc:sldMk cId="1342976704" sldId="996"/>
        </pc:sldMkLst>
      </pc:sldChg>
      <pc:sldChg chg="del">
        <pc:chgData name="Joshua Miles" userId="c3de303dcba1b2ee" providerId="LiveId" clId="{F68BC032-0522-4E06-9E08-089A85BCB0E3}" dt="2019-10-26T22:23:34.629" v="45" actId="2696"/>
        <pc:sldMkLst>
          <pc:docMk/>
          <pc:sldMk cId="2678564146" sldId="997"/>
        </pc:sldMkLst>
      </pc:sldChg>
      <pc:sldChg chg="del">
        <pc:chgData name="Joshua Miles" userId="c3de303dcba1b2ee" providerId="LiveId" clId="{F68BC032-0522-4E06-9E08-089A85BCB0E3}" dt="2019-10-26T22:23:34.632" v="46" actId="2696"/>
        <pc:sldMkLst>
          <pc:docMk/>
          <pc:sldMk cId="3181991478" sldId="998"/>
        </pc:sldMkLst>
      </pc:sldChg>
      <pc:sldChg chg="del">
        <pc:chgData name="Joshua Miles" userId="c3de303dcba1b2ee" providerId="LiveId" clId="{F68BC032-0522-4E06-9E08-089A85BCB0E3}" dt="2019-10-26T22:23:34.642" v="47" actId="2696"/>
        <pc:sldMkLst>
          <pc:docMk/>
          <pc:sldMk cId="3238314793" sldId="999"/>
        </pc:sldMkLst>
      </pc:sldChg>
      <pc:sldChg chg="del">
        <pc:chgData name="Joshua Miles" userId="c3de303dcba1b2ee" providerId="LiveId" clId="{F68BC032-0522-4E06-9E08-089A85BCB0E3}" dt="2019-10-26T22:23:34.646" v="48" actId="2696"/>
        <pc:sldMkLst>
          <pc:docMk/>
          <pc:sldMk cId="2212493123" sldId="1000"/>
        </pc:sldMkLst>
      </pc:sldChg>
      <pc:sldChg chg="del">
        <pc:chgData name="Joshua Miles" userId="c3de303dcba1b2ee" providerId="LiveId" clId="{F68BC032-0522-4E06-9E08-089A85BCB0E3}" dt="2019-10-26T22:23:34.649" v="49" actId="2696"/>
        <pc:sldMkLst>
          <pc:docMk/>
          <pc:sldMk cId="90940582" sldId="1001"/>
        </pc:sldMkLst>
      </pc:sldChg>
      <pc:sldChg chg="del">
        <pc:chgData name="Joshua Miles" userId="c3de303dcba1b2ee" providerId="LiveId" clId="{F68BC032-0522-4E06-9E08-089A85BCB0E3}" dt="2019-10-26T22:23:34.659" v="50" actId="2696"/>
        <pc:sldMkLst>
          <pc:docMk/>
          <pc:sldMk cId="2498289071" sldId="1002"/>
        </pc:sldMkLst>
      </pc:sldChg>
      <pc:sldChg chg="modSp">
        <pc:chgData name="Joshua Miles" userId="c3de303dcba1b2ee" providerId="LiveId" clId="{F68BC032-0522-4E06-9E08-089A85BCB0E3}" dt="2019-10-26T22:26:26.934" v="165" actId="14100"/>
        <pc:sldMkLst>
          <pc:docMk/>
          <pc:sldMk cId="3669991341" sldId="2670"/>
        </pc:sldMkLst>
        <pc:spChg chg="mod">
          <ac:chgData name="Joshua Miles" userId="c3de303dcba1b2ee" providerId="LiveId" clId="{F68BC032-0522-4E06-9E08-089A85BCB0E3}" dt="2019-10-26T22:26:26.934" v="165" actId="14100"/>
          <ac:spMkLst>
            <pc:docMk/>
            <pc:sldMk cId="3669991341" sldId="2670"/>
            <ac:spMk id="4" creationId="{00000000-0000-0000-0000-000000000000}"/>
          </ac:spMkLst>
        </pc:spChg>
      </pc:sldChg>
      <pc:sldChg chg="modSp">
        <pc:chgData name="Joshua Miles" userId="c3de303dcba1b2ee" providerId="LiveId" clId="{F68BC032-0522-4E06-9E08-089A85BCB0E3}" dt="2019-10-26T22:26:52.290" v="169" actId="20577"/>
        <pc:sldMkLst>
          <pc:docMk/>
          <pc:sldMk cId="2108618443" sldId="2741"/>
        </pc:sldMkLst>
        <pc:spChg chg="mod">
          <ac:chgData name="Joshua Miles" userId="c3de303dcba1b2ee" providerId="LiveId" clId="{F68BC032-0522-4E06-9E08-089A85BCB0E3}" dt="2019-10-26T22:26:52.290" v="169" actId="20577"/>
          <ac:spMkLst>
            <pc:docMk/>
            <pc:sldMk cId="2108618443" sldId="2741"/>
            <ac:spMk id="2" creationId="{ED6C2515-1AA1-904D-B0F8-46DA2139C119}"/>
          </ac:spMkLst>
        </pc:spChg>
      </pc:sldChg>
      <pc:sldChg chg="del">
        <pc:chgData name="Joshua Miles" userId="c3de303dcba1b2ee" providerId="LiveId" clId="{F68BC032-0522-4E06-9E08-089A85BCB0E3}" dt="2019-10-26T22:23:34.552" v="33" actId="2696"/>
        <pc:sldMkLst>
          <pc:docMk/>
          <pc:sldMk cId="15224204" sldId="3108"/>
        </pc:sldMkLst>
      </pc:sldChg>
      <pc:sldChg chg="del">
        <pc:chgData name="Joshua Miles" userId="c3de303dcba1b2ee" providerId="LiveId" clId="{F68BC032-0522-4E06-9E08-089A85BCB0E3}" dt="2019-10-26T22:23:34.564" v="34" actId="2696"/>
        <pc:sldMkLst>
          <pc:docMk/>
          <pc:sldMk cId="3592092387" sldId="3160"/>
        </pc:sldMkLst>
      </pc:sldChg>
      <pc:sldChg chg="del">
        <pc:chgData name="Joshua Miles" userId="c3de303dcba1b2ee" providerId="LiveId" clId="{F68BC032-0522-4E06-9E08-089A85BCB0E3}" dt="2019-10-26T22:23:34.573" v="35" actId="2696"/>
        <pc:sldMkLst>
          <pc:docMk/>
          <pc:sldMk cId="342620683" sldId="3311"/>
        </pc:sldMkLst>
      </pc:sldChg>
      <pc:sldChg chg="ord">
        <pc:chgData name="Joshua Miles" userId="c3de303dcba1b2ee" providerId="LiveId" clId="{F68BC032-0522-4E06-9E08-089A85BCB0E3}" dt="2019-10-26T22:27:51.117" v="170"/>
        <pc:sldMkLst>
          <pc:docMk/>
          <pc:sldMk cId="467938669" sldId="3350"/>
        </pc:sldMkLst>
      </pc:sldChg>
      <pc:sldChg chg="ord">
        <pc:chgData name="Joshua Miles" userId="c3de303dcba1b2ee" providerId="LiveId" clId="{F68BC032-0522-4E06-9E08-089A85BCB0E3}" dt="2019-10-26T22:28:00.395" v="171"/>
        <pc:sldMkLst>
          <pc:docMk/>
          <pc:sldMk cId="2982909301" sldId="3362"/>
        </pc:sldMkLst>
      </pc:sldChg>
      <pc:sldChg chg="ord">
        <pc:chgData name="Joshua Miles" userId="c3de303dcba1b2ee" providerId="LiveId" clId="{F68BC032-0522-4E06-9E08-089A85BCB0E3}" dt="2019-10-26T22:28:00.395" v="171"/>
        <pc:sldMkLst>
          <pc:docMk/>
          <pc:sldMk cId="2634304730" sldId="3363"/>
        </pc:sldMkLst>
      </pc:sldChg>
      <pc:sldChg chg="del">
        <pc:chgData name="Joshua Miles" userId="c3de303dcba1b2ee" providerId="LiveId" clId="{F68BC032-0522-4E06-9E08-089A85BCB0E3}" dt="2019-10-26T22:23:34.522" v="31" actId="2696"/>
        <pc:sldMkLst>
          <pc:docMk/>
          <pc:sldMk cId="81840430" sldId="3364"/>
        </pc:sldMkLst>
      </pc:sldChg>
      <pc:sldChg chg="del">
        <pc:chgData name="Joshua Miles" userId="c3de303dcba1b2ee" providerId="LiveId" clId="{F68BC032-0522-4E06-9E08-089A85BCB0E3}" dt="2019-10-26T22:23:34.537" v="32" actId="2696"/>
        <pc:sldMkLst>
          <pc:docMk/>
          <pc:sldMk cId="2671051429" sldId="3365"/>
        </pc:sldMkLst>
      </pc:sldChg>
      <pc:sldChg chg="del">
        <pc:chgData name="Joshua Miles" userId="c3de303dcba1b2ee" providerId="LiveId" clId="{F68BC032-0522-4E06-9E08-089A85BCB0E3}" dt="2019-10-26T22:23:34.625" v="44" actId="2696"/>
        <pc:sldMkLst>
          <pc:docMk/>
          <pc:sldMk cId="4280850865" sldId="3367"/>
        </pc:sldMkLst>
      </pc:sldChg>
      <pc:sldMasterChg chg="delSldLayout">
        <pc:chgData name="Joshua Miles" userId="c3de303dcba1b2ee" providerId="LiveId" clId="{F68BC032-0522-4E06-9E08-089A85BCB0E3}" dt="2019-10-26T22:19:37.818" v="21" actId="2696"/>
        <pc:sldMasterMkLst>
          <pc:docMk/>
          <pc:sldMasterMk cId="0" sldId="2147483662"/>
        </pc:sldMasterMkLst>
        <pc:sldLayoutChg chg="del">
          <pc:chgData name="Joshua Miles" userId="c3de303dcba1b2ee" providerId="LiveId" clId="{F68BC032-0522-4E06-9E08-089A85BCB0E3}" dt="2019-10-26T22:19:37.818" v="21" actId="2696"/>
          <pc:sldLayoutMkLst>
            <pc:docMk/>
            <pc:sldMasterMk cId="0" sldId="2147483662"/>
            <pc:sldLayoutMk cId="3620936285" sldId="2147483780"/>
          </pc:sldLayoutMkLst>
        </pc:sldLayoutChg>
      </pc:sldMasterChg>
      <pc:sldMasterChg chg="delSldLayout">
        <pc:chgData name="Joshua Miles" userId="c3de303dcba1b2ee" providerId="LiveId" clId="{F68BC032-0522-4E06-9E08-089A85BCB0E3}" dt="2019-10-26T22:20:08.987" v="24" actId="2696"/>
        <pc:sldMasterMkLst>
          <pc:docMk/>
          <pc:sldMasterMk cId="398592490" sldId="2147483772"/>
        </pc:sldMasterMkLst>
        <pc:sldLayoutChg chg="del">
          <pc:chgData name="Joshua Miles" userId="c3de303dcba1b2ee" providerId="LiveId" clId="{F68BC032-0522-4E06-9E08-089A85BCB0E3}" dt="2019-10-26T22:20:08.987" v="24" actId="2696"/>
          <pc:sldLayoutMkLst>
            <pc:docMk/>
            <pc:sldMasterMk cId="398592490" sldId="2147483772"/>
            <pc:sldLayoutMk cId="2768024307" sldId="2147483780"/>
          </pc:sldLayoutMkLst>
        </pc:sldLayoutChg>
      </pc:sldMasterChg>
    </pc:docChg>
  </pc:docChgLst>
  <pc:docChgLst>
    <pc:chgData name="Joshua Miles" userId="c3de303dcba1b2ee" providerId="LiveId" clId="{62E28FD8-F9B0-4B58-BF00-4213720BA685}"/>
    <pc:docChg chg="custSel addSld delSld modSld">
      <pc:chgData name="Joshua Miles" userId="c3de303dcba1b2ee" providerId="LiveId" clId="{62E28FD8-F9B0-4B58-BF00-4213720BA685}" dt="2019-11-01T17:05:42.527" v="91" actId="14100"/>
      <pc:docMkLst>
        <pc:docMk/>
      </pc:docMkLst>
      <pc:sldChg chg="del">
        <pc:chgData name="Joshua Miles" userId="c3de303dcba1b2ee" providerId="LiveId" clId="{62E28FD8-F9B0-4B58-BF00-4213720BA685}" dt="2019-11-01T17:03:20.478" v="3" actId="2696"/>
        <pc:sldMkLst>
          <pc:docMk/>
          <pc:sldMk cId="98821721" sldId="739"/>
        </pc:sldMkLst>
      </pc:sldChg>
      <pc:sldChg chg="del">
        <pc:chgData name="Joshua Miles" userId="c3de303dcba1b2ee" providerId="LiveId" clId="{62E28FD8-F9B0-4B58-BF00-4213720BA685}" dt="2019-11-01T17:03:20.483" v="4" actId="2696"/>
        <pc:sldMkLst>
          <pc:docMk/>
          <pc:sldMk cId="2662391340" sldId="740"/>
        </pc:sldMkLst>
      </pc:sldChg>
      <pc:sldChg chg="del">
        <pc:chgData name="Joshua Miles" userId="c3de303dcba1b2ee" providerId="LiveId" clId="{62E28FD8-F9B0-4B58-BF00-4213720BA685}" dt="2019-11-01T17:03:20.486" v="5" actId="2696"/>
        <pc:sldMkLst>
          <pc:docMk/>
          <pc:sldMk cId="4216365780" sldId="741"/>
        </pc:sldMkLst>
      </pc:sldChg>
      <pc:sldChg chg="del">
        <pc:chgData name="Joshua Miles" userId="c3de303dcba1b2ee" providerId="LiveId" clId="{62E28FD8-F9B0-4B58-BF00-4213720BA685}" dt="2019-11-01T17:03:20.490" v="6" actId="2696"/>
        <pc:sldMkLst>
          <pc:docMk/>
          <pc:sldMk cId="1708622172" sldId="742"/>
        </pc:sldMkLst>
      </pc:sldChg>
      <pc:sldChg chg="del">
        <pc:chgData name="Joshua Miles" userId="c3de303dcba1b2ee" providerId="LiveId" clId="{62E28FD8-F9B0-4B58-BF00-4213720BA685}" dt="2019-11-01T17:03:20.494" v="7" actId="2696"/>
        <pc:sldMkLst>
          <pc:docMk/>
          <pc:sldMk cId="3836854514" sldId="743"/>
        </pc:sldMkLst>
      </pc:sldChg>
      <pc:sldChg chg="del">
        <pc:chgData name="Joshua Miles" userId="c3de303dcba1b2ee" providerId="LiveId" clId="{62E28FD8-F9B0-4B58-BF00-4213720BA685}" dt="2019-11-01T17:03:20.499" v="8" actId="2696"/>
        <pc:sldMkLst>
          <pc:docMk/>
          <pc:sldMk cId="249822598" sldId="744"/>
        </pc:sldMkLst>
      </pc:sldChg>
      <pc:sldChg chg="add del">
        <pc:chgData name="Joshua Miles" userId="c3de303dcba1b2ee" providerId="LiveId" clId="{62E28FD8-F9B0-4B58-BF00-4213720BA685}" dt="2019-11-01T17:03:16.594" v="1" actId="2696"/>
        <pc:sldMkLst>
          <pc:docMk/>
          <pc:sldMk cId="3344863391" sldId="745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1624253438" sldId="746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2535302919" sldId="747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874401719" sldId="748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3006814059" sldId="749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650802298" sldId="750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1900413334" sldId="751"/>
        </pc:sldMkLst>
      </pc:sldChg>
      <pc:sldChg chg="modSp">
        <pc:chgData name="Joshua Miles" userId="c3de303dcba1b2ee" providerId="LiveId" clId="{62E28FD8-F9B0-4B58-BF00-4213720BA685}" dt="2019-11-01T17:04:52.596" v="87" actId="20577"/>
        <pc:sldMkLst>
          <pc:docMk/>
          <pc:sldMk cId="3669991341" sldId="2670"/>
        </pc:sldMkLst>
        <pc:spChg chg="mod">
          <ac:chgData name="Joshua Miles" userId="c3de303dcba1b2ee" providerId="LiveId" clId="{62E28FD8-F9B0-4B58-BF00-4213720BA685}" dt="2019-11-01T17:04:52.596" v="87" actId="20577"/>
          <ac:spMkLst>
            <pc:docMk/>
            <pc:sldMk cId="3669991341" sldId="2670"/>
            <ac:spMk id="4" creationId="{00000000-0000-0000-0000-000000000000}"/>
          </ac:spMkLst>
        </pc:spChg>
      </pc:sldChg>
      <pc:sldChg chg="modSp">
        <pc:chgData name="Joshua Miles" userId="c3de303dcba1b2ee" providerId="LiveId" clId="{62E28FD8-F9B0-4B58-BF00-4213720BA685}" dt="2019-11-01T17:05:42.527" v="91" actId="14100"/>
        <pc:sldMkLst>
          <pc:docMk/>
          <pc:sldMk cId="2347083514" sldId="3037"/>
        </pc:sldMkLst>
        <pc:picChg chg="mod">
          <ac:chgData name="Joshua Miles" userId="c3de303dcba1b2ee" providerId="LiveId" clId="{62E28FD8-F9B0-4B58-BF00-4213720BA685}" dt="2019-11-01T17:05:42.527" v="91" actId="14100"/>
          <ac:picMkLst>
            <pc:docMk/>
            <pc:sldMk cId="2347083514" sldId="3037"/>
            <ac:picMk id="3" creationId="{EB5EDFEE-BE75-1B4B-980F-7B2D7FF1D238}"/>
          </ac:picMkLst>
        </pc:picChg>
      </pc:sldChg>
      <pc:sldMasterChg chg="delSldLayout">
        <pc:chgData name="Joshua Miles" userId="c3de303dcba1b2ee" providerId="LiveId" clId="{62E28FD8-F9B0-4B58-BF00-4213720BA685}" dt="2019-11-01T17:03:16.596" v="2" actId="2696"/>
        <pc:sldMasterMkLst>
          <pc:docMk/>
          <pc:sldMasterMk cId="398592490" sldId="2147483772"/>
        </pc:sldMasterMkLst>
        <pc:sldLayoutChg chg="del">
          <pc:chgData name="Joshua Miles" userId="c3de303dcba1b2ee" providerId="LiveId" clId="{62E28FD8-F9B0-4B58-BF00-4213720BA685}" dt="2019-11-01T17:03:16.596" v="2" actId="2696"/>
          <pc:sldLayoutMkLst>
            <pc:docMk/>
            <pc:sldMasterMk cId="398592490" sldId="2147483772"/>
            <pc:sldLayoutMk cId="517394161" sldId="214748378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BA261189-8F52-444B-890B-269A83425068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57277A89-0140-4E3B-8429-21E784784C77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3" tIns="48326" rIns="96653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42900" y="18288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949325"/>
            <a:ext cx="8661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727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456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0910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490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329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B0DBE3-4AAB-5C40-AA23-268FEB98A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16855"/>
              </p:ext>
            </p:extLst>
          </p:nvPr>
        </p:nvGraphicFramePr>
        <p:xfrm>
          <a:off x="304800" y="304800"/>
          <a:ext cx="6858001" cy="606862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216742">
                  <a:extLst>
                    <a:ext uri="{9D8B030D-6E8A-4147-A177-3AD203B41FA5}">
                      <a16:colId xmlns:a16="http://schemas.microsoft.com/office/drawing/2014/main" val="2272152942"/>
                    </a:ext>
                  </a:extLst>
                </a:gridCol>
                <a:gridCol w="1769807">
                  <a:extLst>
                    <a:ext uri="{9D8B030D-6E8A-4147-A177-3AD203B41FA5}">
                      <a16:colId xmlns:a16="http://schemas.microsoft.com/office/drawing/2014/main" val="4023374016"/>
                    </a:ext>
                  </a:extLst>
                </a:gridCol>
                <a:gridCol w="3871452">
                  <a:extLst>
                    <a:ext uri="{9D8B030D-6E8A-4147-A177-3AD203B41FA5}">
                      <a16:colId xmlns:a16="http://schemas.microsoft.com/office/drawing/2014/main" val="3707665886"/>
                    </a:ext>
                  </a:extLst>
                </a:gridCol>
              </a:tblGrid>
              <a:tr h="5057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Liberation Serif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Chapter</a:t>
                      </a: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Liberation Serif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Type</a:t>
                      </a: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Liberation Serif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Theme</a:t>
                      </a: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3055758785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</a:rPr>
                        <a:t>1-4</a:t>
                      </a:r>
                      <a:endParaRPr lang="en-US" sz="2400" b="1" dirty="0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Narrative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</a:rPr>
                        <a:t>Birth and beginnings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3714221123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</a:rPr>
                        <a:t>5-7</a:t>
                      </a:r>
                      <a:endParaRPr lang="en-US" sz="2400" b="1" dirty="0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Sermon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Blessing of Kingdom living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487523341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effectLst/>
                        </a:rPr>
                        <a:t>8-9</a:t>
                      </a:r>
                      <a:endParaRPr lang="en-US" sz="2400" b="1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Narrative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Authority of Jesus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186085823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effectLst/>
                        </a:rPr>
                        <a:t>10</a:t>
                      </a:r>
                      <a:endParaRPr lang="en-US" sz="2400" b="1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Sermon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Missionary Discourse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1684580949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effectLst/>
                        </a:rPr>
                        <a:t>11-12</a:t>
                      </a:r>
                      <a:endParaRPr lang="en-US" sz="2400" b="1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Narrative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Rejection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1111051517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effectLst/>
                        </a:rPr>
                        <a:t>13</a:t>
                      </a:r>
                      <a:endParaRPr lang="en-US" sz="2400" b="1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Sermon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Parables of the Kingdom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2741759079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effectLst/>
                        </a:rPr>
                        <a:t>14-17</a:t>
                      </a:r>
                      <a:endParaRPr lang="en-US" sz="2400" b="1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Narrative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Rejection and Acceptance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1912423986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effectLst/>
                        </a:rPr>
                        <a:t>18</a:t>
                      </a:r>
                      <a:endParaRPr lang="en-US" sz="2400" b="1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Sermon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Community Discourse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3280896004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C000"/>
                          </a:solidFill>
                          <a:effectLst/>
                        </a:rPr>
                        <a:t>19-22</a:t>
                      </a:r>
                      <a:endParaRPr lang="en-US" sz="2400" b="1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Narrative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Authority of Jesus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2670236748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</a:rPr>
                        <a:t>23-25</a:t>
                      </a:r>
                      <a:endParaRPr lang="en-US" sz="2400" b="1" dirty="0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Sermon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Woes of coming judgment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2081532823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C000"/>
                          </a:solidFill>
                          <a:effectLst/>
                        </a:rPr>
                        <a:t>26-28</a:t>
                      </a:r>
                      <a:endParaRPr lang="en-US" sz="2400" b="1" dirty="0">
                        <a:solidFill>
                          <a:srgbClr val="FFC000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Narrative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Death and beginnings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4290" marR="34925" marT="34925" marB="34925"/>
                </a:tc>
                <a:extLst>
                  <a:ext uri="{0D108BD9-81ED-4DB2-BD59-A6C34878D82A}">
                    <a16:rowId xmlns:a16="http://schemas.microsoft.com/office/drawing/2014/main" val="1756326923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3CE4E09-D049-9B49-9CDB-EA29C74915D7}"/>
              </a:ext>
            </a:extLst>
          </p:cNvPr>
          <p:cNvCxnSpPr>
            <a:cxnSpLocks/>
          </p:cNvCxnSpPr>
          <p:nvPr/>
        </p:nvCxnSpPr>
        <p:spPr>
          <a:xfrm flipV="1">
            <a:off x="7162801" y="3579876"/>
            <a:ext cx="1752599" cy="152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>
            <a:extLst>
              <a:ext uri="{FF2B5EF4-FFF2-40B4-BE49-F238E27FC236}">
                <a16:creationId xmlns:a16="http://schemas.microsoft.com/office/drawing/2014/main" id="{F072E201-206D-3F4A-B76D-D1938B438A00}"/>
              </a:ext>
            </a:extLst>
          </p:cNvPr>
          <p:cNvSpPr/>
          <p:nvPr/>
        </p:nvSpPr>
        <p:spPr>
          <a:xfrm>
            <a:off x="7162801" y="3048000"/>
            <a:ext cx="304799" cy="1066800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45E8A0DF-E558-DD4A-AFF3-9CACEB7AD83B}"/>
              </a:ext>
            </a:extLst>
          </p:cNvPr>
          <p:cNvSpPr/>
          <p:nvPr/>
        </p:nvSpPr>
        <p:spPr>
          <a:xfrm flipV="1">
            <a:off x="7168444" y="3044952"/>
            <a:ext cx="304799" cy="1069848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C37803AD-A3F5-F046-ABC2-BA32799AF19A}"/>
              </a:ext>
            </a:extLst>
          </p:cNvPr>
          <p:cNvSpPr/>
          <p:nvPr/>
        </p:nvSpPr>
        <p:spPr>
          <a:xfrm>
            <a:off x="7024509" y="2590800"/>
            <a:ext cx="595491" cy="1981200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8DE7A9B3-978A-AD46-BDD4-B516E174D151}"/>
              </a:ext>
            </a:extLst>
          </p:cNvPr>
          <p:cNvSpPr/>
          <p:nvPr/>
        </p:nvSpPr>
        <p:spPr>
          <a:xfrm flipV="1">
            <a:off x="7024508" y="2590800"/>
            <a:ext cx="595491" cy="1981200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4CBB045D-3FFE-CB4F-9FE6-639CDBC767A2}"/>
              </a:ext>
            </a:extLst>
          </p:cNvPr>
          <p:cNvSpPr/>
          <p:nvPr/>
        </p:nvSpPr>
        <p:spPr>
          <a:xfrm>
            <a:off x="7021687" y="2133600"/>
            <a:ext cx="750713" cy="2895600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35F8A695-6EAD-C44D-89C3-19B344E78904}"/>
              </a:ext>
            </a:extLst>
          </p:cNvPr>
          <p:cNvSpPr/>
          <p:nvPr/>
        </p:nvSpPr>
        <p:spPr>
          <a:xfrm flipV="1">
            <a:off x="7024509" y="2132076"/>
            <a:ext cx="750713" cy="2895600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CF15B556-95A4-4C4C-97AE-903DD57C3B13}"/>
              </a:ext>
            </a:extLst>
          </p:cNvPr>
          <p:cNvSpPr/>
          <p:nvPr/>
        </p:nvSpPr>
        <p:spPr>
          <a:xfrm>
            <a:off x="6781800" y="1600200"/>
            <a:ext cx="1143000" cy="3962400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96690756-C399-0543-B3D1-415690E83D65}"/>
              </a:ext>
            </a:extLst>
          </p:cNvPr>
          <p:cNvSpPr/>
          <p:nvPr/>
        </p:nvSpPr>
        <p:spPr>
          <a:xfrm flipV="1">
            <a:off x="6781800" y="1600200"/>
            <a:ext cx="1137357" cy="3962400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33D872BC-4B0B-194D-A404-937214BB5FE4}"/>
              </a:ext>
            </a:extLst>
          </p:cNvPr>
          <p:cNvSpPr/>
          <p:nvPr/>
        </p:nvSpPr>
        <p:spPr>
          <a:xfrm>
            <a:off x="6553201" y="1066800"/>
            <a:ext cx="1524000" cy="5029200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5981252-D6C3-F64D-A5A5-96F8770AC103}"/>
              </a:ext>
            </a:extLst>
          </p:cNvPr>
          <p:cNvSpPr/>
          <p:nvPr/>
        </p:nvSpPr>
        <p:spPr>
          <a:xfrm flipV="1">
            <a:off x="6560253" y="1065276"/>
            <a:ext cx="1524000" cy="5029200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7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58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11" baseType="lpstr">
      <vt:lpstr>Arial</vt:lpstr>
      <vt:lpstr>Calibri</vt:lpstr>
      <vt:lpstr>Liberation Serif</vt:lpstr>
      <vt:lpstr>WJB1</vt:lpstr>
      <vt:lpstr>1_WJB1</vt:lpstr>
      <vt:lpstr>2_WJB1</vt:lpstr>
      <vt:lpstr>3_WJB1</vt:lpstr>
      <vt:lpstr>4_WJB1</vt:lpstr>
      <vt:lpstr>13_WJB1</vt:lpstr>
      <vt:lpstr>PowerPoint Presentation</vt:lpstr>
      <vt:lpstr>TEC1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Joshua Miles</dc:creator>
  <cp:lastModifiedBy>Joshua Miles</cp:lastModifiedBy>
  <cp:revision>39</cp:revision>
  <cp:lastPrinted>2019-11-08T14:49:38Z</cp:lastPrinted>
  <dcterms:created xsi:type="dcterms:W3CDTF">2019-10-18T15:47:30Z</dcterms:created>
  <dcterms:modified xsi:type="dcterms:W3CDTF">2019-11-17T18:46:32Z</dcterms:modified>
</cp:coreProperties>
</file>