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64" r:id="rId2"/>
    <p:sldMasterId id="2147483768" r:id="rId3"/>
    <p:sldMasterId id="2147483771" r:id="rId4"/>
    <p:sldMasterId id="2147483772" r:id="rId5"/>
    <p:sldMasterId id="2147483776" r:id="rId6"/>
  </p:sldMasterIdLst>
  <p:notesMasterIdLst>
    <p:notesMasterId r:id="rId26"/>
  </p:notesMasterIdLst>
  <p:handoutMasterIdLst>
    <p:handoutMasterId r:id="rId27"/>
  </p:handoutMasterIdLst>
  <p:sldIdLst>
    <p:sldId id="3152" r:id="rId7"/>
    <p:sldId id="3114" r:id="rId8"/>
    <p:sldId id="3137" r:id="rId9"/>
    <p:sldId id="3138" r:id="rId10"/>
    <p:sldId id="3139" r:id="rId11"/>
    <p:sldId id="3119" r:id="rId12"/>
    <p:sldId id="3136" r:id="rId13"/>
    <p:sldId id="3115" r:id="rId14"/>
    <p:sldId id="3116" r:id="rId15"/>
    <p:sldId id="3149" r:id="rId16"/>
    <p:sldId id="3144" r:id="rId17"/>
    <p:sldId id="3145" r:id="rId18"/>
    <p:sldId id="3140" r:id="rId19"/>
    <p:sldId id="3146" r:id="rId20"/>
    <p:sldId id="3147" r:id="rId21"/>
    <p:sldId id="3109" r:id="rId22"/>
    <p:sldId id="3099" r:id="rId23"/>
    <p:sldId id="3118" r:id="rId24"/>
    <p:sldId id="3150" r:id="rId25"/>
  </p:sldIdLst>
  <p:sldSz cx="9144000" cy="6858000" type="screen4x3"/>
  <p:notesSz cx="7315200" cy="9601200"/>
  <p:custShowLst>
    <p:custShow name="TEC1"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BB62C7"/>
    <a:srgbClr val="009051"/>
    <a:srgbClr val="CA91D2"/>
    <a:srgbClr val="6B09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E28FD8-F9B0-4B58-BF00-4213720BA685}" v="2" dt="2019-11-01T17:05:32.6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5226" autoAdjust="0"/>
    <p:restoredTop sz="86931" autoAdjust="0"/>
  </p:normalViewPr>
  <p:slideViewPr>
    <p:cSldViewPr>
      <p:cViewPr varScale="1">
        <p:scale>
          <a:sx n="74" d="100"/>
          <a:sy n="74" d="100"/>
        </p:scale>
        <p:origin x="1272" y="72"/>
      </p:cViewPr>
      <p:guideLst>
        <p:guide orient="horz" pos="2160"/>
        <p:guide pos="2880"/>
      </p:guideLst>
    </p:cSldViewPr>
  </p:slideViewPr>
  <p:outlineViewPr>
    <p:cViewPr>
      <p:scale>
        <a:sx n="33" d="100"/>
        <a:sy n="33" d="100"/>
      </p:scale>
      <p:origin x="0" y="-37472"/>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62" d="100"/>
          <a:sy n="62" d="100"/>
        </p:scale>
        <p:origin x="-1674"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microsoft.com/office/2016/11/relationships/changesInfo" Target="changesInfos/changesInfo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hua Miles" userId="c3de303dcba1b2ee" providerId="LiveId" clId="{F68BC032-0522-4E06-9E08-089A85BCB0E3}"/>
    <pc:docChg chg="addSld delSld modSld sldOrd">
      <pc:chgData name="Joshua Miles" userId="c3de303dcba1b2ee" providerId="LiveId" clId="{F68BC032-0522-4E06-9E08-089A85BCB0E3}" dt="2019-10-26T22:28:00.395" v="171"/>
      <pc:docMkLst>
        <pc:docMk/>
      </pc:docMkLst>
      <pc:sldChg chg="del">
        <pc:chgData name="Joshua Miles" userId="c3de303dcba1b2ee" providerId="LiveId" clId="{F68BC032-0522-4E06-9E08-089A85BCB0E3}" dt="2019-10-26T22:19:37.691" v="0" actId="2696"/>
        <pc:sldMkLst>
          <pc:docMk/>
          <pc:sldMk cId="1550470804" sldId="256"/>
        </pc:sldMkLst>
      </pc:sldChg>
      <pc:sldChg chg="del">
        <pc:chgData name="Joshua Miles" userId="c3de303dcba1b2ee" providerId="LiveId" clId="{F68BC032-0522-4E06-9E08-089A85BCB0E3}" dt="2019-10-26T22:19:37.707" v="1" actId="2696"/>
        <pc:sldMkLst>
          <pc:docMk/>
          <pc:sldMk cId="1937608743" sldId="257"/>
        </pc:sldMkLst>
      </pc:sldChg>
      <pc:sldChg chg="del">
        <pc:chgData name="Joshua Miles" userId="c3de303dcba1b2ee" providerId="LiveId" clId="{F68BC032-0522-4E06-9E08-089A85BCB0E3}" dt="2019-10-26T22:19:37.721" v="2" actId="2696"/>
        <pc:sldMkLst>
          <pc:docMk/>
          <pc:sldMk cId="3808699276" sldId="258"/>
        </pc:sldMkLst>
      </pc:sldChg>
      <pc:sldChg chg="del">
        <pc:chgData name="Joshua Miles" userId="c3de303dcba1b2ee" providerId="LiveId" clId="{F68BC032-0522-4E06-9E08-089A85BCB0E3}" dt="2019-10-26T22:19:37.733" v="3" actId="2696"/>
        <pc:sldMkLst>
          <pc:docMk/>
          <pc:sldMk cId="3158897325" sldId="259"/>
        </pc:sldMkLst>
      </pc:sldChg>
      <pc:sldChg chg="del">
        <pc:chgData name="Joshua Miles" userId="c3de303dcba1b2ee" providerId="LiveId" clId="{F68BC032-0522-4E06-9E08-089A85BCB0E3}" dt="2019-10-26T22:19:37.740" v="4" actId="2696"/>
        <pc:sldMkLst>
          <pc:docMk/>
          <pc:sldMk cId="2623061169" sldId="260"/>
        </pc:sldMkLst>
      </pc:sldChg>
      <pc:sldChg chg="del">
        <pc:chgData name="Joshua Miles" userId="c3de303dcba1b2ee" providerId="LiveId" clId="{F68BC032-0522-4E06-9E08-089A85BCB0E3}" dt="2019-10-26T22:19:37.746" v="5" actId="2696"/>
        <pc:sldMkLst>
          <pc:docMk/>
          <pc:sldMk cId="1092409607" sldId="261"/>
        </pc:sldMkLst>
      </pc:sldChg>
      <pc:sldChg chg="del">
        <pc:chgData name="Joshua Miles" userId="c3de303dcba1b2ee" providerId="LiveId" clId="{F68BC032-0522-4E06-9E08-089A85BCB0E3}" dt="2019-10-26T22:19:37.754" v="6" actId="2696"/>
        <pc:sldMkLst>
          <pc:docMk/>
          <pc:sldMk cId="64371704" sldId="262"/>
        </pc:sldMkLst>
      </pc:sldChg>
      <pc:sldChg chg="del">
        <pc:chgData name="Joshua Miles" userId="c3de303dcba1b2ee" providerId="LiveId" clId="{F68BC032-0522-4E06-9E08-089A85BCB0E3}" dt="2019-10-26T22:19:37.761" v="7" actId="2696"/>
        <pc:sldMkLst>
          <pc:docMk/>
          <pc:sldMk cId="3610813266" sldId="263"/>
        </pc:sldMkLst>
      </pc:sldChg>
      <pc:sldChg chg="del">
        <pc:chgData name="Joshua Miles" userId="c3de303dcba1b2ee" providerId="LiveId" clId="{F68BC032-0522-4E06-9E08-089A85BCB0E3}" dt="2019-10-26T22:19:37.766" v="8" actId="2696"/>
        <pc:sldMkLst>
          <pc:docMk/>
          <pc:sldMk cId="1131493311" sldId="264"/>
        </pc:sldMkLst>
      </pc:sldChg>
      <pc:sldChg chg="del">
        <pc:chgData name="Joshua Miles" userId="c3de303dcba1b2ee" providerId="LiveId" clId="{F68BC032-0522-4E06-9E08-089A85BCB0E3}" dt="2019-10-26T22:19:37.770" v="9" actId="2696"/>
        <pc:sldMkLst>
          <pc:docMk/>
          <pc:sldMk cId="1988526191" sldId="265"/>
        </pc:sldMkLst>
      </pc:sldChg>
      <pc:sldChg chg="del">
        <pc:chgData name="Joshua Miles" userId="c3de303dcba1b2ee" providerId="LiveId" clId="{F68BC032-0522-4E06-9E08-089A85BCB0E3}" dt="2019-10-26T22:19:37.774" v="10" actId="2696"/>
        <pc:sldMkLst>
          <pc:docMk/>
          <pc:sldMk cId="576600701" sldId="266"/>
        </pc:sldMkLst>
      </pc:sldChg>
      <pc:sldChg chg="del">
        <pc:chgData name="Joshua Miles" userId="c3de303dcba1b2ee" providerId="LiveId" clId="{F68BC032-0522-4E06-9E08-089A85BCB0E3}" dt="2019-10-26T22:19:37.777" v="11" actId="2696"/>
        <pc:sldMkLst>
          <pc:docMk/>
          <pc:sldMk cId="992122467" sldId="267"/>
        </pc:sldMkLst>
      </pc:sldChg>
      <pc:sldChg chg="del">
        <pc:chgData name="Joshua Miles" userId="c3de303dcba1b2ee" providerId="LiveId" clId="{F68BC032-0522-4E06-9E08-089A85BCB0E3}" dt="2019-10-26T22:19:37.780" v="12" actId="2696"/>
        <pc:sldMkLst>
          <pc:docMk/>
          <pc:sldMk cId="1653990665" sldId="268"/>
        </pc:sldMkLst>
      </pc:sldChg>
      <pc:sldChg chg="del">
        <pc:chgData name="Joshua Miles" userId="c3de303dcba1b2ee" providerId="LiveId" clId="{F68BC032-0522-4E06-9E08-089A85BCB0E3}" dt="2019-10-26T22:19:37.783" v="13" actId="2696"/>
        <pc:sldMkLst>
          <pc:docMk/>
          <pc:sldMk cId="1926614247" sldId="269"/>
        </pc:sldMkLst>
      </pc:sldChg>
      <pc:sldChg chg="del">
        <pc:chgData name="Joshua Miles" userId="c3de303dcba1b2ee" providerId="LiveId" clId="{F68BC032-0522-4E06-9E08-089A85BCB0E3}" dt="2019-10-26T22:19:37.786" v="14" actId="2696"/>
        <pc:sldMkLst>
          <pc:docMk/>
          <pc:sldMk cId="2876255673" sldId="270"/>
        </pc:sldMkLst>
      </pc:sldChg>
      <pc:sldChg chg="del">
        <pc:chgData name="Joshua Miles" userId="c3de303dcba1b2ee" providerId="LiveId" clId="{F68BC032-0522-4E06-9E08-089A85BCB0E3}" dt="2019-10-26T22:19:37.790" v="15" actId="2696"/>
        <pc:sldMkLst>
          <pc:docMk/>
          <pc:sldMk cId="3045283069" sldId="271"/>
        </pc:sldMkLst>
      </pc:sldChg>
      <pc:sldChg chg="del">
        <pc:chgData name="Joshua Miles" userId="c3de303dcba1b2ee" providerId="LiveId" clId="{F68BC032-0522-4E06-9E08-089A85BCB0E3}" dt="2019-10-26T22:19:37.794" v="16" actId="2696"/>
        <pc:sldMkLst>
          <pc:docMk/>
          <pc:sldMk cId="2952094562" sldId="272"/>
        </pc:sldMkLst>
      </pc:sldChg>
      <pc:sldChg chg="del">
        <pc:chgData name="Joshua Miles" userId="c3de303dcba1b2ee" providerId="LiveId" clId="{F68BC032-0522-4E06-9E08-089A85BCB0E3}" dt="2019-10-26T22:19:37.797" v="17" actId="2696"/>
        <pc:sldMkLst>
          <pc:docMk/>
          <pc:sldMk cId="294651110" sldId="273"/>
        </pc:sldMkLst>
      </pc:sldChg>
      <pc:sldChg chg="del">
        <pc:chgData name="Joshua Miles" userId="c3de303dcba1b2ee" providerId="LiveId" clId="{F68BC032-0522-4E06-9E08-089A85BCB0E3}" dt="2019-10-26T22:19:37.807" v="18" actId="2696"/>
        <pc:sldMkLst>
          <pc:docMk/>
          <pc:sldMk cId="2296673428" sldId="274"/>
        </pc:sldMkLst>
      </pc:sldChg>
      <pc:sldChg chg="del">
        <pc:chgData name="Joshua Miles" userId="c3de303dcba1b2ee" providerId="LiveId" clId="{F68BC032-0522-4E06-9E08-089A85BCB0E3}" dt="2019-10-26T22:19:37.812" v="19" actId="2696"/>
        <pc:sldMkLst>
          <pc:docMk/>
          <pc:sldMk cId="1418252829" sldId="275"/>
        </pc:sldMkLst>
      </pc:sldChg>
      <pc:sldChg chg="del">
        <pc:chgData name="Joshua Miles" userId="c3de303dcba1b2ee" providerId="LiveId" clId="{F68BC032-0522-4E06-9E08-089A85BCB0E3}" dt="2019-10-26T22:19:37.816" v="20" actId="2696"/>
        <pc:sldMkLst>
          <pc:docMk/>
          <pc:sldMk cId="2076652428" sldId="276"/>
        </pc:sldMkLst>
      </pc:sldChg>
      <pc:sldChg chg="del">
        <pc:chgData name="Joshua Miles" userId="c3de303dcba1b2ee" providerId="LiveId" clId="{F68BC032-0522-4E06-9E08-089A85BCB0E3}" dt="2019-10-26T22:20:12.194" v="25" actId="2696"/>
        <pc:sldMkLst>
          <pc:docMk/>
          <pc:sldMk cId="2647215504" sldId="724"/>
        </pc:sldMkLst>
      </pc:sldChg>
      <pc:sldChg chg="del">
        <pc:chgData name="Joshua Miles" userId="c3de303dcba1b2ee" providerId="LiveId" clId="{F68BC032-0522-4E06-9E08-089A85BCB0E3}" dt="2019-10-26T22:20:12.205" v="26" actId="2696"/>
        <pc:sldMkLst>
          <pc:docMk/>
          <pc:sldMk cId="2226864441" sldId="725"/>
        </pc:sldMkLst>
      </pc:sldChg>
      <pc:sldChg chg="del">
        <pc:chgData name="Joshua Miles" userId="c3de303dcba1b2ee" providerId="LiveId" clId="{F68BC032-0522-4E06-9E08-089A85BCB0E3}" dt="2019-10-26T22:20:12.216" v="27" actId="2696"/>
        <pc:sldMkLst>
          <pc:docMk/>
          <pc:sldMk cId="1748369696" sldId="726"/>
        </pc:sldMkLst>
      </pc:sldChg>
      <pc:sldChg chg="del">
        <pc:chgData name="Joshua Miles" userId="c3de303dcba1b2ee" providerId="LiveId" clId="{F68BC032-0522-4E06-9E08-089A85BCB0E3}" dt="2019-10-26T22:20:12.228" v="28" actId="2696"/>
        <pc:sldMkLst>
          <pc:docMk/>
          <pc:sldMk cId="1191479485" sldId="727"/>
        </pc:sldMkLst>
      </pc:sldChg>
      <pc:sldChg chg="del">
        <pc:chgData name="Joshua Miles" userId="c3de303dcba1b2ee" providerId="LiveId" clId="{F68BC032-0522-4E06-9E08-089A85BCB0E3}" dt="2019-10-26T22:20:12.236" v="29" actId="2696"/>
        <pc:sldMkLst>
          <pc:docMk/>
          <pc:sldMk cId="2472083117" sldId="728"/>
        </pc:sldMkLst>
      </pc:sldChg>
      <pc:sldChg chg="del">
        <pc:chgData name="Joshua Miles" userId="c3de303dcba1b2ee" providerId="LiveId" clId="{F68BC032-0522-4E06-9E08-089A85BCB0E3}" dt="2019-10-26T22:20:12.242" v="30" actId="2696"/>
        <pc:sldMkLst>
          <pc:docMk/>
          <pc:sldMk cId="4232939198" sldId="729"/>
        </pc:sldMkLst>
      </pc:sldChg>
      <pc:sldChg chg="add del">
        <pc:chgData name="Joshua Miles" userId="c3de303dcba1b2ee" providerId="LiveId" clId="{F68BC032-0522-4E06-9E08-089A85BCB0E3}" dt="2019-10-26T22:20:08.984" v="23" actId="2696"/>
        <pc:sldMkLst>
          <pc:docMk/>
          <pc:sldMk cId="256814086" sldId="738"/>
        </pc:sldMkLst>
      </pc:sldChg>
      <pc:sldChg chg="add">
        <pc:chgData name="Joshua Miles" userId="c3de303dcba1b2ee" providerId="LiveId" clId="{F68BC032-0522-4E06-9E08-089A85BCB0E3}" dt="2019-10-26T22:20:06.983" v="22"/>
        <pc:sldMkLst>
          <pc:docMk/>
          <pc:sldMk cId="98821721" sldId="739"/>
        </pc:sldMkLst>
      </pc:sldChg>
      <pc:sldChg chg="add">
        <pc:chgData name="Joshua Miles" userId="c3de303dcba1b2ee" providerId="LiveId" clId="{F68BC032-0522-4E06-9E08-089A85BCB0E3}" dt="2019-10-26T22:20:06.983" v="22"/>
        <pc:sldMkLst>
          <pc:docMk/>
          <pc:sldMk cId="2662391340" sldId="740"/>
        </pc:sldMkLst>
      </pc:sldChg>
      <pc:sldChg chg="add">
        <pc:chgData name="Joshua Miles" userId="c3de303dcba1b2ee" providerId="LiveId" clId="{F68BC032-0522-4E06-9E08-089A85BCB0E3}" dt="2019-10-26T22:20:06.983" v="22"/>
        <pc:sldMkLst>
          <pc:docMk/>
          <pc:sldMk cId="4216365780" sldId="741"/>
        </pc:sldMkLst>
      </pc:sldChg>
      <pc:sldChg chg="add">
        <pc:chgData name="Joshua Miles" userId="c3de303dcba1b2ee" providerId="LiveId" clId="{F68BC032-0522-4E06-9E08-089A85BCB0E3}" dt="2019-10-26T22:20:06.983" v="22"/>
        <pc:sldMkLst>
          <pc:docMk/>
          <pc:sldMk cId="1708622172" sldId="742"/>
        </pc:sldMkLst>
      </pc:sldChg>
      <pc:sldChg chg="add">
        <pc:chgData name="Joshua Miles" userId="c3de303dcba1b2ee" providerId="LiveId" clId="{F68BC032-0522-4E06-9E08-089A85BCB0E3}" dt="2019-10-26T22:20:06.983" v="22"/>
        <pc:sldMkLst>
          <pc:docMk/>
          <pc:sldMk cId="3836854514" sldId="743"/>
        </pc:sldMkLst>
      </pc:sldChg>
      <pc:sldChg chg="add">
        <pc:chgData name="Joshua Miles" userId="c3de303dcba1b2ee" providerId="LiveId" clId="{F68BC032-0522-4E06-9E08-089A85BCB0E3}" dt="2019-10-26T22:20:06.983" v="22"/>
        <pc:sldMkLst>
          <pc:docMk/>
          <pc:sldMk cId="249822598" sldId="744"/>
        </pc:sldMkLst>
      </pc:sldChg>
      <pc:sldChg chg="del">
        <pc:chgData name="Joshua Miles" userId="c3de303dcba1b2ee" providerId="LiveId" clId="{F68BC032-0522-4E06-9E08-089A85BCB0E3}" dt="2019-10-26T22:23:34.582" v="36" actId="2696"/>
        <pc:sldMkLst>
          <pc:docMk/>
          <pc:sldMk cId="835320038" sldId="988"/>
        </pc:sldMkLst>
      </pc:sldChg>
      <pc:sldChg chg="del">
        <pc:chgData name="Joshua Miles" userId="c3de303dcba1b2ee" providerId="LiveId" clId="{F68BC032-0522-4E06-9E08-089A85BCB0E3}" dt="2019-10-26T22:23:34.593" v="37" actId="2696"/>
        <pc:sldMkLst>
          <pc:docMk/>
          <pc:sldMk cId="2582992980" sldId="989"/>
        </pc:sldMkLst>
      </pc:sldChg>
      <pc:sldChg chg="del">
        <pc:chgData name="Joshua Miles" userId="c3de303dcba1b2ee" providerId="LiveId" clId="{F68BC032-0522-4E06-9E08-089A85BCB0E3}" dt="2019-10-26T22:23:34.599" v="38" actId="2696"/>
        <pc:sldMkLst>
          <pc:docMk/>
          <pc:sldMk cId="683673564" sldId="990"/>
        </pc:sldMkLst>
      </pc:sldChg>
      <pc:sldChg chg="del">
        <pc:chgData name="Joshua Miles" userId="c3de303dcba1b2ee" providerId="LiveId" clId="{F68BC032-0522-4E06-9E08-089A85BCB0E3}" dt="2019-10-26T22:23:34.602" v="39" actId="2696"/>
        <pc:sldMkLst>
          <pc:docMk/>
          <pc:sldMk cId="2294003441" sldId="991"/>
        </pc:sldMkLst>
      </pc:sldChg>
      <pc:sldChg chg="del">
        <pc:chgData name="Joshua Miles" userId="c3de303dcba1b2ee" providerId="LiveId" clId="{F68BC032-0522-4E06-9E08-089A85BCB0E3}" dt="2019-10-26T22:23:34.606" v="40" actId="2696"/>
        <pc:sldMkLst>
          <pc:docMk/>
          <pc:sldMk cId="3122529412" sldId="992"/>
        </pc:sldMkLst>
      </pc:sldChg>
      <pc:sldChg chg="del">
        <pc:chgData name="Joshua Miles" userId="c3de303dcba1b2ee" providerId="LiveId" clId="{F68BC032-0522-4E06-9E08-089A85BCB0E3}" dt="2019-10-26T22:23:34.612" v="41" actId="2696"/>
        <pc:sldMkLst>
          <pc:docMk/>
          <pc:sldMk cId="998415656" sldId="993"/>
        </pc:sldMkLst>
      </pc:sldChg>
      <pc:sldChg chg="del">
        <pc:chgData name="Joshua Miles" userId="c3de303dcba1b2ee" providerId="LiveId" clId="{F68BC032-0522-4E06-9E08-089A85BCB0E3}" dt="2019-10-26T22:23:34.616" v="42" actId="2696"/>
        <pc:sldMkLst>
          <pc:docMk/>
          <pc:sldMk cId="202584864" sldId="994"/>
        </pc:sldMkLst>
      </pc:sldChg>
      <pc:sldChg chg="del">
        <pc:chgData name="Joshua Miles" userId="c3de303dcba1b2ee" providerId="LiveId" clId="{F68BC032-0522-4E06-9E08-089A85BCB0E3}" dt="2019-10-26T22:23:34.619" v="43" actId="2696"/>
        <pc:sldMkLst>
          <pc:docMk/>
          <pc:sldMk cId="3153422316" sldId="995"/>
        </pc:sldMkLst>
      </pc:sldChg>
      <pc:sldChg chg="ord">
        <pc:chgData name="Joshua Miles" userId="c3de303dcba1b2ee" providerId="LiveId" clId="{F68BC032-0522-4E06-9E08-089A85BCB0E3}" dt="2019-10-26T22:28:00.395" v="171"/>
        <pc:sldMkLst>
          <pc:docMk/>
          <pc:sldMk cId="1342976704" sldId="996"/>
        </pc:sldMkLst>
      </pc:sldChg>
      <pc:sldChg chg="del">
        <pc:chgData name="Joshua Miles" userId="c3de303dcba1b2ee" providerId="LiveId" clId="{F68BC032-0522-4E06-9E08-089A85BCB0E3}" dt="2019-10-26T22:23:34.629" v="45" actId="2696"/>
        <pc:sldMkLst>
          <pc:docMk/>
          <pc:sldMk cId="2678564146" sldId="997"/>
        </pc:sldMkLst>
      </pc:sldChg>
      <pc:sldChg chg="del">
        <pc:chgData name="Joshua Miles" userId="c3de303dcba1b2ee" providerId="LiveId" clId="{F68BC032-0522-4E06-9E08-089A85BCB0E3}" dt="2019-10-26T22:23:34.632" v="46" actId="2696"/>
        <pc:sldMkLst>
          <pc:docMk/>
          <pc:sldMk cId="3181991478" sldId="998"/>
        </pc:sldMkLst>
      </pc:sldChg>
      <pc:sldChg chg="del">
        <pc:chgData name="Joshua Miles" userId="c3de303dcba1b2ee" providerId="LiveId" clId="{F68BC032-0522-4E06-9E08-089A85BCB0E3}" dt="2019-10-26T22:23:34.642" v="47" actId="2696"/>
        <pc:sldMkLst>
          <pc:docMk/>
          <pc:sldMk cId="3238314793" sldId="999"/>
        </pc:sldMkLst>
      </pc:sldChg>
      <pc:sldChg chg="del">
        <pc:chgData name="Joshua Miles" userId="c3de303dcba1b2ee" providerId="LiveId" clId="{F68BC032-0522-4E06-9E08-089A85BCB0E3}" dt="2019-10-26T22:23:34.646" v="48" actId="2696"/>
        <pc:sldMkLst>
          <pc:docMk/>
          <pc:sldMk cId="2212493123" sldId="1000"/>
        </pc:sldMkLst>
      </pc:sldChg>
      <pc:sldChg chg="del">
        <pc:chgData name="Joshua Miles" userId="c3de303dcba1b2ee" providerId="LiveId" clId="{F68BC032-0522-4E06-9E08-089A85BCB0E3}" dt="2019-10-26T22:23:34.649" v="49" actId="2696"/>
        <pc:sldMkLst>
          <pc:docMk/>
          <pc:sldMk cId="90940582" sldId="1001"/>
        </pc:sldMkLst>
      </pc:sldChg>
      <pc:sldChg chg="del">
        <pc:chgData name="Joshua Miles" userId="c3de303dcba1b2ee" providerId="LiveId" clId="{F68BC032-0522-4E06-9E08-089A85BCB0E3}" dt="2019-10-26T22:23:34.659" v="50" actId="2696"/>
        <pc:sldMkLst>
          <pc:docMk/>
          <pc:sldMk cId="2498289071" sldId="1002"/>
        </pc:sldMkLst>
      </pc:sldChg>
      <pc:sldChg chg="modSp">
        <pc:chgData name="Joshua Miles" userId="c3de303dcba1b2ee" providerId="LiveId" clId="{F68BC032-0522-4E06-9E08-089A85BCB0E3}" dt="2019-10-26T22:26:26.934" v="165" actId="14100"/>
        <pc:sldMkLst>
          <pc:docMk/>
          <pc:sldMk cId="3669991341" sldId="2670"/>
        </pc:sldMkLst>
        <pc:spChg chg="mod">
          <ac:chgData name="Joshua Miles" userId="c3de303dcba1b2ee" providerId="LiveId" clId="{F68BC032-0522-4E06-9E08-089A85BCB0E3}" dt="2019-10-26T22:26:26.934" v="165" actId="14100"/>
          <ac:spMkLst>
            <pc:docMk/>
            <pc:sldMk cId="3669991341" sldId="2670"/>
            <ac:spMk id="4" creationId="{00000000-0000-0000-0000-000000000000}"/>
          </ac:spMkLst>
        </pc:spChg>
      </pc:sldChg>
      <pc:sldChg chg="modSp">
        <pc:chgData name="Joshua Miles" userId="c3de303dcba1b2ee" providerId="LiveId" clId="{F68BC032-0522-4E06-9E08-089A85BCB0E3}" dt="2019-10-26T22:26:52.290" v="169" actId="20577"/>
        <pc:sldMkLst>
          <pc:docMk/>
          <pc:sldMk cId="2108618443" sldId="2741"/>
        </pc:sldMkLst>
        <pc:spChg chg="mod">
          <ac:chgData name="Joshua Miles" userId="c3de303dcba1b2ee" providerId="LiveId" clId="{F68BC032-0522-4E06-9E08-089A85BCB0E3}" dt="2019-10-26T22:26:52.290" v="169" actId="20577"/>
          <ac:spMkLst>
            <pc:docMk/>
            <pc:sldMk cId="2108618443" sldId="2741"/>
            <ac:spMk id="2" creationId="{ED6C2515-1AA1-904D-B0F8-46DA2139C119}"/>
          </ac:spMkLst>
        </pc:spChg>
      </pc:sldChg>
      <pc:sldChg chg="del">
        <pc:chgData name="Joshua Miles" userId="c3de303dcba1b2ee" providerId="LiveId" clId="{F68BC032-0522-4E06-9E08-089A85BCB0E3}" dt="2019-10-26T22:23:34.552" v="33" actId="2696"/>
        <pc:sldMkLst>
          <pc:docMk/>
          <pc:sldMk cId="15224204" sldId="3108"/>
        </pc:sldMkLst>
      </pc:sldChg>
      <pc:sldChg chg="del">
        <pc:chgData name="Joshua Miles" userId="c3de303dcba1b2ee" providerId="LiveId" clId="{F68BC032-0522-4E06-9E08-089A85BCB0E3}" dt="2019-10-26T22:23:34.564" v="34" actId="2696"/>
        <pc:sldMkLst>
          <pc:docMk/>
          <pc:sldMk cId="3592092387" sldId="3160"/>
        </pc:sldMkLst>
      </pc:sldChg>
      <pc:sldChg chg="del">
        <pc:chgData name="Joshua Miles" userId="c3de303dcba1b2ee" providerId="LiveId" clId="{F68BC032-0522-4E06-9E08-089A85BCB0E3}" dt="2019-10-26T22:23:34.573" v="35" actId="2696"/>
        <pc:sldMkLst>
          <pc:docMk/>
          <pc:sldMk cId="342620683" sldId="3311"/>
        </pc:sldMkLst>
      </pc:sldChg>
      <pc:sldChg chg="ord">
        <pc:chgData name="Joshua Miles" userId="c3de303dcba1b2ee" providerId="LiveId" clId="{F68BC032-0522-4E06-9E08-089A85BCB0E3}" dt="2019-10-26T22:27:51.117" v="170"/>
        <pc:sldMkLst>
          <pc:docMk/>
          <pc:sldMk cId="467938669" sldId="3350"/>
        </pc:sldMkLst>
      </pc:sldChg>
      <pc:sldChg chg="ord">
        <pc:chgData name="Joshua Miles" userId="c3de303dcba1b2ee" providerId="LiveId" clId="{F68BC032-0522-4E06-9E08-089A85BCB0E3}" dt="2019-10-26T22:28:00.395" v="171"/>
        <pc:sldMkLst>
          <pc:docMk/>
          <pc:sldMk cId="2982909301" sldId="3362"/>
        </pc:sldMkLst>
      </pc:sldChg>
      <pc:sldChg chg="ord">
        <pc:chgData name="Joshua Miles" userId="c3de303dcba1b2ee" providerId="LiveId" clId="{F68BC032-0522-4E06-9E08-089A85BCB0E3}" dt="2019-10-26T22:28:00.395" v="171"/>
        <pc:sldMkLst>
          <pc:docMk/>
          <pc:sldMk cId="2634304730" sldId="3363"/>
        </pc:sldMkLst>
      </pc:sldChg>
      <pc:sldChg chg="del">
        <pc:chgData name="Joshua Miles" userId="c3de303dcba1b2ee" providerId="LiveId" clId="{F68BC032-0522-4E06-9E08-089A85BCB0E3}" dt="2019-10-26T22:23:34.522" v="31" actId="2696"/>
        <pc:sldMkLst>
          <pc:docMk/>
          <pc:sldMk cId="81840430" sldId="3364"/>
        </pc:sldMkLst>
      </pc:sldChg>
      <pc:sldChg chg="del">
        <pc:chgData name="Joshua Miles" userId="c3de303dcba1b2ee" providerId="LiveId" clId="{F68BC032-0522-4E06-9E08-089A85BCB0E3}" dt="2019-10-26T22:23:34.537" v="32" actId="2696"/>
        <pc:sldMkLst>
          <pc:docMk/>
          <pc:sldMk cId="2671051429" sldId="3365"/>
        </pc:sldMkLst>
      </pc:sldChg>
      <pc:sldChg chg="del">
        <pc:chgData name="Joshua Miles" userId="c3de303dcba1b2ee" providerId="LiveId" clId="{F68BC032-0522-4E06-9E08-089A85BCB0E3}" dt="2019-10-26T22:23:34.625" v="44" actId="2696"/>
        <pc:sldMkLst>
          <pc:docMk/>
          <pc:sldMk cId="4280850865" sldId="3367"/>
        </pc:sldMkLst>
      </pc:sldChg>
      <pc:sldMasterChg chg="delSldLayout">
        <pc:chgData name="Joshua Miles" userId="c3de303dcba1b2ee" providerId="LiveId" clId="{F68BC032-0522-4E06-9E08-089A85BCB0E3}" dt="2019-10-26T22:19:37.818" v="21" actId="2696"/>
        <pc:sldMasterMkLst>
          <pc:docMk/>
          <pc:sldMasterMk cId="0" sldId="2147483662"/>
        </pc:sldMasterMkLst>
        <pc:sldLayoutChg chg="del">
          <pc:chgData name="Joshua Miles" userId="c3de303dcba1b2ee" providerId="LiveId" clId="{F68BC032-0522-4E06-9E08-089A85BCB0E3}" dt="2019-10-26T22:19:37.818" v="21" actId="2696"/>
          <pc:sldLayoutMkLst>
            <pc:docMk/>
            <pc:sldMasterMk cId="0" sldId="2147483662"/>
            <pc:sldLayoutMk cId="3620936285" sldId="2147483780"/>
          </pc:sldLayoutMkLst>
        </pc:sldLayoutChg>
      </pc:sldMasterChg>
      <pc:sldMasterChg chg="delSldLayout">
        <pc:chgData name="Joshua Miles" userId="c3de303dcba1b2ee" providerId="LiveId" clId="{F68BC032-0522-4E06-9E08-089A85BCB0E3}" dt="2019-10-26T22:20:08.987" v="24" actId="2696"/>
        <pc:sldMasterMkLst>
          <pc:docMk/>
          <pc:sldMasterMk cId="398592490" sldId="2147483772"/>
        </pc:sldMasterMkLst>
        <pc:sldLayoutChg chg="del">
          <pc:chgData name="Joshua Miles" userId="c3de303dcba1b2ee" providerId="LiveId" clId="{F68BC032-0522-4E06-9E08-089A85BCB0E3}" dt="2019-10-26T22:20:08.987" v="24" actId="2696"/>
          <pc:sldLayoutMkLst>
            <pc:docMk/>
            <pc:sldMasterMk cId="398592490" sldId="2147483772"/>
            <pc:sldLayoutMk cId="2768024307" sldId="2147483780"/>
          </pc:sldLayoutMkLst>
        </pc:sldLayoutChg>
      </pc:sldMasterChg>
    </pc:docChg>
  </pc:docChgLst>
  <pc:docChgLst>
    <pc:chgData name="Joshua Miles" userId="c3de303dcba1b2ee" providerId="LiveId" clId="{62E28FD8-F9B0-4B58-BF00-4213720BA685}"/>
    <pc:docChg chg="custSel addSld delSld modSld">
      <pc:chgData name="Joshua Miles" userId="c3de303dcba1b2ee" providerId="LiveId" clId="{62E28FD8-F9B0-4B58-BF00-4213720BA685}" dt="2019-11-01T17:05:42.527" v="91" actId="14100"/>
      <pc:docMkLst>
        <pc:docMk/>
      </pc:docMkLst>
      <pc:sldChg chg="del">
        <pc:chgData name="Joshua Miles" userId="c3de303dcba1b2ee" providerId="LiveId" clId="{62E28FD8-F9B0-4B58-BF00-4213720BA685}" dt="2019-11-01T17:03:20.478" v="3" actId="2696"/>
        <pc:sldMkLst>
          <pc:docMk/>
          <pc:sldMk cId="98821721" sldId="739"/>
        </pc:sldMkLst>
      </pc:sldChg>
      <pc:sldChg chg="del">
        <pc:chgData name="Joshua Miles" userId="c3de303dcba1b2ee" providerId="LiveId" clId="{62E28FD8-F9B0-4B58-BF00-4213720BA685}" dt="2019-11-01T17:03:20.483" v="4" actId="2696"/>
        <pc:sldMkLst>
          <pc:docMk/>
          <pc:sldMk cId="2662391340" sldId="740"/>
        </pc:sldMkLst>
      </pc:sldChg>
      <pc:sldChg chg="del">
        <pc:chgData name="Joshua Miles" userId="c3de303dcba1b2ee" providerId="LiveId" clId="{62E28FD8-F9B0-4B58-BF00-4213720BA685}" dt="2019-11-01T17:03:20.486" v="5" actId="2696"/>
        <pc:sldMkLst>
          <pc:docMk/>
          <pc:sldMk cId="4216365780" sldId="741"/>
        </pc:sldMkLst>
      </pc:sldChg>
      <pc:sldChg chg="del">
        <pc:chgData name="Joshua Miles" userId="c3de303dcba1b2ee" providerId="LiveId" clId="{62E28FD8-F9B0-4B58-BF00-4213720BA685}" dt="2019-11-01T17:03:20.490" v="6" actId="2696"/>
        <pc:sldMkLst>
          <pc:docMk/>
          <pc:sldMk cId="1708622172" sldId="742"/>
        </pc:sldMkLst>
      </pc:sldChg>
      <pc:sldChg chg="del">
        <pc:chgData name="Joshua Miles" userId="c3de303dcba1b2ee" providerId="LiveId" clId="{62E28FD8-F9B0-4B58-BF00-4213720BA685}" dt="2019-11-01T17:03:20.494" v="7" actId="2696"/>
        <pc:sldMkLst>
          <pc:docMk/>
          <pc:sldMk cId="3836854514" sldId="743"/>
        </pc:sldMkLst>
      </pc:sldChg>
      <pc:sldChg chg="del">
        <pc:chgData name="Joshua Miles" userId="c3de303dcba1b2ee" providerId="LiveId" clId="{62E28FD8-F9B0-4B58-BF00-4213720BA685}" dt="2019-11-01T17:03:20.499" v="8" actId="2696"/>
        <pc:sldMkLst>
          <pc:docMk/>
          <pc:sldMk cId="249822598" sldId="744"/>
        </pc:sldMkLst>
      </pc:sldChg>
      <pc:sldChg chg="add del">
        <pc:chgData name="Joshua Miles" userId="c3de303dcba1b2ee" providerId="LiveId" clId="{62E28FD8-F9B0-4B58-BF00-4213720BA685}" dt="2019-11-01T17:03:16.594" v="1" actId="2696"/>
        <pc:sldMkLst>
          <pc:docMk/>
          <pc:sldMk cId="3344863391" sldId="745"/>
        </pc:sldMkLst>
      </pc:sldChg>
      <pc:sldChg chg="add">
        <pc:chgData name="Joshua Miles" userId="c3de303dcba1b2ee" providerId="LiveId" clId="{62E28FD8-F9B0-4B58-BF00-4213720BA685}" dt="2019-11-01T17:03:14.906" v="0"/>
        <pc:sldMkLst>
          <pc:docMk/>
          <pc:sldMk cId="1624253438" sldId="746"/>
        </pc:sldMkLst>
      </pc:sldChg>
      <pc:sldChg chg="add">
        <pc:chgData name="Joshua Miles" userId="c3de303dcba1b2ee" providerId="LiveId" clId="{62E28FD8-F9B0-4B58-BF00-4213720BA685}" dt="2019-11-01T17:03:14.906" v="0"/>
        <pc:sldMkLst>
          <pc:docMk/>
          <pc:sldMk cId="2535302919" sldId="747"/>
        </pc:sldMkLst>
      </pc:sldChg>
      <pc:sldChg chg="add">
        <pc:chgData name="Joshua Miles" userId="c3de303dcba1b2ee" providerId="LiveId" clId="{62E28FD8-F9B0-4B58-BF00-4213720BA685}" dt="2019-11-01T17:03:14.906" v="0"/>
        <pc:sldMkLst>
          <pc:docMk/>
          <pc:sldMk cId="874401719" sldId="748"/>
        </pc:sldMkLst>
      </pc:sldChg>
      <pc:sldChg chg="add">
        <pc:chgData name="Joshua Miles" userId="c3de303dcba1b2ee" providerId="LiveId" clId="{62E28FD8-F9B0-4B58-BF00-4213720BA685}" dt="2019-11-01T17:03:14.906" v="0"/>
        <pc:sldMkLst>
          <pc:docMk/>
          <pc:sldMk cId="3006814059" sldId="749"/>
        </pc:sldMkLst>
      </pc:sldChg>
      <pc:sldChg chg="add">
        <pc:chgData name="Joshua Miles" userId="c3de303dcba1b2ee" providerId="LiveId" clId="{62E28FD8-F9B0-4B58-BF00-4213720BA685}" dt="2019-11-01T17:03:14.906" v="0"/>
        <pc:sldMkLst>
          <pc:docMk/>
          <pc:sldMk cId="650802298" sldId="750"/>
        </pc:sldMkLst>
      </pc:sldChg>
      <pc:sldChg chg="add">
        <pc:chgData name="Joshua Miles" userId="c3de303dcba1b2ee" providerId="LiveId" clId="{62E28FD8-F9B0-4B58-BF00-4213720BA685}" dt="2019-11-01T17:03:14.906" v="0"/>
        <pc:sldMkLst>
          <pc:docMk/>
          <pc:sldMk cId="1900413334" sldId="751"/>
        </pc:sldMkLst>
      </pc:sldChg>
      <pc:sldChg chg="modSp">
        <pc:chgData name="Joshua Miles" userId="c3de303dcba1b2ee" providerId="LiveId" clId="{62E28FD8-F9B0-4B58-BF00-4213720BA685}" dt="2019-11-01T17:04:52.596" v="87" actId="20577"/>
        <pc:sldMkLst>
          <pc:docMk/>
          <pc:sldMk cId="3669991341" sldId="2670"/>
        </pc:sldMkLst>
        <pc:spChg chg="mod">
          <ac:chgData name="Joshua Miles" userId="c3de303dcba1b2ee" providerId="LiveId" clId="{62E28FD8-F9B0-4B58-BF00-4213720BA685}" dt="2019-11-01T17:04:52.596" v="87" actId="20577"/>
          <ac:spMkLst>
            <pc:docMk/>
            <pc:sldMk cId="3669991341" sldId="2670"/>
            <ac:spMk id="4" creationId="{00000000-0000-0000-0000-000000000000}"/>
          </ac:spMkLst>
        </pc:spChg>
      </pc:sldChg>
      <pc:sldChg chg="modSp">
        <pc:chgData name="Joshua Miles" userId="c3de303dcba1b2ee" providerId="LiveId" clId="{62E28FD8-F9B0-4B58-BF00-4213720BA685}" dt="2019-11-01T17:05:42.527" v="91" actId="14100"/>
        <pc:sldMkLst>
          <pc:docMk/>
          <pc:sldMk cId="2347083514" sldId="3037"/>
        </pc:sldMkLst>
        <pc:picChg chg="mod">
          <ac:chgData name="Joshua Miles" userId="c3de303dcba1b2ee" providerId="LiveId" clId="{62E28FD8-F9B0-4B58-BF00-4213720BA685}" dt="2019-11-01T17:05:42.527" v="91" actId="14100"/>
          <ac:picMkLst>
            <pc:docMk/>
            <pc:sldMk cId="2347083514" sldId="3037"/>
            <ac:picMk id="3" creationId="{EB5EDFEE-BE75-1B4B-980F-7B2D7FF1D238}"/>
          </ac:picMkLst>
        </pc:picChg>
      </pc:sldChg>
      <pc:sldMasterChg chg="delSldLayout">
        <pc:chgData name="Joshua Miles" userId="c3de303dcba1b2ee" providerId="LiveId" clId="{62E28FD8-F9B0-4B58-BF00-4213720BA685}" dt="2019-11-01T17:03:16.596" v="2" actId="2696"/>
        <pc:sldMasterMkLst>
          <pc:docMk/>
          <pc:sldMasterMk cId="398592490" sldId="2147483772"/>
        </pc:sldMasterMkLst>
        <pc:sldLayoutChg chg="del">
          <pc:chgData name="Joshua Miles" userId="c3de303dcba1b2ee" providerId="LiveId" clId="{62E28FD8-F9B0-4B58-BF00-4213720BA685}" dt="2019-11-01T17:03:16.596" v="2" actId="2696"/>
          <pc:sldLayoutMkLst>
            <pc:docMk/>
            <pc:sldMasterMk cId="398592490" sldId="2147483772"/>
            <pc:sldLayoutMk cId="517394161" sldId="2147483780"/>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6" rIns="96653" bIns="48326" rtlCol="0"/>
          <a:lstStyle>
            <a:lvl1pPr algn="l">
              <a:defRPr sz="1300"/>
            </a:lvl1pPr>
          </a:lstStyle>
          <a:p>
            <a:endParaRPr lang="en-US"/>
          </a:p>
        </p:txBody>
      </p:sp>
      <p:sp>
        <p:nvSpPr>
          <p:cNvPr id="3" name="Date Placeholder 2"/>
          <p:cNvSpPr>
            <a:spLocks noGrp="1"/>
          </p:cNvSpPr>
          <p:nvPr>
            <p:ph type="dt" sz="quarter" idx="1"/>
          </p:nvPr>
        </p:nvSpPr>
        <p:spPr>
          <a:xfrm>
            <a:off x="4143588" y="0"/>
            <a:ext cx="3169920" cy="480060"/>
          </a:xfrm>
          <a:prstGeom prst="rect">
            <a:avLst/>
          </a:prstGeom>
        </p:spPr>
        <p:txBody>
          <a:bodyPr vert="horz" lIns="96653" tIns="48326" rIns="96653" bIns="48326" rtlCol="0"/>
          <a:lstStyle>
            <a:lvl1pPr algn="r">
              <a:defRPr sz="1300"/>
            </a:lvl1pPr>
          </a:lstStyle>
          <a:p>
            <a:fld id="{BA261189-8F52-444B-890B-269A83425068}" type="datetimeFigureOut">
              <a:rPr lang="en-US" smtClean="0"/>
              <a:pPr/>
              <a:t>11/24/2019</a:t>
            </a:fld>
            <a:endParaRPr lang="en-US"/>
          </a:p>
        </p:txBody>
      </p:sp>
      <p:sp>
        <p:nvSpPr>
          <p:cNvPr id="4" name="Footer Placeholder 3"/>
          <p:cNvSpPr>
            <a:spLocks noGrp="1"/>
          </p:cNvSpPr>
          <p:nvPr>
            <p:ph type="ftr" sz="quarter" idx="2"/>
          </p:nvPr>
        </p:nvSpPr>
        <p:spPr>
          <a:xfrm>
            <a:off x="0" y="9119473"/>
            <a:ext cx="3169920" cy="480060"/>
          </a:xfrm>
          <a:prstGeom prst="rect">
            <a:avLst/>
          </a:prstGeom>
        </p:spPr>
        <p:txBody>
          <a:bodyPr vert="horz" lIns="96653" tIns="48326" rIns="96653" bIns="48326" rtlCol="0" anchor="b"/>
          <a:lstStyle>
            <a:lvl1pPr algn="l">
              <a:defRPr sz="1300"/>
            </a:lvl1pPr>
          </a:lstStyle>
          <a:p>
            <a:endParaRPr lang="en-US"/>
          </a:p>
        </p:txBody>
      </p:sp>
      <p:sp>
        <p:nvSpPr>
          <p:cNvPr id="5" name="Slide Number Placeholder 4"/>
          <p:cNvSpPr>
            <a:spLocks noGrp="1"/>
          </p:cNvSpPr>
          <p:nvPr>
            <p:ph type="sldNum" sz="quarter" idx="3"/>
          </p:nvPr>
        </p:nvSpPr>
        <p:spPr>
          <a:xfrm>
            <a:off x="4143588" y="9119473"/>
            <a:ext cx="3169920" cy="480060"/>
          </a:xfrm>
          <a:prstGeom prst="rect">
            <a:avLst/>
          </a:prstGeom>
        </p:spPr>
        <p:txBody>
          <a:bodyPr vert="horz" lIns="96653" tIns="48326" rIns="96653" bIns="48326" rtlCol="0" anchor="b"/>
          <a:lstStyle>
            <a:lvl1pPr algn="r">
              <a:defRPr sz="1300"/>
            </a:lvl1pPr>
          </a:lstStyle>
          <a:p>
            <a:fld id="{186FB555-BB8E-49AE-B117-4AF281875F2C}" type="slidenum">
              <a:rPr lang="en-US" smtClean="0"/>
              <a:pPr/>
              <a:t>‹#›</a:t>
            </a:fld>
            <a:endParaRPr lang="en-US"/>
          </a:p>
        </p:txBody>
      </p:sp>
    </p:spTree>
    <p:extLst>
      <p:ext uri="{BB962C8B-B14F-4D97-AF65-F5344CB8AC3E}">
        <p14:creationId xmlns:p14="http://schemas.microsoft.com/office/powerpoint/2010/main" val="193762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6" rIns="96653" bIns="48326" rtlCol="0"/>
          <a:lstStyle>
            <a:lvl1pPr algn="l">
              <a:defRPr sz="1300"/>
            </a:lvl1pPr>
          </a:lstStyle>
          <a:p>
            <a:endParaRPr lang="en-US"/>
          </a:p>
        </p:txBody>
      </p:sp>
      <p:sp>
        <p:nvSpPr>
          <p:cNvPr id="3" name="Date Placeholder 2"/>
          <p:cNvSpPr>
            <a:spLocks noGrp="1"/>
          </p:cNvSpPr>
          <p:nvPr>
            <p:ph type="dt" idx="1"/>
          </p:nvPr>
        </p:nvSpPr>
        <p:spPr>
          <a:xfrm>
            <a:off x="4143588" y="0"/>
            <a:ext cx="3169920" cy="480060"/>
          </a:xfrm>
          <a:prstGeom prst="rect">
            <a:avLst/>
          </a:prstGeom>
        </p:spPr>
        <p:txBody>
          <a:bodyPr vert="horz" lIns="96653" tIns="48326" rIns="96653" bIns="48326" rtlCol="0"/>
          <a:lstStyle>
            <a:lvl1pPr algn="r">
              <a:defRPr sz="1300"/>
            </a:lvl1pPr>
          </a:lstStyle>
          <a:p>
            <a:fld id="{57277A89-0140-4E3B-8429-21E784784C77}" type="datetimeFigureOut">
              <a:rPr lang="en-US" smtClean="0"/>
              <a:pPr/>
              <a:t>11/24/2019</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6" rIns="96653" bIns="48326"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53" tIns="48326" rIns="96653" bIns="4832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3"/>
            <a:ext cx="3169920" cy="480060"/>
          </a:xfrm>
          <a:prstGeom prst="rect">
            <a:avLst/>
          </a:prstGeom>
        </p:spPr>
        <p:txBody>
          <a:bodyPr vert="horz" lIns="96653" tIns="48326" rIns="96653" bIns="48326" rtlCol="0" anchor="b"/>
          <a:lstStyle>
            <a:lvl1pPr algn="l">
              <a:defRPr sz="1300"/>
            </a:lvl1pPr>
          </a:lstStyle>
          <a:p>
            <a:endParaRPr lang="en-US"/>
          </a:p>
        </p:txBody>
      </p:sp>
      <p:sp>
        <p:nvSpPr>
          <p:cNvPr id="7" name="Slide Number Placeholder 6"/>
          <p:cNvSpPr>
            <a:spLocks noGrp="1"/>
          </p:cNvSpPr>
          <p:nvPr>
            <p:ph type="sldNum" sz="quarter" idx="5"/>
          </p:nvPr>
        </p:nvSpPr>
        <p:spPr>
          <a:xfrm>
            <a:off x="4143588" y="9119473"/>
            <a:ext cx="3169920" cy="480060"/>
          </a:xfrm>
          <a:prstGeom prst="rect">
            <a:avLst/>
          </a:prstGeom>
        </p:spPr>
        <p:txBody>
          <a:bodyPr vert="horz" lIns="96653" tIns="48326" rIns="96653" bIns="48326" rtlCol="0" anchor="b"/>
          <a:lstStyle>
            <a:lvl1pPr algn="r">
              <a:defRPr sz="1300"/>
            </a:lvl1pPr>
          </a:lstStyle>
          <a:p>
            <a:fld id="{ED4FF1BE-2FA6-48B7-A734-A21F96AC4705}" type="slidenum">
              <a:rPr lang="en-US" smtClean="0"/>
              <a:pPr/>
              <a:t>‹#›</a:t>
            </a:fld>
            <a:endParaRPr lang="en-US"/>
          </a:p>
        </p:txBody>
      </p:sp>
    </p:spTree>
    <p:extLst>
      <p:ext uri="{BB962C8B-B14F-4D97-AF65-F5344CB8AC3E}">
        <p14:creationId xmlns:p14="http://schemas.microsoft.com/office/powerpoint/2010/main" val="367620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4FF1BE-2FA6-48B7-A734-A21F96AC4705}" type="slidenum">
              <a:rPr lang="en-US" smtClean="0"/>
              <a:pPr/>
              <a:t>1</a:t>
            </a:fld>
            <a:endParaRPr lang="en-US"/>
          </a:p>
        </p:txBody>
      </p:sp>
    </p:spTree>
    <p:extLst>
      <p:ext uri="{BB962C8B-B14F-4D97-AF65-F5344CB8AC3E}">
        <p14:creationId xmlns:p14="http://schemas.microsoft.com/office/powerpoint/2010/main" val="3895416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4FF1BE-2FA6-48B7-A734-A21F96AC4705}" type="slidenum">
              <a:rPr lang="en-US" smtClean="0"/>
              <a:pPr/>
              <a:t>10</a:t>
            </a:fld>
            <a:endParaRPr lang="en-US"/>
          </a:p>
        </p:txBody>
      </p:sp>
    </p:spTree>
    <p:extLst>
      <p:ext uri="{BB962C8B-B14F-4D97-AF65-F5344CB8AC3E}">
        <p14:creationId xmlns:p14="http://schemas.microsoft.com/office/powerpoint/2010/main" val="5391241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4FF1BE-2FA6-48B7-A734-A21F96AC4705}" type="slidenum">
              <a:rPr lang="en-US" smtClean="0"/>
              <a:pPr/>
              <a:t>16</a:t>
            </a:fld>
            <a:endParaRPr lang="en-US"/>
          </a:p>
        </p:txBody>
      </p:sp>
    </p:spTree>
    <p:extLst>
      <p:ext uri="{BB962C8B-B14F-4D97-AF65-F5344CB8AC3E}">
        <p14:creationId xmlns:p14="http://schemas.microsoft.com/office/powerpoint/2010/main" val="1203153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4FF1BE-2FA6-48B7-A734-A21F96AC4705}" type="slidenum">
              <a:rPr lang="en-US" smtClean="0"/>
              <a:pPr/>
              <a:t>17</a:t>
            </a:fld>
            <a:endParaRPr lang="en-US"/>
          </a:p>
        </p:txBody>
      </p:sp>
    </p:spTree>
    <p:extLst>
      <p:ext uri="{BB962C8B-B14F-4D97-AF65-F5344CB8AC3E}">
        <p14:creationId xmlns:p14="http://schemas.microsoft.com/office/powerpoint/2010/main" val="3586161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8001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685800" y="2133600"/>
            <a:ext cx="79248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5" name="Straight Connector 4"/>
          <p:cNvCxnSpPr/>
          <p:nvPr userDrawn="1"/>
        </p:nvCxnSpPr>
        <p:spPr>
          <a:xfrm>
            <a:off x="342900" y="1828800"/>
            <a:ext cx="84582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6D3C8A-C51C-465B-9EAC-54AF508F6415}" type="datetimeFigureOut">
              <a:rPr lang="en-US" smtClean="0"/>
              <a:pPr/>
              <a:t>11/24/2019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6D3C8A-C51C-465B-9EAC-54AF508F6415}" type="datetimeFigureOut">
              <a:rPr lang="en-US" smtClean="0"/>
              <a:pPr/>
              <a:t>11/24/2019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6D3C8A-C51C-465B-9EAC-54AF508F6415}" type="datetimeFigureOut">
              <a:rPr lang="en-US" smtClean="0"/>
              <a:pPr/>
              <a:t>11/24/2019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6D3C8A-C51C-465B-9EAC-54AF508F6415}" type="datetimeFigureOut">
              <a:rPr lang="en-US" smtClean="0"/>
              <a:pPr/>
              <a:t>11/24/2019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80988" y="949325"/>
            <a:ext cx="8661400" cy="939800"/>
          </a:xfrm>
        </p:spPr>
        <p:txBody>
          <a:bodyPr/>
          <a:lstStyle/>
          <a:p>
            <a:r>
              <a:rPr lang="en-US"/>
              <a:t>Click to edit Master title style</a:t>
            </a: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6D3C8A-C51C-465B-9EAC-54AF508F6415}" type="datetimeFigureOut">
              <a:rPr lang="en-US" smtClean="0"/>
              <a:pPr/>
              <a:t>11/24/2019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6D3C8A-C51C-465B-9EAC-54AF508F6415}" type="datetimeFigureOut">
              <a:rPr lang="en-US" smtClean="0"/>
              <a:pPr/>
              <a:t>11/24/2019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6D3C8A-C51C-465B-9EAC-54AF508F6415}" type="datetimeFigureOut">
              <a:rPr lang="en-US" smtClean="0"/>
              <a:pPr/>
              <a:t>11/24/2019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F6D3C8A-C51C-465B-9EAC-54AF508F6415}" type="datetimeFigureOut">
              <a:rPr lang="en-US" smtClean="0"/>
              <a:pPr/>
              <a:t>11/24/2019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F6D3C8A-C51C-465B-9EAC-54AF508F6415}" type="datetimeFigureOut">
              <a:rPr lang="en-US" smtClean="0"/>
              <a:pPr/>
              <a:t>11/24/2019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6D3C8A-C51C-465B-9EAC-54AF508F6415}" type="datetimeFigureOut">
              <a:rPr lang="en-US" smtClean="0"/>
              <a:pPr/>
              <a:t>11/24/2019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11/24/2019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6D3C8A-C51C-465B-9EAC-54AF508F6415}" type="datetimeFigureOut">
              <a:rPr lang="en-US" smtClean="0"/>
              <a:pPr/>
              <a:t>11/24/2019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A4ED6C-8A48-421A-ADF2-3AFB31B0387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731"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57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19200"/>
            <a:ext cx="8229600" cy="4906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11/24/2019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491597276"/>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57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19200"/>
            <a:ext cx="8229600" cy="4906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solidFill>
                  <a:prstClr val="black">
                    <a:tint val="75000"/>
                  </a:prstClr>
                </a:solidFill>
              </a:rPr>
              <a:pPr/>
              <a:t>11/24/2019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47284567"/>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solidFill>
                  <a:prstClr val="black">
                    <a:tint val="75000"/>
                  </a:prstClr>
                </a:solidFill>
              </a:rPr>
              <a:pPr/>
              <a:t>11/24/2019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81409107"/>
      </p:ext>
    </p:extLst>
  </p:cSld>
  <p:clrMap bg1="lt1" tx1="dk1" bg2="lt2" tx2="dk2" accent1="accent1" accent2="accent2" accent3="accent3" accent4="accent4" accent5="accent5" accent6="accent6" hlink="hlink" folHlink="folHlink"/>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4478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11/24/2019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398592490"/>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4478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solidFill>
                  <a:prstClr val="black">
                    <a:tint val="75000"/>
                  </a:prstClr>
                </a:solidFill>
              </a:rPr>
              <a:pPr/>
              <a:t>11/24/2019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1174132993"/>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783CBEB-55B0-4271-B8FB-795DEEC6C1D5}"/>
              </a:ext>
            </a:extLst>
          </p:cNvPr>
          <p:cNvSpPr>
            <a:spLocks noGrp="1"/>
          </p:cNvSpPr>
          <p:nvPr>
            <p:ph idx="1"/>
          </p:nvPr>
        </p:nvSpPr>
        <p:spPr>
          <a:xfrm>
            <a:off x="152400" y="914400"/>
            <a:ext cx="8839200" cy="1066800"/>
          </a:xfrm>
        </p:spPr>
        <p:txBody>
          <a:bodyPr vert="horz" lIns="91440" tIns="45720" rIns="91440" bIns="45720" rtlCol="0" anchor="t">
            <a:normAutofit/>
          </a:bodyPr>
          <a:lstStyle/>
          <a:p>
            <a:pPr algn="ctr"/>
            <a:r>
              <a:rPr lang="en-US" sz="6000" b="1" dirty="0"/>
              <a:t>Life is hard</a:t>
            </a:r>
          </a:p>
        </p:txBody>
      </p:sp>
      <p:sp>
        <p:nvSpPr>
          <p:cNvPr id="26" name="Content Placeholder 5">
            <a:extLst>
              <a:ext uri="{FF2B5EF4-FFF2-40B4-BE49-F238E27FC236}">
                <a16:creationId xmlns:a16="http://schemas.microsoft.com/office/drawing/2014/main" id="{4F2A2429-D9A3-44AF-8236-2D831C1789B2}"/>
              </a:ext>
            </a:extLst>
          </p:cNvPr>
          <p:cNvSpPr txBox="1">
            <a:spLocks/>
          </p:cNvSpPr>
          <p:nvPr/>
        </p:nvSpPr>
        <p:spPr>
          <a:xfrm>
            <a:off x="135556" y="2209800"/>
            <a:ext cx="8839200" cy="1219200"/>
          </a:xfrm>
          <a:prstGeom prst="rect">
            <a:avLst/>
          </a:prstGeom>
        </p:spPr>
        <p:txBody>
          <a:bodyPr vert="horz" lIns="91440" tIns="45720" rIns="91440" bIns="45720" rtlCol="0" anchor="t">
            <a:normAutofit/>
          </a:bodyPr>
          <a:lst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6000" b="1" dirty="0"/>
              <a:t>…and then you die.</a:t>
            </a:r>
            <a:endParaRPr lang="en-US" sz="6000" dirty="0"/>
          </a:p>
          <a:p>
            <a:pPr marL="571500" indent="-571500">
              <a:buFont typeface="Arial" panose="020B0604020202020204" pitchFamily="34" charset="0"/>
              <a:buChar char="•"/>
            </a:pPr>
            <a:endParaRPr lang="en-US" sz="6000" dirty="0"/>
          </a:p>
        </p:txBody>
      </p:sp>
    </p:spTree>
    <p:extLst>
      <p:ext uri="{BB962C8B-B14F-4D97-AF65-F5344CB8AC3E}">
        <p14:creationId xmlns:p14="http://schemas.microsoft.com/office/powerpoint/2010/main" val="1303442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783CBEB-55B0-4271-B8FB-795DEEC6C1D5}"/>
              </a:ext>
            </a:extLst>
          </p:cNvPr>
          <p:cNvSpPr>
            <a:spLocks noGrp="1"/>
          </p:cNvSpPr>
          <p:nvPr>
            <p:ph idx="1"/>
          </p:nvPr>
        </p:nvSpPr>
        <p:spPr/>
        <p:txBody>
          <a:bodyPr vert="horz" lIns="91440" tIns="45720" rIns="91440" bIns="45720" rtlCol="0" anchor="t">
            <a:normAutofit/>
          </a:bodyPr>
          <a:lstStyle/>
          <a:p>
            <a:pPr algn="ctr">
              <a:spcAft>
                <a:spcPts val="0"/>
              </a:spcAft>
            </a:pPr>
            <a:r>
              <a:rPr lang="en-US" sz="4000" b="1" dirty="0"/>
              <a:t>Eschatology</a:t>
            </a:r>
            <a:endParaRPr lang="en-US" dirty="0"/>
          </a:p>
          <a:p>
            <a:pPr marL="0" indent="0" algn="ctr"/>
            <a:r>
              <a:rPr lang="en-US" sz="2000" i="1" dirty="0"/>
              <a:t>the study of the end (last things)</a:t>
            </a:r>
          </a:p>
        </p:txBody>
      </p:sp>
      <p:sp>
        <p:nvSpPr>
          <p:cNvPr id="20" name="TextBox 19">
            <a:extLst>
              <a:ext uri="{FF2B5EF4-FFF2-40B4-BE49-F238E27FC236}">
                <a16:creationId xmlns:a16="http://schemas.microsoft.com/office/drawing/2014/main" id="{F27F8069-E6B9-4776-B38F-DE6A9B6EBDE7}"/>
              </a:ext>
            </a:extLst>
          </p:cNvPr>
          <p:cNvSpPr txBox="1"/>
          <p:nvPr/>
        </p:nvSpPr>
        <p:spPr>
          <a:xfrm>
            <a:off x="106680" y="3215640"/>
            <a:ext cx="4389120" cy="1280160"/>
          </a:xfrm>
          <a:prstGeom prst="leftArrow">
            <a:avLst>
              <a:gd name="adj1" fmla="val 50000"/>
              <a:gd name="adj2" fmla="val 36225"/>
            </a:avLst>
          </a:prstGeom>
          <a:noFill/>
          <a:ln w="25400">
            <a:solidFill>
              <a:schemeClr val="bg1"/>
            </a:solidFill>
          </a:ln>
        </p:spPr>
        <p:txBody>
          <a:bodyPr wrap="square" lIns="182880" tIns="91440" rIns="182880" bIns="91440" rtlCol="0" anchor="ctr" anchorCtr="0">
            <a:noAutofit/>
          </a:bodyPr>
          <a:lstStyle>
            <a:defPPr>
              <a:defRPr lang="en-US"/>
            </a:defPPr>
            <a:lvl1pPr algn="ctr">
              <a:defRPr>
                <a:solidFill>
                  <a:schemeClr val="bg1"/>
                </a:solidFill>
              </a:defRPr>
            </a:lvl1pPr>
          </a:lstStyle>
          <a:p>
            <a:r>
              <a:rPr lang="en-US" sz="2800" dirty="0"/>
              <a:t>This Present Age</a:t>
            </a:r>
          </a:p>
        </p:txBody>
      </p:sp>
      <p:sp>
        <p:nvSpPr>
          <p:cNvPr id="28" name="TextBox 27">
            <a:extLst>
              <a:ext uri="{FF2B5EF4-FFF2-40B4-BE49-F238E27FC236}">
                <a16:creationId xmlns:a16="http://schemas.microsoft.com/office/drawing/2014/main" id="{73AD4268-2985-4F61-A3D8-A98E333538A8}"/>
              </a:ext>
            </a:extLst>
          </p:cNvPr>
          <p:cNvSpPr txBox="1"/>
          <p:nvPr/>
        </p:nvSpPr>
        <p:spPr>
          <a:xfrm>
            <a:off x="4526280" y="3215640"/>
            <a:ext cx="4572000" cy="1280160"/>
          </a:xfrm>
          <a:prstGeom prst="rightArrow">
            <a:avLst/>
          </a:prstGeom>
          <a:noFill/>
          <a:ln w="25400">
            <a:solidFill>
              <a:schemeClr val="bg1"/>
            </a:solidFill>
          </a:ln>
        </p:spPr>
        <p:txBody>
          <a:bodyPr wrap="square" lIns="182880" tIns="91440" rIns="182880" bIns="91440" rtlCol="0" anchor="ctr" anchorCtr="0">
            <a:noAutofit/>
          </a:bodyPr>
          <a:lstStyle/>
          <a:p>
            <a:pPr algn="ctr"/>
            <a:r>
              <a:rPr lang="en-US" sz="2800" dirty="0">
                <a:solidFill>
                  <a:schemeClr val="bg1"/>
                </a:solidFill>
              </a:rPr>
              <a:t>The Age to Come</a:t>
            </a:r>
          </a:p>
        </p:txBody>
      </p:sp>
      <p:grpSp>
        <p:nvGrpSpPr>
          <p:cNvPr id="4" name="Group 3">
            <a:extLst>
              <a:ext uri="{FF2B5EF4-FFF2-40B4-BE49-F238E27FC236}">
                <a16:creationId xmlns:a16="http://schemas.microsoft.com/office/drawing/2014/main" id="{5F194718-D193-4B7E-BE65-9590BD288854}"/>
              </a:ext>
            </a:extLst>
          </p:cNvPr>
          <p:cNvGrpSpPr/>
          <p:nvPr/>
        </p:nvGrpSpPr>
        <p:grpSpPr>
          <a:xfrm>
            <a:off x="2857299" y="1600200"/>
            <a:ext cx="3337961" cy="1905000"/>
            <a:chOff x="2857299" y="1600200"/>
            <a:chExt cx="3337961" cy="1905000"/>
          </a:xfrm>
        </p:grpSpPr>
        <p:sp>
          <p:nvSpPr>
            <p:cNvPr id="7" name="TextBox 6">
              <a:extLst>
                <a:ext uri="{FF2B5EF4-FFF2-40B4-BE49-F238E27FC236}">
                  <a16:creationId xmlns:a16="http://schemas.microsoft.com/office/drawing/2014/main" id="{5E4BBD86-2460-4398-9D48-A2F778BCA128}"/>
                </a:ext>
              </a:extLst>
            </p:cNvPr>
            <p:cNvSpPr txBox="1"/>
            <p:nvPr/>
          </p:nvSpPr>
          <p:spPr>
            <a:xfrm>
              <a:off x="2857299" y="1600200"/>
              <a:ext cx="3337961" cy="1477328"/>
            </a:xfrm>
            <a:prstGeom prst="rect">
              <a:avLst/>
            </a:prstGeom>
            <a:noFill/>
            <a:ln w="25400">
              <a:solidFill>
                <a:srgbClr val="FFFF00"/>
              </a:solidFill>
            </a:ln>
          </p:spPr>
          <p:txBody>
            <a:bodyPr wrap="square" lIns="91440" tIns="91440" bIns="91440" rtlCol="0" anchor="ctr" anchorCtr="0">
              <a:spAutoFit/>
            </a:bodyPr>
            <a:lstStyle>
              <a:defPPr>
                <a:defRPr lang="en-US"/>
              </a:defPPr>
              <a:lvl1pPr algn="ctr">
                <a:defRPr>
                  <a:solidFill>
                    <a:schemeClr val="bg1"/>
                  </a:solidFill>
                </a:defRPr>
              </a:lvl1pPr>
            </a:lstStyle>
            <a:p>
              <a:r>
                <a:rPr lang="en-US" sz="2800" dirty="0"/>
                <a:t>The Day of the LORD</a:t>
              </a:r>
            </a:p>
            <a:p>
              <a:r>
                <a:rPr lang="en-US" sz="2800" dirty="0"/>
                <a:t>The Messiah</a:t>
              </a:r>
            </a:p>
            <a:p>
              <a:r>
                <a:rPr lang="en-US" sz="2800" dirty="0"/>
                <a:t>The Kingdom of God</a:t>
              </a:r>
            </a:p>
          </p:txBody>
        </p:sp>
        <p:cxnSp>
          <p:nvCxnSpPr>
            <p:cNvPr id="3" name="Straight Arrow Connector 2">
              <a:extLst>
                <a:ext uri="{FF2B5EF4-FFF2-40B4-BE49-F238E27FC236}">
                  <a16:creationId xmlns:a16="http://schemas.microsoft.com/office/drawing/2014/main" id="{0CDE7D08-8A6F-414A-9F77-9EC7A52A940D}"/>
                </a:ext>
              </a:extLst>
            </p:cNvPr>
            <p:cNvCxnSpPr>
              <a:stCxn id="7" idx="2"/>
            </p:cNvCxnSpPr>
            <p:nvPr/>
          </p:nvCxnSpPr>
          <p:spPr>
            <a:xfrm>
              <a:off x="4526280" y="3077528"/>
              <a:ext cx="0" cy="427672"/>
            </a:xfrm>
            <a:prstGeom prst="straightConnector1">
              <a:avLst/>
            </a:prstGeom>
            <a:ln w="53975">
              <a:solidFill>
                <a:srgbClr val="FFFF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 name="Group 4">
            <a:extLst>
              <a:ext uri="{FF2B5EF4-FFF2-40B4-BE49-F238E27FC236}">
                <a16:creationId xmlns:a16="http://schemas.microsoft.com/office/drawing/2014/main" id="{49138E2D-1D8E-45C3-872A-C75A9B0D23E5}"/>
              </a:ext>
            </a:extLst>
          </p:cNvPr>
          <p:cNvGrpSpPr/>
          <p:nvPr/>
        </p:nvGrpSpPr>
        <p:grpSpPr>
          <a:xfrm>
            <a:off x="1524000" y="4284230"/>
            <a:ext cx="6324600" cy="400110"/>
            <a:chOff x="1524000" y="4284230"/>
            <a:chExt cx="6324600" cy="400110"/>
          </a:xfrm>
        </p:grpSpPr>
        <p:sp>
          <p:nvSpPr>
            <p:cNvPr id="2" name="TextBox 1">
              <a:extLst>
                <a:ext uri="{FF2B5EF4-FFF2-40B4-BE49-F238E27FC236}">
                  <a16:creationId xmlns:a16="http://schemas.microsoft.com/office/drawing/2014/main" id="{BC611780-CD64-4CA3-8B51-40BAFD2E3F3E}"/>
                </a:ext>
              </a:extLst>
            </p:cNvPr>
            <p:cNvSpPr txBox="1"/>
            <p:nvPr/>
          </p:nvSpPr>
          <p:spPr>
            <a:xfrm>
              <a:off x="1524000" y="4284230"/>
              <a:ext cx="1905000" cy="400110"/>
            </a:xfrm>
            <a:prstGeom prst="rect">
              <a:avLst/>
            </a:prstGeom>
            <a:noFill/>
          </p:spPr>
          <p:txBody>
            <a:bodyPr wrap="square" rtlCol="0">
              <a:spAutoFit/>
            </a:bodyPr>
            <a:lstStyle/>
            <a:p>
              <a:r>
                <a:rPr lang="en-US" sz="2000" i="1" dirty="0">
                  <a:solidFill>
                    <a:schemeClr val="bg1"/>
                  </a:solidFill>
                </a:rPr>
                <a:t>(Age of Promise)</a:t>
              </a:r>
            </a:p>
          </p:txBody>
        </p:sp>
        <p:sp>
          <p:nvSpPr>
            <p:cNvPr id="9" name="TextBox 8">
              <a:extLst>
                <a:ext uri="{FF2B5EF4-FFF2-40B4-BE49-F238E27FC236}">
                  <a16:creationId xmlns:a16="http://schemas.microsoft.com/office/drawing/2014/main" id="{4D2D65F4-237A-45DF-8298-08EF0F8D2F94}"/>
                </a:ext>
              </a:extLst>
            </p:cNvPr>
            <p:cNvSpPr txBox="1"/>
            <p:nvPr/>
          </p:nvSpPr>
          <p:spPr>
            <a:xfrm>
              <a:off x="5556987" y="4284230"/>
              <a:ext cx="2291613" cy="400110"/>
            </a:xfrm>
            <a:prstGeom prst="rect">
              <a:avLst/>
            </a:prstGeom>
            <a:noFill/>
          </p:spPr>
          <p:txBody>
            <a:bodyPr wrap="square" rtlCol="0">
              <a:spAutoFit/>
            </a:bodyPr>
            <a:lstStyle/>
            <a:p>
              <a:r>
                <a:rPr lang="en-US" sz="2000" i="1" dirty="0">
                  <a:solidFill>
                    <a:schemeClr val="bg1"/>
                  </a:solidFill>
                </a:rPr>
                <a:t>(Age of Fulfillment)</a:t>
              </a:r>
            </a:p>
          </p:txBody>
        </p:sp>
      </p:grpSp>
    </p:spTree>
    <p:extLst>
      <p:ext uri="{BB962C8B-B14F-4D97-AF65-F5344CB8AC3E}">
        <p14:creationId xmlns:p14="http://schemas.microsoft.com/office/powerpoint/2010/main" val="1930175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ppt_x"/>
                                          </p:val>
                                        </p:tav>
                                        <p:tav tm="100000">
                                          <p:val>
                                            <p:strVal val="#ppt_x"/>
                                          </p:val>
                                        </p:tav>
                                      </p:tavLst>
                                    </p:anim>
                                    <p:anim calcmode="lin" valueType="num">
                                      <p:cBhvr additive="base">
                                        <p:cTn id="13" dur="10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95772B-1FE0-4854-92E2-E1C34EB4831E}"/>
              </a:ext>
            </a:extLst>
          </p:cNvPr>
          <p:cNvSpPr>
            <a:spLocks noGrp="1"/>
          </p:cNvSpPr>
          <p:nvPr>
            <p:ph idx="1"/>
          </p:nvPr>
        </p:nvSpPr>
        <p:spPr>
          <a:xfrm>
            <a:off x="0" y="0"/>
            <a:ext cx="9144000" cy="6705600"/>
          </a:xfrm>
        </p:spPr>
        <p:txBody>
          <a:bodyPr>
            <a:noAutofit/>
          </a:bodyPr>
          <a:lstStyle/>
          <a:p>
            <a:r>
              <a:rPr lang="en-US" sz="2800" dirty="0"/>
              <a:t>Jesus came into Galilee, proclaiming the gospel of God, and saying, “The time is fulfilled, and </a:t>
            </a:r>
            <a:r>
              <a:rPr lang="en-US" sz="2800" b="1" dirty="0"/>
              <a:t>the kingdom of God </a:t>
            </a:r>
            <a:r>
              <a:rPr lang="en-US" sz="2800" b="1" i="1" dirty="0"/>
              <a:t>is at hand</a:t>
            </a:r>
            <a:r>
              <a:rPr lang="en-US" sz="2800" dirty="0"/>
              <a:t>.”   </a:t>
            </a:r>
            <a:r>
              <a:rPr lang="en-US" sz="2400" i="1" dirty="0"/>
              <a:t>(Mark 1:14-15, </a:t>
            </a:r>
            <a:r>
              <a:rPr lang="en-US" sz="2400" i="1" dirty="0" err="1"/>
              <a:t>ESV</a:t>
            </a:r>
            <a:r>
              <a:rPr lang="en-US" sz="2400" i="1" dirty="0"/>
              <a:t>)</a:t>
            </a:r>
            <a:br>
              <a:rPr lang="en-US" sz="2400" i="1" dirty="0"/>
            </a:br>
            <a:endParaRPr lang="en-US" sz="2000" i="1" dirty="0"/>
          </a:p>
          <a:p>
            <a:r>
              <a:rPr lang="en-US" sz="2800" dirty="0"/>
              <a:t>Jesus went throughout Galilee…preaching </a:t>
            </a:r>
            <a:r>
              <a:rPr lang="en-US" sz="2800" b="1" dirty="0"/>
              <a:t>the good news of the kingdom</a:t>
            </a:r>
            <a:r>
              <a:rPr lang="en-US" sz="2800" dirty="0"/>
              <a:t>.   </a:t>
            </a:r>
            <a:r>
              <a:rPr lang="en-US" sz="2400" i="1" dirty="0"/>
              <a:t>(Matthew 4:23, </a:t>
            </a:r>
            <a:r>
              <a:rPr lang="en-US" sz="2400" i="1" dirty="0" err="1"/>
              <a:t>NIV</a:t>
            </a:r>
            <a:r>
              <a:rPr lang="en-US" sz="2400" i="1" dirty="0"/>
              <a:t>)</a:t>
            </a:r>
            <a:br>
              <a:rPr lang="en-US" sz="2400" i="1" dirty="0"/>
            </a:br>
            <a:endParaRPr lang="en-US" sz="2000" i="1" dirty="0"/>
          </a:p>
          <a:p>
            <a:r>
              <a:rPr lang="en-US" sz="2800" dirty="0"/>
              <a:t>“Today this Scripture has been fulfilled in your hearing.” </a:t>
            </a:r>
            <a:br>
              <a:rPr lang="en-US" sz="2800" dirty="0"/>
            </a:br>
            <a:r>
              <a:rPr lang="en-US" sz="2400" i="1" dirty="0"/>
              <a:t>(Luke 4:21, </a:t>
            </a:r>
            <a:r>
              <a:rPr lang="en-US" sz="2400" i="1" dirty="0" err="1"/>
              <a:t>ESV</a:t>
            </a:r>
            <a:r>
              <a:rPr lang="en-US" sz="2400" i="1" dirty="0"/>
              <a:t>)</a:t>
            </a:r>
          </a:p>
          <a:p>
            <a:endParaRPr lang="en-US" sz="2000" i="1" dirty="0"/>
          </a:p>
          <a:p>
            <a:r>
              <a:rPr lang="en-US" sz="2800" dirty="0"/>
              <a:t>“If I drive out demons by the Spirit of God, then </a:t>
            </a:r>
            <a:r>
              <a:rPr lang="en-US" sz="2800" b="1" dirty="0"/>
              <a:t>the kingdom of God </a:t>
            </a:r>
            <a:r>
              <a:rPr lang="en-US" sz="2800" b="1" i="1" dirty="0"/>
              <a:t>has come upon you</a:t>
            </a:r>
            <a:r>
              <a:rPr lang="en-US" sz="2800" dirty="0"/>
              <a:t>.”   </a:t>
            </a:r>
            <a:r>
              <a:rPr lang="en-US" sz="2400" i="1" dirty="0"/>
              <a:t>(Matthew 12:28, </a:t>
            </a:r>
            <a:r>
              <a:rPr lang="en-US" sz="2400" i="1" dirty="0" err="1"/>
              <a:t>ESV</a:t>
            </a:r>
            <a:r>
              <a:rPr lang="en-US" sz="2400" i="1" dirty="0"/>
              <a:t>)</a:t>
            </a:r>
          </a:p>
          <a:p>
            <a:endParaRPr lang="en-US" sz="2000" i="1" dirty="0"/>
          </a:p>
          <a:p>
            <a:r>
              <a:rPr lang="en-US" sz="2800" dirty="0"/>
              <a:t>“</a:t>
            </a:r>
            <a:r>
              <a:rPr lang="en-US" sz="2800" b="1" dirty="0"/>
              <a:t>The kingdom of God </a:t>
            </a:r>
            <a:r>
              <a:rPr lang="en-US" sz="2800" b="1" i="1" dirty="0"/>
              <a:t>is in the midst of you</a:t>
            </a:r>
            <a:r>
              <a:rPr lang="en-US" sz="2800" dirty="0"/>
              <a:t>.”   </a:t>
            </a:r>
            <a:r>
              <a:rPr lang="en-US" sz="2400" i="1" dirty="0"/>
              <a:t>(Luke 17:21, </a:t>
            </a:r>
            <a:r>
              <a:rPr lang="en-US" sz="2400" i="1" dirty="0" err="1"/>
              <a:t>ESV</a:t>
            </a:r>
            <a:r>
              <a:rPr lang="en-US" sz="2400" i="1" dirty="0"/>
              <a:t>)</a:t>
            </a:r>
            <a:endParaRPr lang="en-US" sz="2800" i="1" dirty="0"/>
          </a:p>
          <a:p>
            <a:endParaRPr lang="en-US" sz="2800" dirty="0"/>
          </a:p>
          <a:p>
            <a:endParaRPr lang="en-US" sz="2800" dirty="0"/>
          </a:p>
          <a:p>
            <a:endParaRPr lang="en-US" sz="2800" dirty="0"/>
          </a:p>
          <a:p>
            <a:endParaRPr lang="en-US" sz="2800" i="1" dirty="0"/>
          </a:p>
        </p:txBody>
      </p:sp>
    </p:spTree>
    <p:extLst>
      <p:ext uri="{BB962C8B-B14F-4D97-AF65-F5344CB8AC3E}">
        <p14:creationId xmlns:p14="http://schemas.microsoft.com/office/powerpoint/2010/main" val="1780370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95772B-1FE0-4854-92E2-E1C34EB4831E}"/>
              </a:ext>
            </a:extLst>
          </p:cNvPr>
          <p:cNvSpPr>
            <a:spLocks noGrp="1"/>
          </p:cNvSpPr>
          <p:nvPr>
            <p:ph idx="1"/>
          </p:nvPr>
        </p:nvSpPr>
        <p:spPr>
          <a:xfrm>
            <a:off x="0" y="0"/>
            <a:ext cx="9144000" cy="6705600"/>
          </a:xfrm>
        </p:spPr>
        <p:txBody>
          <a:bodyPr>
            <a:noAutofit/>
          </a:bodyPr>
          <a:lstStyle/>
          <a:p>
            <a:r>
              <a:rPr lang="en-US" sz="2800" dirty="0"/>
              <a:t>“</a:t>
            </a:r>
            <a:r>
              <a:rPr lang="en-US" sz="2800" i="1" dirty="0"/>
              <a:t>Now is</a:t>
            </a:r>
            <a:r>
              <a:rPr lang="en-US" sz="2800" dirty="0"/>
              <a:t> the judgment of this world; </a:t>
            </a:r>
            <a:r>
              <a:rPr lang="en-US" sz="2800" i="1" dirty="0"/>
              <a:t>now</a:t>
            </a:r>
            <a:r>
              <a:rPr lang="en-US" sz="2800" dirty="0"/>
              <a:t> will the ruler of this world be cast out.”   </a:t>
            </a:r>
            <a:r>
              <a:rPr lang="en-US" sz="2400" i="1" dirty="0"/>
              <a:t>(John 12:31, </a:t>
            </a:r>
            <a:r>
              <a:rPr lang="en-US" sz="2400" i="1" dirty="0" err="1"/>
              <a:t>ESV</a:t>
            </a:r>
            <a:r>
              <a:rPr lang="en-US" sz="2400" i="1" dirty="0"/>
              <a:t>)</a:t>
            </a:r>
            <a:br>
              <a:rPr lang="en-US" sz="2400" i="1" dirty="0"/>
            </a:br>
            <a:endParaRPr lang="en-US" sz="2000" i="1" dirty="0"/>
          </a:p>
          <a:p>
            <a:r>
              <a:rPr lang="en-US" sz="2800" dirty="0"/>
              <a:t> “The ruler of this world </a:t>
            </a:r>
            <a:r>
              <a:rPr lang="en-US" sz="2800" i="1" dirty="0"/>
              <a:t>is</a:t>
            </a:r>
            <a:r>
              <a:rPr lang="en-US" sz="2800" dirty="0"/>
              <a:t> judged.”   </a:t>
            </a:r>
            <a:r>
              <a:rPr lang="en-US" sz="2400" i="1" dirty="0"/>
              <a:t>(John 16:11, </a:t>
            </a:r>
            <a:r>
              <a:rPr lang="en-US" sz="2400" i="1" dirty="0" err="1"/>
              <a:t>ESV</a:t>
            </a:r>
            <a:r>
              <a:rPr lang="en-US" sz="2400" i="1" dirty="0"/>
              <a:t>)</a:t>
            </a:r>
            <a:br>
              <a:rPr lang="en-US" sz="2400" i="1" dirty="0"/>
            </a:br>
            <a:endParaRPr lang="en-US" sz="2000" i="1" dirty="0"/>
          </a:p>
          <a:p>
            <a:r>
              <a:rPr lang="en-US" sz="2800" dirty="0"/>
              <a:t>“I saw Satan fall like lightning from heaven.”   </a:t>
            </a:r>
            <a:r>
              <a:rPr lang="en-US" sz="2400" i="1" dirty="0"/>
              <a:t>(Luke 10:18, </a:t>
            </a:r>
            <a:r>
              <a:rPr lang="en-US" sz="2400" i="1" dirty="0" err="1"/>
              <a:t>ESV</a:t>
            </a:r>
            <a:r>
              <a:rPr lang="en-US" sz="2400" i="1" dirty="0"/>
              <a:t>)</a:t>
            </a:r>
          </a:p>
          <a:p>
            <a:endParaRPr lang="en-US" sz="2000" i="1" dirty="0"/>
          </a:p>
          <a:p>
            <a:r>
              <a:rPr lang="en-US" sz="2800" dirty="0"/>
              <a:t>“How can anyone enter the strong man’s house and carry off his property, unless he first binds the strong man? And then he will plunder his house.”   </a:t>
            </a:r>
            <a:r>
              <a:rPr lang="en-US" sz="2400" i="1" dirty="0"/>
              <a:t>(Matthew 12:29, </a:t>
            </a:r>
            <a:r>
              <a:rPr lang="en-US" sz="2400" i="1" dirty="0" err="1"/>
              <a:t>NASB</a:t>
            </a:r>
            <a:r>
              <a:rPr lang="en-US" sz="2400" i="1" dirty="0"/>
              <a:t>)</a:t>
            </a:r>
          </a:p>
          <a:p>
            <a:endParaRPr lang="en-US" sz="2000" i="1" dirty="0"/>
          </a:p>
          <a:p>
            <a:r>
              <a:rPr lang="en-US" sz="2800" dirty="0"/>
              <a:t>“You say correctly that I </a:t>
            </a:r>
            <a:r>
              <a:rPr lang="en-US" sz="2800" i="1" dirty="0"/>
              <a:t>am</a:t>
            </a:r>
            <a:r>
              <a:rPr lang="en-US" sz="2800" dirty="0"/>
              <a:t> a king, [but] my kingdom </a:t>
            </a:r>
            <a:r>
              <a:rPr lang="en-US" sz="2800" i="1" dirty="0"/>
              <a:t>is</a:t>
            </a:r>
            <a:r>
              <a:rPr lang="en-US" sz="2800" dirty="0"/>
              <a:t> not of this realm.”   </a:t>
            </a:r>
            <a:r>
              <a:rPr lang="en-US" sz="2400" i="1" dirty="0"/>
              <a:t>(John 18:37,36, </a:t>
            </a:r>
            <a:r>
              <a:rPr lang="en-US" sz="2400" i="1" dirty="0" err="1"/>
              <a:t>NASB</a:t>
            </a:r>
            <a:r>
              <a:rPr lang="en-US" sz="2400" i="1" dirty="0"/>
              <a:t>)</a:t>
            </a:r>
            <a:endParaRPr lang="en-US" sz="2800" i="1" dirty="0"/>
          </a:p>
          <a:p>
            <a:endParaRPr lang="en-US" sz="2800" dirty="0"/>
          </a:p>
          <a:p>
            <a:endParaRPr lang="en-US" sz="2800" dirty="0"/>
          </a:p>
          <a:p>
            <a:endParaRPr lang="en-US" sz="2800" dirty="0"/>
          </a:p>
          <a:p>
            <a:endParaRPr lang="en-US" sz="2800" i="1" dirty="0"/>
          </a:p>
        </p:txBody>
      </p:sp>
    </p:spTree>
    <p:extLst>
      <p:ext uri="{BB962C8B-B14F-4D97-AF65-F5344CB8AC3E}">
        <p14:creationId xmlns:p14="http://schemas.microsoft.com/office/powerpoint/2010/main" val="3059345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95772B-1FE0-4854-92E2-E1C34EB4831E}"/>
              </a:ext>
            </a:extLst>
          </p:cNvPr>
          <p:cNvSpPr>
            <a:spLocks noGrp="1"/>
          </p:cNvSpPr>
          <p:nvPr>
            <p:ph idx="1"/>
          </p:nvPr>
        </p:nvSpPr>
        <p:spPr>
          <a:xfrm>
            <a:off x="0" y="0"/>
            <a:ext cx="9144000" cy="6705600"/>
          </a:xfrm>
        </p:spPr>
        <p:txBody>
          <a:bodyPr>
            <a:noAutofit/>
          </a:bodyPr>
          <a:lstStyle/>
          <a:p>
            <a:r>
              <a:rPr lang="en-US" sz="2800" dirty="0"/>
              <a:t>“Whoever speaks against the Holy Spirit will not be forgiven, either in </a:t>
            </a:r>
            <a:r>
              <a:rPr lang="en-US" sz="2800" b="1" u="sng" dirty="0"/>
              <a:t>this age</a:t>
            </a:r>
            <a:r>
              <a:rPr lang="en-US" sz="2800" dirty="0"/>
              <a:t> or in </a:t>
            </a:r>
            <a:r>
              <a:rPr lang="en-US" sz="2800" b="1" u="sng" dirty="0"/>
              <a:t>the age to come</a:t>
            </a:r>
            <a:r>
              <a:rPr lang="en-US" sz="2800" dirty="0"/>
              <a:t>.” </a:t>
            </a:r>
            <a:br>
              <a:rPr lang="en-US" sz="2800" dirty="0"/>
            </a:br>
            <a:r>
              <a:rPr lang="en-US" sz="2400" i="1" dirty="0"/>
              <a:t>(Matthew 12:32, NET)</a:t>
            </a:r>
            <a:br>
              <a:rPr lang="en-US" sz="2400" i="1" dirty="0"/>
            </a:br>
            <a:endParaRPr lang="en-US" sz="2000" i="1" dirty="0"/>
          </a:p>
          <a:p>
            <a:r>
              <a:rPr lang="en-US" sz="2800" dirty="0"/>
              <a:t>“No one who has left home or brothers…or [parents] or children or fields for me and the gospel will fail to receive 100 times as much in </a:t>
            </a:r>
            <a:r>
              <a:rPr lang="en-US" sz="2800" b="1" u="sng" dirty="0"/>
              <a:t>this present age</a:t>
            </a:r>
            <a:r>
              <a:rPr lang="en-US" sz="2800" dirty="0"/>
              <a:t>…and in </a:t>
            </a:r>
            <a:r>
              <a:rPr lang="en-US" sz="2800" b="1" u="sng" dirty="0"/>
              <a:t>the age to come</a:t>
            </a:r>
            <a:r>
              <a:rPr lang="en-US" sz="2800" dirty="0"/>
              <a:t>, eternal life.” </a:t>
            </a:r>
            <a:br>
              <a:rPr lang="en-US" sz="2800" dirty="0"/>
            </a:br>
            <a:r>
              <a:rPr lang="en-US" sz="2400" i="1" dirty="0"/>
              <a:t>(Mark 10:29-30, </a:t>
            </a:r>
            <a:r>
              <a:rPr lang="en-US" sz="2400" i="1" dirty="0" err="1"/>
              <a:t>NIV</a:t>
            </a:r>
            <a:r>
              <a:rPr lang="en-US" sz="2400" i="1" dirty="0"/>
              <a:t>)</a:t>
            </a:r>
            <a:br>
              <a:rPr lang="en-US" sz="2400" i="1" dirty="0"/>
            </a:br>
            <a:endParaRPr lang="en-US" sz="2000" i="1" dirty="0"/>
          </a:p>
          <a:p>
            <a:r>
              <a:rPr lang="en-US" sz="2800" dirty="0"/>
              <a:t>“The people of </a:t>
            </a:r>
            <a:r>
              <a:rPr lang="en-US" sz="2800" b="1" u="sng" dirty="0"/>
              <a:t>this age</a:t>
            </a:r>
            <a:r>
              <a:rPr lang="en-US" sz="2800" dirty="0"/>
              <a:t> marry and are given in marriage. But those who are considered worthy of taking part in </a:t>
            </a:r>
            <a:r>
              <a:rPr lang="en-US" sz="2800" b="1" u="sng" dirty="0"/>
              <a:t>that age</a:t>
            </a:r>
            <a:r>
              <a:rPr lang="en-US" sz="2800" dirty="0"/>
              <a:t> and in the resurrection from the dead will neither marry nor be given in marriage, and they can no longer die.” </a:t>
            </a:r>
            <a:br>
              <a:rPr lang="en-US" sz="2800" dirty="0"/>
            </a:br>
            <a:r>
              <a:rPr lang="en-US" sz="2400" i="1" dirty="0"/>
              <a:t>(Luke 20:34-36, </a:t>
            </a:r>
            <a:r>
              <a:rPr lang="en-US" sz="2400" i="1" dirty="0" err="1"/>
              <a:t>NIV</a:t>
            </a:r>
            <a:r>
              <a:rPr lang="en-US" sz="2400" i="1" dirty="0"/>
              <a:t>)</a:t>
            </a:r>
            <a:endParaRPr lang="en-US" sz="2800" i="1" dirty="0"/>
          </a:p>
          <a:p>
            <a:endParaRPr lang="en-US" sz="2800" dirty="0"/>
          </a:p>
          <a:p>
            <a:endParaRPr lang="en-US" sz="2800" dirty="0"/>
          </a:p>
          <a:p>
            <a:endParaRPr lang="en-US" sz="2800" i="1" dirty="0"/>
          </a:p>
        </p:txBody>
      </p:sp>
    </p:spTree>
    <p:extLst>
      <p:ext uri="{BB962C8B-B14F-4D97-AF65-F5344CB8AC3E}">
        <p14:creationId xmlns:p14="http://schemas.microsoft.com/office/powerpoint/2010/main" val="3641819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95772B-1FE0-4854-92E2-E1C34EB4831E}"/>
              </a:ext>
            </a:extLst>
          </p:cNvPr>
          <p:cNvSpPr>
            <a:spLocks noGrp="1"/>
          </p:cNvSpPr>
          <p:nvPr>
            <p:ph idx="1"/>
          </p:nvPr>
        </p:nvSpPr>
        <p:spPr>
          <a:xfrm>
            <a:off x="0" y="0"/>
            <a:ext cx="9144000" cy="6705600"/>
          </a:xfrm>
        </p:spPr>
        <p:txBody>
          <a:bodyPr>
            <a:noAutofit/>
          </a:bodyPr>
          <a:lstStyle/>
          <a:p>
            <a:r>
              <a:rPr lang="en-US" sz="2800" dirty="0"/>
              <a:t>The god of this world has blinded the minds of the unbelievers.   </a:t>
            </a:r>
            <a:br>
              <a:rPr lang="en-US" sz="2800" dirty="0"/>
            </a:br>
            <a:r>
              <a:rPr lang="en-US" sz="2400" i="1" dirty="0"/>
              <a:t>(2 Corinthians 4:4, </a:t>
            </a:r>
            <a:r>
              <a:rPr lang="en-US" sz="2400" i="1" dirty="0" err="1"/>
              <a:t>ESV</a:t>
            </a:r>
            <a:r>
              <a:rPr lang="en-US" sz="2400" i="1" dirty="0"/>
              <a:t>)</a:t>
            </a:r>
            <a:br>
              <a:rPr lang="en-US" sz="2400" i="1" dirty="0"/>
            </a:br>
            <a:endParaRPr lang="en-US" sz="2000" i="1" dirty="0"/>
          </a:p>
          <a:p>
            <a:r>
              <a:rPr lang="en-US" sz="2800" dirty="0"/>
              <a:t>The whole world lies in the power of the evil one. </a:t>
            </a:r>
            <a:br>
              <a:rPr lang="en-US" sz="2800" dirty="0"/>
            </a:br>
            <a:r>
              <a:rPr lang="en-US" sz="2400" i="1" dirty="0"/>
              <a:t>(1 John 5:19, </a:t>
            </a:r>
            <a:r>
              <a:rPr lang="en-US" sz="2400" i="1" dirty="0" err="1"/>
              <a:t>ESV</a:t>
            </a:r>
            <a:r>
              <a:rPr lang="en-US" sz="2400" i="1" dirty="0"/>
              <a:t>)</a:t>
            </a:r>
          </a:p>
          <a:p>
            <a:endParaRPr lang="en-US" sz="2000" i="1" dirty="0"/>
          </a:p>
          <a:p>
            <a:r>
              <a:rPr lang="en-US" sz="2800" dirty="0"/>
              <a:t>He disarmed the rulers and authorities and put them to open shame, by triumphing over them in him.   </a:t>
            </a:r>
            <a:br>
              <a:rPr lang="en-US" sz="2800" dirty="0"/>
            </a:br>
            <a:r>
              <a:rPr lang="en-US" sz="2400" i="1" dirty="0"/>
              <a:t>(Colossians 2:15, </a:t>
            </a:r>
            <a:r>
              <a:rPr lang="en-US" sz="2400" i="1" dirty="0" err="1"/>
              <a:t>ESV</a:t>
            </a:r>
            <a:r>
              <a:rPr lang="en-US" sz="2400" i="1" dirty="0"/>
              <a:t>)</a:t>
            </a:r>
          </a:p>
          <a:p>
            <a:endParaRPr lang="en-US" sz="2400" i="1" dirty="0"/>
          </a:p>
          <a:p>
            <a:r>
              <a:rPr lang="en-US" sz="2800" dirty="0"/>
              <a:t>…who gave himself for our sins to deliver us from the present evil age.   </a:t>
            </a:r>
            <a:br>
              <a:rPr lang="en-US" sz="2800" dirty="0"/>
            </a:br>
            <a:r>
              <a:rPr lang="en-US" sz="2400" i="1" dirty="0"/>
              <a:t>(Galatians 1:4, </a:t>
            </a:r>
            <a:r>
              <a:rPr lang="en-US" sz="2400" i="1" dirty="0" err="1"/>
              <a:t>ESV</a:t>
            </a:r>
            <a:r>
              <a:rPr lang="en-US" sz="2400" i="1" dirty="0"/>
              <a:t>)</a:t>
            </a:r>
            <a:endParaRPr lang="en-US" sz="2800" i="1" dirty="0"/>
          </a:p>
          <a:p>
            <a:endParaRPr lang="en-US" sz="2000" i="1" dirty="0"/>
          </a:p>
          <a:p>
            <a:endParaRPr lang="en-US" sz="2800" dirty="0"/>
          </a:p>
          <a:p>
            <a:endParaRPr lang="en-US" sz="2800" dirty="0"/>
          </a:p>
          <a:p>
            <a:endParaRPr lang="en-US" sz="2800" i="1" dirty="0"/>
          </a:p>
        </p:txBody>
      </p:sp>
    </p:spTree>
    <p:extLst>
      <p:ext uri="{BB962C8B-B14F-4D97-AF65-F5344CB8AC3E}">
        <p14:creationId xmlns:p14="http://schemas.microsoft.com/office/powerpoint/2010/main" val="3902278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95772B-1FE0-4854-92E2-E1C34EB4831E}"/>
              </a:ext>
            </a:extLst>
          </p:cNvPr>
          <p:cNvSpPr>
            <a:spLocks noGrp="1"/>
          </p:cNvSpPr>
          <p:nvPr>
            <p:ph idx="1"/>
          </p:nvPr>
        </p:nvSpPr>
        <p:spPr>
          <a:xfrm>
            <a:off x="0" y="0"/>
            <a:ext cx="9144000" cy="6705600"/>
          </a:xfrm>
        </p:spPr>
        <p:txBody>
          <a:bodyPr>
            <a:noAutofit/>
          </a:bodyPr>
          <a:lstStyle/>
          <a:p>
            <a:r>
              <a:rPr lang="en-US" sz="2800" dirty="0"/>
              <a:t>…that through death he might destroy the one who has the power of death, that is, the devil.   </a:t>
            </a:r>
            <a:br>
              <a:rPr lang="en-US" sz="2800" dirty="0"/>
            </a:br>
            <a:r>
              <a:rPr lang="en-US" sz="2400" i="1" dirty="0"/>
              <a:t>(Hebrews 2:14, </a:t>
            </a:r>
            <a:r>
              <a:rPr lang="en-US" sz="2400" i="1" dirty="0" err="1"/>
              <a:t>ESV</a:t>
            </a:r>
            <a:r>
              <a:rPr lang="en-US" sz="2400" i="1" dirty="0"/>
              <a:t>)</a:t>
            </a:r>
            <a:br>
              <a:rPr lang="en-US" sz="2400" i="1" dirty="0"/>
            </a:br>
            <a:endParaRPr lang="en-US" sz="2000" i="1" dirty="0"/>
          </a:p>
          <a:p>
            <a:pPr>
              <a:spcAft>
                <a:spcPts val="0"/>
              </a:spcAft>
            </a:pPr>
            <a:r>
              <a:rPr lang="en-US" sz="2800" dirty="0"/>
              <a:t>“You have crowned him with glory and honor, putting everything in subjection under his feet.”</a:t>
            </a:r>
          </a:p>
          <a:p>
            <a:pPr>
              <a:spcAft>
                <a:spcPts val="0"/>
              </a:spcAft>
            </a:pPr>
            <a:r>
              <a:rPr lang="en-US" sz="2800" dirty="0"/>
              <a:t>Now in putting everything in subjection to him, he left nothing outside his control.  </a:t>
            </a:r>
          </a:p>
          <a:p>
            <a:r>
              <a:rPr lang="en-US" sz="2800" dirty="0"/>
              <a:t>At present, we do not yet see everything in subjection to him. </a:t>
            </a:r>
            <a:br>
              <a:rPr lang="en-US" sz="2800" dirty="0"/>
            </a:br>
            <a:r>
              <a:rPr lang="en-US" sz="2400" i="1" dirty="0"/>
              <a:t>(Hebrews 2:7-8, </a:t>
            </a:r>
            <a:r>
              <a:rPr lang="en-US" sz="2400" i="1" dirty="0" err="1"/>
              <a:t>ESV</a:t>
            </a:r>
            <a:r>
              <a:rPr lang="en-US" sz="2400" i="1" dirty="0"/>
              <a:t>)</a:t>
            </a:r>
          </a:p>
          <a:p>
            <a:endParaRPr lang="en-US" sz="2000" i="1" dirty="0"/>
          </a:p>
          <a:p>
            <a:r>
              <a:rPr lang="en-US" sz="2800" dirty="0"/>
              <a:t>…have tasted the goodness of the word of God and the powers of </a:t>
            </a:r>
            <a:r>
              <a:rPr lang="en-US" sz="2800" b="1" dirty="0"/>
              <a:t>the age to come</a:t>
            </a:r>
            <a:r>
              <a:rPr lang="en-US" sz="2800" dirty="0"/>
              <a:t>.   </a:t>
            </a:r>
            <a:br>
              <a:rPr lang="en-US" sz="2800" dirty="0"/>
            </a:br>
            <a:r>
              <a:rPr lang="en-US" sz="2400" i="1" dirty="0"/>
              <a:t>(Hebrews 6:5, </a:t>
            </a:r>
            <a:r>
              <a:rPr lang="en-US" sz="2400" i="1" dirty="0" err="1"/>
              <a:t>ESV</a:t>
            </a:r>
            <a:r>
              <a:rPr lang="en-US" sz="2400" i="1" dirty="0"/>
              <a:t>)</a:t>
            </a:r>
            <a:endParaRPr lang="en-US" sz="2800" i="1" dirty="0"/>
          </a:p>
          <a:p>
            <a:endParaRPr lang="en-US" sz="2000" i="1" dirty="0"/>
          </a:p>
          <a:p>
            <a:endParaRPr lang="en-US" sz="2800" dirty="0"/>
          </a:p>
          <a:p>
            <a:endParaRPr lang="en-US" sz="2800" dirty="0"/>
          </a:p>
          <a:p>
            <a:endParaRPr lang="en-US" sz="2800" i="1" dirty="0"/>
          </a:p>
        </p:txBody>
      </p:sp>
    </p:spTree>
    <p:extLst>
      <p:ext uri="{BB962C8B-B14F-4D97-AF65-F5344CB8AC3E}">
        <p14:creationId xmlns:p14="http://schemas.microsoft.com/office/powerpoint/2010/main" val="4064793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783CBEB-55B0-4271-B8FB-795DEEC6C1D5}"/>
              </a:ext>
            </a:extLst>
          </p:cNvPr>
          <p:cNvSpPr>
            <a:spLocks noGrp="1"/>
          </p:cNvSpPr>
          <p:nvPr>
            <p:ph idx="1"/>
          </p:nvPr>
        </p:nvSpPr>
        <p:spPr/>
        <p:txBody>
          <a:bodyPr vert="horz" lIns="91440" tIns="45720" rIns="91440" bIns="45720" rtlCol="0" anchor="t">
            <a:normAutofit/>
          </a:bodyPr>
          <a:lstStyle/>
          <a:p>
            <a:pPr algn="ctr">
              <a:spcAft>
                <a:spcPts val="0"/>
              </a:spcAft>
            </a:pPr>
            <a:r>
              <a:rPr lang="en-US" sz="4000" b="1" dirty="0"/>
              <a:t>Eschatology</a:t>
            </a:r>
            <a:endParaRPr lang="en-US" dirty="0"/>
          </a:p>
          <a:p>
            <a:pPr marL="0" indent="0" algn="ctr"/>
            <a:r>
              <a:rPr lang="en-US" sz="2000" i="1" dirty="0"/>
              <a:t>the study of the end (last things)</a:t>
            </a:r>
          </a:p>
        </p:txBody>
      </p:sp>
      <p:sp>
        <p:nvSpPr>
          <p:cNvPr id="18" name="TextBox 17">
            <a:extLst>
              <a:ext uri="{FF2B5EF4-FFF2-40B4-BE49-F238E27FC236}">
                <a16:creationId xmlns:a16="http://schemas.microsoft.com/office/drawing/2014/main" id="{022215BA-6FD7-4693-B235-3F4FBD4A52B8}"/>
              </a:ext>
            </a:extLst>
          </p:cNvPr>
          <p:cNvSpPr txBox="1"/>
          <p:nvPr/>
        </p:nvSpPr>
        <p:spPr>
          <a:xfrm>
            <a:off x="3368040" y="3112715"/>
            <a:ext cx="2377440" cy="548640"/>
          </a:xfrm>
          <a:prstGeom prst="rect">
            <a:avLst/>
          </a:prstGeom>
          <a:noFill/>
          <a:ln w="28575">
            <a:solidFill>
              <a:schemeClr val="bg1"/>
            </a:solidFill>
          </a:ln>
        </p:spPr>
        <p:txBody>
          <a:bodyPr wrap="none" rtlCol="0" anchor="ctr" anchorCtr="0">
            <a:noAutofit/>
          </a:bodyPr>
          <a:lstStyle/>
          <a:p>
            <a:pPr algn="ctr"/>
            <a:r>
              <a:rPr lang="en-US" sz="2000" dirty="0">
                <a:solidFill>
                  <a:schemeClr val="bg1"/>
                </a:solidFill>
              </a:rPr>
              <a:t>“Already but not yet”</a:t>
            </a:r>
          </a:p>
        </p:txBody>
      </p:sp>
      <p:sp>
        <p:nvSpPr>
          <p:cNvPr id="20" name="TextBox 19">
            <a:extLst>
              <a:ext uri="{FF2B5EF4-FFF2-40B4-BE49-F238E27FC236}">
                <a16:creationId xmlns:a16="http://schemas.microsoft.com/office/drawing/2014/main" id="{F27F8069-E6B9-4776-B38F-DE6A9B6EBDE7}"/>
              </a:ext>
            </a:extLst>
          </p:cNvPr>
          <p:cNvSpPr txBox="1"/>
          <p:nvPr/>
        </p:nvSpPr>
        <p:spPr>
          <a:xfrm>
            <a:off x="76200" y="1887828"/>
            <a:ext cx="5669280" cy="1280160"/>
          </a:xfrm>
          <a:prstGeom prst="leftArrow">
            <a:avLst>
              <a:gd name="adj1" fmla="val 50000"/>
              <a:gd name="adj2" fmla="val 36225"/>
            </a:avLst>
          </a:prstGeom>
          <a:noFill/>
          <a:ln w="25400">
            <a:solidFill>
              <a:schemeClr val="bg1"/>
            </a:solidFill>
          </a:ln>
        </p:spPr>
        <p:txBody>
          <a:bodyPr wrap="square" lIns="182880" tIns="91440" rIns="182880" bIns="91440" rtlCol="0" anchor="ctr" anchorCtr="0">
            <a:noAutofit/>
          </a:bodyPr>
          <a:lstStyle>
            <a:defPPr>
              <a:defRPr lang="en-US"/>
            </a:defPPr>
            <a:lvl1pPr algn="ctr">
              <a:defRPr>
                <a:solidFill>
                  <a:schemeClr val="bg1"/>
                </a:solidFill>
              </a:defRPr>
            </a:lvl1pPr>
          </a:lstStyle>
          <a:p>
            <a:r>
              <a:rPr lang="en-US" sz="2800" dirty="0"/>
              <a:t>This Present Age</a:t>
            </a:r>
          </a:p>
        </p:txBody>
      </p:sp>
      <p:sp>
        <p:nvSpPr>
          <p:cNvPr id="28" name="TextBox 27">
            <a:extLst>
              <a:ext uri="{FF2B5EF4-FFF2-40B4-BE49-F238E27FC236}">
                <a16:creationId xmlns:a16="http://schemas.microsoft.com/office/drawing/2014/main" id="{73AD4268-2985-4F61-A3D8-A98E333538A8}"/>
              </a:ext>
            </a:extLst>
          </p:cNvPr>
          <p:cNvSpPr txBox="1"/>
          <p:nvPr/>
        </p:nvSpPr>
        <p:spPr>
          <a:xfrm>
            <a:off x="3368040" y="3606082"/>
            <a:ext cx="5669280" cy="1280160"/>
          </a:xfrm>
          <a:prstGeom prst="rightArrow">
            <a:avLst/>
          </a:prstGeom>
          <a:noFill/>
          <a:ln w="25400">
            <a:solidFill>
              <a:schemeClr val="bg1"/>
            </a:solidFill>
          </a:ln>
        </p:spPr>
        <p:txBody>
          <a:bodyPr wrap="square" lIns="182880" tIns="91440" rIns="182880" bIns="91440" rtlCol="0" anchor="ctr" anchorCtr="0">
            <a:noAutofit/>
          </a:bodyPr>
          <a:lstStyle/>
          <a:p>
            <a:pPr algn="ctr"/>
            <a:r>
              <a:rPr lang="en-US" sz="2800" dirty="0">
                <a:solidFill>
                  <a:schemeClr val="bg1"/>
                </a:solidFill>
              </a:rPr>
              <a:t>The Age to Come</a:t>
            </a:r>
          </a:p>
        </p:txBody>
      </p:sp>
    </p:spTree>
    <p:extLst>
      <p:ext uri="{BB962C8B-B14F-4D97-AF65-F5344CB8AC3E}">
        <p14:creationId xmlns:p14="http://schemas.microsoft.com/office/powerpoint/2010/main" val="1843116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783CBEB-55B0-4271-B8FB-795DEEC6C1D5}"/>
              </a:ext>
            </a:extLst>
          </p:cNvPr>
          <p:cNvSpPr>
            <a:spLocks noGrp="1"/>
          </p:cNvSpPr>
          <p:nvPr>
            <p:ph idx="1"/>
          </p:nvPr>
        </p:nvSpPr>
        <p:spPr/>
        <p:txBody>
          <a:bodyPr/>
          <a:lstStyle/>
          <a:p>
            <a:pPr algn="ctr"/>
            <a:r>
              <a:rPr lang="en-US" sz="4000" b="1" dirty="0"/>
              <a:t>The Timeframe of Revelation</a:t>
            </a:r>
          </a:p>
          <a:p>
            <a:pPr marL="571500" indent="-571500">
              <a:buFont typeface="Arial" panose="020B0604020202020204" pitchFamily="34" charset="0"/>
              <a:buChar char="•"/>
            </a:pPr>
            <a:endParaRPr lang="en-US" dirty="0"/>
          </a:p>
        </p:txBody>
      </p:sp>
      <p:cxnSp>
        <p:nvCxnSpPr>
          <p:cNvPr id="3" name="Straight Arrow Connector 2">
            <a:extLst>
              <a:ext uri="{FF2B5EF4-FFF2-40B4-BE49-F238E27FC236}">
                <a16:creationId xmlns:a16="http://schemas.microsoft.com/office/drawing/2014/main" id="{64DD4E29-DBF4-4C8F-B4E1-E29419A98999}"/>
              </a:ext>
            </a:extLst>
          </p:cNvPr>
          <p:cNvCxnSpPr>
            <a:cxnSpLocks/>
          </p:cNvCxnSpPr>
          <p:nvPr/>
        </p:nvCxnSpPr>
        <p:spPr>
          <a:xfrm>
            <a:off x="152400" y="2956559"/>
            <a:ext cx="8839200" cy="0"/>
          </a:xfrm>
          <a:prstGeom prst="straightConnector1">
            <a:avLst/>
          </a:prstGeom>
          <a:ln w="57150">
            <a:solidFill>
              <a:schemeClr val="bg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4FC4A8F7-7273-4BB2-A34F-7052AA81A816}"/>
              </a:ext>
            </a:extLst>
          </p:cNvPr>
          <p:cNvSpPr/>
          <p:nvPr/>
        </p:nvSpPr>
        <p:spPr>
          <a:xfrm rot="16200000">
            <a:off x="617221" y="2933700"/>
            <a:ext cx="640080" cy="457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124F8D5-8735-4272-A09D-8B2F12DF043D}"/>
              </a:ext>
            </a:extLst>
          </p:cNvPr>
          <p:cNvSpPr/>
          <p:nvPr/>
        </p:nvSpPr>
        <p:spPr>
          <a:xfrm rot="16200000">
            <a:off x="2050317" y="2933700"/>
            <a:ext cx="640080" cy="457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961F216-526B-48CD-B406-382A194D5E5E}"/>
              </a:ext>
            </a:extLst>
          </p:cNvPr>
          <p:cNvSpPr/>
          <p:nvPr/>
        </p:nvSpPr>
        <p:spPr>
          <a:xfrm rot="16200000">
            <a:off x="7179429" y="2933700"/>
            <a:ext cx="640080" cy="457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84A4DC24-118A-47CD-948B-566905C89424}"/>
              </a:ext>
            </a:extLst>
          </p:cNvPr>
          <p:cNvSpPr txBox="1"/>
          <p:nvPr/>
        </p:nvSpPr>
        <p:spPr>
          <a:xfrm>
            <a:off x="403500" y="1922501"/>
            <a:ext cx="1236236" cy="707886"/>
          </a:xfrm>
          <a:prstGeom prst="rect">
            <a:avLst/>
          </a:prstGeom>
          <a:noFill/>
        </p:spPr>
        <p:txBody>
          <a:bodyPr wrap="none" rtlCol="0">
            <a:spAutoFit/>
          </a:bodyPr>
          <a:lstStyle/>
          <a:p>
            <a:pPr algn="ctr"/>
            <a:r>
              <a:rPr lang="en-US" sz="2000" dirty="0">
                <a:solidFill>
                  <a:schemeClr val="bg1"/>
                </a:solidFill>
              </a:rPr>
              <a:t>Ascension</a:t>
            </a:r>
            <a:br>
              <a:rPr lang="en-US" sz="2000" dirty="0">
                <a:solidFill>
                  <a:schemeClr val="bg1"/>
                </a:solidFill>
              </a:rPr>
            </a:br>
            <a:r>
              <a:rPr lang="en-US" sz="2000" dirty="0">
                <a:solidFill>
                  <a:schemeClr val="bg1"/>
                </a:solidFill>
              </a:rPr>
              <a:t>of Christ</a:t>
            </a:r>
          </a:p>
        </p:txBody>
      </p:sp>
      <p:sp>
        <p:nvSpPr>
          <p:cNvPr id="18" name="TextBox 17">
            <a:extLst>
              <a:ext uri="{FF2B5EF4-FFF2-40B4-BE49-F238E27FC236}">
                <a16:creationId xmlns:a16="http://schemas.microsoft.com/office/drawing/2014/main" id="{022215BA-6FD7-4693-B235-3F4FBD4A52B8}"/>
              </a:ext>
            </a:extLst>
          </p:cNvPr>
          <p:cNvSpPr txBox="1"/>
          <p:nvPr/>
        </p:nvSpPr>
        <p:spPr>
          <a:xfrm>
            <a:off x="1639649" y="1922501"/>
            <a:ext cx="1507144" cy="707886"/>
          </a:xfrm>
          <a:prstGeom prst="rect">
            <a:avLst/>
          </a:prstGeom>
          <a:noFill/>
        </p:spPr>
        <p:txBody>
          <a:bodyPr wrap="none" rtlCol="0">
            <a:spAutoFit/>
          </a:bodyPr>
          <a:lstStyle/>
          <a:p>
            <a:pPr algn="ctr"/>
            <a:r>
              <a:rPr lang="en-US" sz="2000" dirty="0">
                <a:solidFill>
                  <a:schemeClr val="bg1"/>
                </a:solidFill>
              </a:rPr>
              <a:t>Destruction</a:t>
            </a:r>
            <a:br>
              <a:rPr lang="en-US" sz="2000" dirty="0">
                <a:solidFill>
                  <a:schemeClr val="bg1"/>
                </a:solidFill>
              </a:rPr>
            </a:br>
            <a:r>
              <a:rPr lang="en-US" sz="2000" dirty="0">
                <a:solidFill>
                  <a:schemeClr val="bg1"/>
                </a:solidFill>
              </a:rPr>
              <a:t>of Jerusalem</a:t>
            </a:r>
          </a:p>
        </p:txBody>
      </p:sp>
      <p:sp>
        <p:nvSpPr>
          <p:cNvPr id="19" name="TextBox 18">
            <a:extLst>
              <a:ext uri="{FF2B5EF4-FFF2-40B4-BE49-F238E27FC236}">
                <a16:creationId xmlns:a16="http://schemas.microsoft.com/office/drawing/2014/main" id="{75F80F0F-7AC0-4FF5-9271-5A2977F6FC81}"/>
              </a:ext>
            </a:extLst>
          </p:cNvPr>
          <p:cNvSpPr txBox="1"/>
          <p:nvPr/>
        </p:nvSpPr>
        <p:spPr>
          <a:xfrm>
            <a:off x="6627149" y="1922501"/>
            <a:ext cx="1790362" cy="707886"/>
          </a:xfrm>
          <a:prstGeom prst="rect">
            <a:avLst/>
          </a:prstGeom>
          <a:noFill/>
        </p:spPr>
        <p:txBody>
          <a:bodyPr wrap="none" rtlCol="0">
            <a:spAutoFit/>
          </a:bodyPr>
          <a:lstStyle/>
          <a:p>
            <a:pPr algn="ctr"/>
            <a:r>
              <a:rPr lang="en-US" sz="2000" dirty="0">
                <a:solidFill>
                  <a:schemeClr val="bg1"/>
                </a:solidFill>
              </a:rPr>
              <a:t>Second Coming</a:t>
            </a:r>
            <a:br>
              <a:rPr lang="en-US" sz="2000" dirty="0">
                <a:solidFill>
                  <a:schemeClr val="bg1"/>
                </a:solidFill>
              </a:rPr>
            </a:br>
            <a:r>
              <a:rPr lang="en-US" sz="2000" dirty="0">
                <a:solidFill>
                  <a:schemeClr val="bg1"/>
                </a:solidFill>
              </a:rPr>
              <a:t>of Christ</a:t>
            </a:r>
          </a:p>
        </p:txBody>
      </p:sp>
      <p:sp>
        <p:nvSpPr>
          <p:cNvPr id="20" name="TextBox 19">
            <a:extLst>
              <a:ext uri="{FF2B5EF4-FFF2-40B4-BE49-F238E27FC236}">
                <a16:creationId xmlns:a16="http://schemas.microsoft.com/office/drawing/2014/main" id="{F27F8069-E6B9-4776-B38F-DE6A9B6EBDE7}"/>
              </a:ext>
            </a:extLst>
          </p:cNvPr>
          <p:cNvSpPr txBox="1"/>
          <p:nvPr/>
        </p:nvSpPr>
        <p:spPr>
          <a:xfrm>
            <a:off x="1823815" y="3780222"/>
            <a:ext cx="1076770" cy="457200"/>
          </a:xfrm>
          <a:prstGeom prst="rect">
            <a:avLst/>
          </a:prstGeom>
          <a:solidFill>
            <a:schemeClr val="bg1"/>
          </a:solidFill>
          <a:ln w="25400">
            <a:solidFill>
              <a:srgbClr val="FF0000"/>
            </a:solidFill>
          </a:ln>
        </p:spPr>
        <p:txBody>
          <a:bodyPr wrap="none" tIns="0" bIns="0" rtlCol="0" anchor="ctr" anchorCtr="0">
            <a:noAutofit/>
          </a:bodyPr>
          <a:lstStyle/>
          <a:p>
            <a:pPr algn="ctr"/>
            <a:r>
              <a:rPr lang="en-US" sz="2000" dirty="0"/>
              <a:t>Preterist</a:t>
            </a:r>
            <a:endParaRPr lang="en-US" dirty="0"/>
          </a:p>
        </p:txBody>
      </p:sp>
      <p:sp>
        <p:nvSpPr>
          <p:cNvPr id="24" name="TextBox 23">
            <a:extLst>
              <a:ext uri="{FF2B5EF4-FFF2-40B4-BE49-F238E27FC236}">
                <a16:creationId xmlns:a16="http://schemas.microsoft.com/office/drawing/2014/main" id="{437DA2D0-EE4D-418E-8C7D-65813B642820}"/>
              </a:ext>
            </a:extLst>
          </p:cNvPr>
          <p:cNvSpPr txBox="1"/>
          <p:nvPr/>
        </p:nvSpPr>
        <p:spPr>
          <a:xfrm>
            <a:off x="1005840" y="4815840"/>
            <a:ext cx="7059859" cy="365760"/>
          </a:xfrm>
          <a:prstGeom prst="rect">
            <a:avLst/>
          </a:prstGeom>
          <a:solidFill>
            <a:schemeClr val="bg1"/>
          </a:solidFill>
          <a:ln w="25400">
            <a:solidFill>
              <a:srgbClr val="FF0000"/>
            </a:solidFill>
          </a:ln>
        </p:spPr>
        <p:txBody>
          <a:bodyPr wrap="none" tIns="0" bIns="0" rtlCol="0" anchor="ctr" anchorCtr="0">
            <a:noAutofit/>
          </a:bodyPr>
          <a:lstStyle/>
          <a:p>
            <a:pPr algn="ctr"/>
            <a:r>
              <a:rPr lang="en-US" sz="2000" dirty="0"/>
              <a:t>Historicist </a:t>
            </a:r>
            <a:r>
              <a:rPr lang="en-US" sz="2000" i="1" dirty="0"/>
              <a:t>(progressive)</a:t>
            </a:r>
          </a:p>
        </p:txBody>
      </p:sp>
      <p:sp>
        <p:nvSpPr>
          <p:cNvPr id="28" name="TextBox 27">
            <a:extLst>
              <a:ext uri="{FF2B5EF4-FFF2-40B4-BE49-F238E27FC236}">
                <a16:creationId xmlns:a16="http://schemas.microsoft.com/office/drawing/2014/main" id="{73AD4268-2985-4F61-A3D8-A98E333538A8}"/>
              </a:ext>
            </a:extLst>
          </p:cNvPr>
          <p:cNvSpPr txBox="1"/>
          <p:nvPr/>
        </p:nvSpPr>
        <p:spPr>
          <a:xfrm>
            <a:off x="6988929" y="3780222"/>
            <a:ext cx="1076770" cy="457200"/>
          </a:xfrm>
          <a:prstGeom prst="rect">
            <a:avLst/>
          </a:prstGeom>
          <a:solidFill>
            <a:schemeClr val="bg1"/>
          </a:solidFill>
          <a:ln w="25400">
            <a:solidFill>
              <a:srgbClr val="FF0000"/>
            </a:solidFill>
          </a:ln>
        </p:spPr>
        <p:txBody>
          <a:bodyPr wrap="none" tIns="0" bIns="0" rtlCol="0" anchor="ctr" anchorCtr="0">
            <a:noAutofit/>
          </a:bodyPr>
          <a:lstStyle/>
          <a:p>
            <a:pPr algn="ctr"/>
            <a:r>
              <a:rPr lang="en-US" sz="2000" dirty="0"/>
              <a:t>Futurist</a:t>
            </a:r>
          </a:p>
        </p:txBody>
      </p:sp>
      <p:cxnSp>
        <p:nvCxnSpPr>
          <p:cNvPr id="31" name="Straight Connector 30">
            <a:extLst>
              <a:ext uri="{FF2B5EF4-FFF2-40B4-BE49-F238E27FC236}">
                <a16:creationId xmlns:a16="http://schemas.microsoft.com/office/drawing/2014/main" id="{84CD50B6-7878-4523-983D-566510B75D5D}"/>
              </a:ext>
            </a:extLst>
          </p:cNvPr>
          <p:cNvCxnSpPr>
            <a:stCxn id="20" idx="3"/>
            <a:endCxn id="28" idx="1"/>
          </p:cNvCxnSpPr>
          <p:nvPr/>
        </p:nvCxnSpPr>
        <p:spPr>
          <a:xfrm>
            <a:off x="2900585" y="4008822"/>
            <a:ext cx="4088344" cy="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CCF0312E-02C5-450F-B2B3-B357BBEC6B60}"/>
              </a:ext>
            </a:extLst>
          </p:cNvPr>
          <p:cNvSpPr txBox="1"/>
          <p:nvPr/>
        </p:nvSpPr>
        <p:spPr>
          <a:xfrm>
            <a:off x="997554" y="5585102"/>
            <a:ext cx="7059859" cy="365760"/>
          </a:xfrm>
          <a:prstGeom prst="rect">
            <a:avLst/>
          </a:prstGeom>
          <a:solidFill>
            <a:schemeClr val="bg1"/>
          </a:solidFill>
          <a:ln w="25400">
            <a:solidFill>
              <a:srgbClr val="FF0000"/>
            </a:solidFill>
          </a:ln>
        </p:spPr>
        <p:txBody>
          <a:bodyPr wrap="none" tIns="0" bIns="0" rtlCol="0" anchor="ctr" anchorCtr="0">
            <a:noAutofit/>
          </a:bodyPr>
          <a:lstStyle/>
          <a:p>
            <a:pPr algn="ctr"/>
            <a:r>
              <a:rPr lang="en-US" sz="2000" dirty="0"/>
              <a:t>Idealist </a:t>
            </a:r>
            <a:r>
              <a:rPr lang="en-US" sz="2000" i="1" dirty="0"/>
              <a:t>(reoccurring)</a:t>
            </a:r>
          </a:p>
        </p:txBody>
      </p:sp>
    </p:spTree>
    <p:extLst>
      <p:ext uri="{BB962C8B-B14F-4D97-AF65-F5344CB8AC3E}">
        <p14:creationId xmlns:p14="http://schemas.microsoft.com/office/powerpoint/2010/main" val="4070398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8" grpId="0" animBg="1"/>
      <p:bldP spid="3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111889-E3F6-4EC1-AD0A-1AAD3D1C05C5}"/>
              </a:ext>
            </a:extLst>
          </p:cNvPr>
          <p:cNvSpPr>
            <a:spLocks noGrp="1"/>
          </p:cNvSpPr>
          <p:nvPr>
            <p:ph idx="1"/>
          </p:nvPr>
        </p:nvSpPr>
        <p:spPr>
          <a:xfrm>
            <a:off x="1295400" y="228600"/>
            <a:ext cx="7772400" cy="6248400"/>
          </a:xfrm>
        </p:spPr>
        <p:txBody>
          <a:bodyPr>
            <a:noAutofit/>
          </a:bodyPr>
          <a:lstStyle/>
          <a:p>
            <a:r>
              <a:rPr lang="en-US" sz="2800" dirty="0"/>
              <a:t>The </a:t>
            </a:r>
            <a:r>
              <a:rPr lang="en-US" sz="2800" b="1" u="sng" dirty="0"/>
              <a:t>first</a:t>
            </a:r>
            <a:r>
              <a:rPr lang="en-US" sz="2800" dirty="0"/>
              <a:t> book of the New Testament </a:t>
            </a:r>
            <a:br>
              <a:rPr lang="en-US" sz="2800" dirty="0"/>
            </a:br>
            <a:r>
              <a:rPr lang="en-US" sz="2800" dirty="0"/>
              <a:t>was written by one of the 12 Apostles</a:t>
            </a:r>
            <a:br>
              <a:rPr lang="en-US" sz="2800" dirty="0"/>
            </a:br>
            <a:r>
              <a:rPr lang="en-US" sz="2800" dirty="0"/>
              <a:t>to show how the [first] coming of Jesus </a:t>
            </a:r>
            <a:br>
              <a:rPr lang="en-US" sz="2800" dirty="0"/>
            </a:br>
            <a:r>
              <a:rPr lang="en-US" sz="2800" dirty="0"/>
              <a:t>fulfills the Old Testament prophecies </a:t>
            </a:r>
            <a:br>
              <a:rPr lang="en-US" sz="2800" dirty="0"/>
            </a:br>
            <a:r>
              <a:rPr lang="en-US" sz="2800" dirty="0"/>
              <a:t>about </a:t>
            </a:r>
            <a:r>
              <a:rPr lang="en-US" sz="2800" u="sng" dirty="0"/>
              <a:t>the Promised </a:t>
            </a:r>
            <a:r>
              <a:rPr lang="en-US" sz="2800" b="1" u="sng" dirty="0"/>
              <a:t>King</a:t>
            </a:r>
            <a:r>
              <a:rPr lang="en-US" sz="2800" dirty="0"/>
              <a:t>.</a:t>
            </a:r>
            <a:br>
              <a:rPr lang="en-US" sz="2800" dirty="0"/>
            </a:br>
            <a:r>
              <a:rPr lang="en-US" sz="2800" dirty="0"/>
              <a:t>The restoration of </a:t>
            </a:r>
            <a:r>
              <a:rPr lang="en-US" sz="2800" u="sng" dirty="0"/>
              <a:t>the throne</a:t>
            </a:r>
            <a:r>
              <a:rPr lang="en-US" sz="2800" dirty="0"/>
              <a:t> of David</a:t>
            </a:r>
            <a:br>
              <a:rPr lang="en-US" sz="2800" dirty="0"/>
            </a:br>
            <a:r>
              <a:rPr lang="en-US" sz="2800" dirty="0"/>
              <a:t>is fulfilled in Jesus.</a:t>
            </a:r>
          </a:p>
          <a:p>
            <a:endParaRPr lang="en-US" sz="100" dirty="0"/>
          </a:p>
          <a:p>
            <a:r>
              <a:rPr lang="en-US" sz="2800" dirty="0"/>
              <a:t>The </a:t>
            </a:r>
            <a:r>
              <a:rPr lang="en-US" sz="2800" b="1" u="sng" dirty="0"/>
              <a:t>last</a:t>
            </a:r>
            <a:r>
              <a:rPr lang="en-US" sz="2800" dirty="0"/>
              <a:t> book of the New Testament</a:t>
            </a:r>
            <a:br>
              <a:rPr lang="en-US" sz="2800" dirty="0"/>
            </a:br>
            <a:r>
              <a:rPr lang="en-US" sz="2800" dirty="0"/>
              <a:t>was written by one of the 12 Apostles</a:t>
            </a:r>
            <a:br>
              <a:rPr lang="en-US" sz="2800" dirty="0"/>
            </a:br>
            <a:r>
              <a:rPr lang="en-US" sz="2800" dirty="0"/>
              <a:t>to show how the [second] coming of Jesus</a:t>
            </a:r>
            <a:br>
              <a:rPr lang="en-US" sz="2800" dirty="0"/>
            </a:br>
            <a:r>
              <a:rPr lang="en-US" sz="2800" dirty="0"/>
              <a:t>fulfills the Old Testament prophecies</a:t>
            </a:r>
            <a:br>
              <a:rPr lang="en-US" sz="2800" dirty="0"/>
            </a:br>
            <a:r>
              <a:rPr lang="en-US" sz="2800" dirty="0"/>
              <a:t>about </a:t>
            </a:r>
            <a:r>
              <a:rPr lang="en-US" sz="2800" u="sng" dirty="0"/>
              <a:t>the Promised </a:t>
            </a:r>
            <a:r>
              <a:rPr lang="en-US" sz="2800" b="1" u="sng" dirty="0"/>
              <a:t>Kingdom</a:t>
            </a:r>
            <a:r>
              <a:rPr lang="en-US" sz="2800" dirty="0"/>
              <a:t>.</a:t>
            </a:r>
            <a:br>
              <a:rPr lang="en-US" sz="2800" dirty="0"/>
            </a:br>
            <a:r>
              <a:rPr lang="en-US" sz="2800" dirty="0"/>
              <a:t>The restoration of </a:t>
            </a:r>
            <a:r>
              <a:rPr lang="en-US" sz="2800" u="sng" dirty="0"/>
              <a:t>God’s people</a:t>
            </a:r>
            <a:br>
              <a:rPr lang="en-US" sz="2800" dirty="0"/>
            </a:br>
            <a:r>
              <a:rPr lang="en-US" sz="2800" dirty="0"/>
              <a:t>is fulfilled in Jesus.</a:t>
            </a:r>
          </a:p>
        </p:txBody>
      </p:sp>
    </p:spTree>
    <p:extLst>
      <p:ext uri="{BB962C8B-B14F-4D97-AF65-F5344CB8AC3E}">
        <p14:creationId xmlns:p14="http://schemas.microsoft.com/office/powerpoint/2010/main" val="166726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21005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95772B-1FE0-4854-92E2-E1C34EB4831E}"/>
              </a:ext>
            </a:extLst>
          </p:cNvPr>
          <p:cNvSpPr>
            <a:spLocks noGrp="1"/>
          </p:cNvSpPr>
          <p:nvPr>
            <p:ph idx="1"/>
          </p:nvPr>
        </p:nvSpPr>
        <p:spPr/>
        <p:txBody>
          <a:bodyPr>
            <a:noAutofit/>
          </a:bodyPr>
          <a:lstStyle/>
          <a:p>
            <a:r>
              <a:rPr lang="en-US" b="1" u="sng" dirty="0"/>
              <a:t>Hebrews 11:8-10</a:t>
            </a:r>
            <a:r>
              <a:rPr lang="en-US" sz="2400" dirty="0"/>
              <a:t> (NLT)</a:t>
            </a:r>
            <a:endParaRPr lang="en-US" sz="2800" i="1" dirty="0"/>
          </a:p>
          <a:p>
            <a:endParaRPr lang="en-US" sz="2000" i="1" dirty="0"/>
          </a:p>
          <a:p>
            <a:r>
              <a:rPr lang="en-US" sz="2800" dirty="0"/>
              <a:t>Abraham obeyed when God called him to leave home and go to another land that God would give him as his inheritance. </a:t>
            </a:r>
          </a:p>
          <a:p>
            <a:r>
              <a:rPr lang="en-US" sz="2800" dirty="0"/>
              <a:t>And even when he reached the land God promised him, he lived there…like a foreigner, living in a tent. </a:t>
            </a:r>
          </a:p>
          <a:p>
            <a:r>
              <a:rPr lang="en-US" sz="2800" dirty="0"/>
              <a:t>Abraham did this because </a:t>
            </a:r>
            <a:r>
              <a:rPr lang="en-US" sz="2800" b="1" dirty="0"/>
              <a:t>he was confidently looking forward to a city with eternal foundations, a city designed and built by God</a:t>
            </a:r>
            <a:r>
              <a:rPr lang="en-US" sz="2800" dirty="0"/>
              <a:t>.</a:t>
            </a:r>
          </a:p>
        </p:txBody>
      </p:sp>
    </p:spTree>
    <p:extLst>
      <p:ext uri="{BB962C8B-B14F-4D97-AF65-F5344CB8AC3E}">
        <p14:creationId xmlns:p14="http://schemas.microsoft.com/office/powerpoint/2010/main" val="1880882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95772B-1FE0-4854-92E2-E1C34EB4831E}"/>
              </a:ext>
            </a:extLst>
          </p:cNvPr>
          <p:cNvSpPr>
            <a:spLocks noGrp="1"/>
          </p:cNvSpPr>
          <p:nvPr>
            <p:ph idx="1"/>
          </p:nvPr>
        </p:nvSpPr>
        <p:spPr/>
        <p:txBody>
          <a:bodyPr>
            <a:noAutofit/>
          </a:bodyPr>
          <a:lstStyle/>
          <a:p>
            <a:r>
              <a:rPr lang="en-US" b="1" u="sng" dirty="0"/>
              <a:t>Hebrews 11:24-26</a:t>
            </a:r>
            <a:r>
              <a:rPr lang="en-US" sz="2400" dirty="0"/>
              <a:t> (NLT)</a:t>
            </a:r>
            <a:endParaRPr lang="en-US" sz="2800" i="1" dirty="0"/>
          </a:p>
          <a:p>
            <a:endParaRPr lang="en-US" sz="2000" i="1" dirty="0"/>
          </a:p>
          <a:p>
            <a:r>
              <a:rPr lang="en-US" sz="2800" dirty="0"/>
              <a:t>Moses…refused to be treated as the son of Pharaoh's daughter.</a:t>
            </a:r>
          </a:p>
          <a:p>
            <a:r>
              <a:rPr lang="en-US" sz="2800" dirty="0"/>
              <a:t>He chose to share the oppression of God's people instead of enjoying the fleeting pleasures of sin.</a:t>
            </a:r>
          </a:p>
          <a:p>
            <a:r>
              <a:rPr lang="en-US" sz="2800" dirty="0"/>
              <a:t>He thought it was better to suffer for the sake of the Messiah than to own the treasures of Egypt, for </a:t>
            </a:r>
            <a:r>
              <a:rPr lang="en-US" sz="2800" b="1" dirty="0"/>
              <a:t>he was looking ahead to the great reward that God would give him.</a:t>
            </a:r>
          </a:p>
        </p:txBody>
      </p:sp>
    </p:spTree>
    <p:extLst>
      <p:ext uri="{BB962C8B-B14F-4D97-AF65-F5344CB8AC3E}">
        <p14:creationId xmlns:p14="http://schemas.microsoft.com/office/powerpoint/2010/main" val="3769249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95772B-1FE0-4854-92E2-E1C34EB4831E}"/>
              </a:ext>
            </a:extLst>
          </p:cNvPr>
          <p:cNvSpPr>
            <a:spLocks noGrp="1"/>
          </p:cNvSpPr>
          <p:nvPr>
            <p:ph idx="1"/>
          </p:nvPr>
        </p:nvSpPr>
        <p:spPr/>
        <p:txBody>
          <a:bodyPr>
            <a:noAutofit/>
          </a:bodyPr>
          <a:lstStyle/>
          <a:p>
            <a:r>
              <a:rPr lang="en-US" b="1" u="sng" dirty="0"/>
              <a:t>Hebrews 13:14</a:t>
            </a:r>
            <a:r>
              <a:rPr lang="en-US" sz="2400" dirty="0"/>
              <a:t> (NLT)</a:t>
            </a:r>
            <a:endParaRPr lang="en-US" sz="2800" i="1" dirty="0"/>
          </a:p>
          <a:p>
            <a:endParaRPr lang="en-US" sz="2000" i="1" dirty="0"/>
          </a:p>
          <a:p>
            <a:r>
              <a:rPr lang="en-US" sz="3200" dirty="0"/>
              <a:t>This world is not our home; </a:t>
            </a:r>
            <a:r>
              <a:rPr lang="en-US" sz="3200" b="1" dirty="0"/>
              <a:t>we are looking forward to our city in heaven</a:t>
            </a:r>
            <a:r>
              <a:rPr lang="en-US" sz="3200" dirty="0"/>
              <a:t>, which is yet to come.</a:t>
            </a:r>
          </a:p>
        </p:txBody>
      </p:sp>
    </p:spTree>
    <p:extLst>
      <p:ext uri="{BB962C8B-B14F-4D97-AF65-F5344CB8AC3E}">
        <p14:creationId xmlns:p14="http://schemas.microsoft.com/office/powerpoint/2010/main" val="1728091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95772B-1FE0-4854-92E2-E1C34EB4831E}"/>
              </a:ext>
            </a:extLst>
          </p:cNvPr>
          <p:cNvSpPr>
            <a:spLocks noGrp="1"/>
          </p:cNvSpPr>
          <p:nvPr>
            <p:ph idx="1"/>
          </p:nvPr>
        </p:nvSpPr>
        <p:spPr/>
        <p:txBody>
          <a:bodyPr>
            <a:noAutofit/>
          </a:bodyPr>
          <a:lstStyle/>
          <a:p>
            <a:r>
              <a:rPr lang="en-US" b="1" u="sng" dirty="0"/>
              <a:t>Philippians 3:20</a:t>
            </a:r>
            <a:r>
              <a:rPr lang="en-US" sz="2400" dirty="0"/>
              <a:t> (NLT)</a:t>
            </a:r>
            <a:endParaRPr lang="en-US" sz="2800" i="1" dirty="0"/>
          </a:p>
          <a:p>
            <a:endParaRPr lang="en-US" sz="2000" i="1" dirty="0"/>
          </a:p>
          <a:p>
            <a:r>
              <a:rPr lang="en-US" sz="3200" b="1" dirty="0"/>
              <a:t>We are citizens of heaven</a:t>
            </a:r>
            <a:r>
              <a:rPr lang="en-US" sz="3200" dirty="0"/>
              <a:t>, where the Lord Jesus Christ lives.  And we are eagerly waiting for him to return as our Savior.</a:t>
            </a:r>
          </a:p>
        </p:txBody>
      </p:sp>
    </p:spTree>
    <p:extLst>
      <p:ext uri="{BB962C8B-B14F-4D97-AF65-F5344CB8AC3E}">
        <p14:creationId xmlns:p14="http://schemas.microsoft.com/office/powerpoint/2010/main" val="1890036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915579C-9D75-4AA2-845C-2B40629A58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216739"/>
            <a:ext cx="9692640" cy="4689986"/>
          </a:xfrm>
          <a:prstGeom prst="rect">
            <a:avLst/>
          </a:prstGeom>
        </p:spPr>
      </p:pic>
    </p:spTree>
    <p:extLst>
      <p:ext uri="{BB962C8B-B14F-4D97-AF65-F5344CB8AC3E}">
        <p14:creationId xmlns:p14="http://schemas.microsoft.com/office/powerpoint/2010/main" val="785111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95772B-1FE0-4854-92E2-E1C34EB4831E}"/>
              </a:ext>
            </a:extLst>
          </p:cNvPr>
          <p:cNvSpPr>
            <a:spLocks noGrp="1"/>
          </p:cNvSpPr>
          <p:nvPr>
            <p:ph idx="1"/>
          </p:nvPr>
        </p:nvSpPr>
        <p:spPr/>
        <p:txBody>
          <a:bodyPr/>
          <a:lstStyle/>
          <a:p>
            <a:r>
              <a:rPr lang="en-US" b="1" u="sng" dirty="0"/>
              <a:t>Genesis 3:14-15</a:t>
            </a:r>
            <a:r>
              <a:rPr lang="en-US" sz="2800" dirty="0"/>
              <a:t> </a:t>
            </a:r>
            <a:r>
              <a:rPr lang="en-US" sz="2400" dirty="0"/>
              <a:t>(HCSB)</a:t>
            </a:r>
            <a:endParaRPr lang="en-US" sz="2800" i="1" dirty="0"/>
          </a:p>
          <a:p>
            <a:endParaRPr lang="en-US" i="1" dirty="0"/>
          </a:p>
          <a:p>
            <a:r>
              <a:rPr lang="en-US" sz="4000" dirty="0"/>
              <a:t>Then the LORD God said to the serpent: “Because you have done this, you are cursed… I will put hostility between you and the woman, and between your seed and her seed.  He will strike your head, and you will strike his heel.”</a:t>
            </a:r>
          </a:p>
        </p:txBody>
      </p:sp>
    </p:spTree>
    <p:extLst>
      <p:ext uri="{BB962C8B-B14F-4D97-AF65-F5344CB8AC3E}">
        <p14:creationId xmlns:p14="http://schemas.microsoft.com/office/powerpoint/2010/main" val="3155673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95772B-1FE0-4854-92E2-E1C34EB4831E}"/>
              </a:ext>
            </a:extLst>
          </p:cNvPr>
          <p:cNvSpPr>
            <a:spLocks noGrp="1"/>
          </p:cNvSpPr>
          <p:nvPr>
            <p:ph idx="1"/>
          </p:nvPr>
        </p:nvSpPr>
        <p:spPr/>
        <p:txBody>
          <a:bodyPr/>
          <a:lstStyle/>
          <a:p>
            <a:r>
              <a:rPr lang="en-US" b="1" u="sng" dirty="0"/>
              <a:t>Genesis 22:17-18</a:t>
            </a:r>
            <a:r>
              <a:rPr lang="en-US" sz="2400" dirty="0"/>
              <a:t> (HCSB)</a:t>
            </a:r>
            <a:endParaRPr lang="en-US" sz="2800" i="1" dirty="0"/>
          </a:p>
          <a:p>
            <a:endParaRPr lang="en-US" dirty="0"/>
          </a:p>
          <a:p>
            <a:r>
              <a:rPr lang="en-US" sz="4000" dirty="0"/>
              <a:t>“Your offspring will possess the gates of their enemies, and all the nations of the earth will be blessed by your offspring.”</a:t>
            </a:r>
          </a:p>
          <a:p>
            <a:endParaRPr lang="en-US" dirty="0"/>
          </a:p>
          <a:p>
            <a:endParaRPr lang="en-US" i="1" dirty="0"/>
          </a:p>
        </p:txBody>
      </p:sp>
    </p:spTree>
    <p:extLst>
      <p:ext uri="{BB962C8B-B14F-4D97-AF65-F5344CB8AC3E}">
        <p14:creationId xmlns:p14="http://schemas.microsoft.com/office/powerpoint/2010/main" val="447464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95772B-1FE0-4854-92E2-E1C34EB4831E}"/>
              </a:ext>
            </a:extLst>
          </p:cNvPr>
          <p:cNvSpPr>
            <a:spLocks noGrp="1"/>
          </p:cNvSpPr>
          <p:nvPr>
            <p:ph idx="1"/>
          </p:nvPr>
        </p:nvSpPr>
        <p:spPr/>
        <p:txBody>
          <a:bodyPr>
            <a:normAutofit/>
          </a:bodyPr>
          <a:lstStyle/>
          <a:p>
            <a:r>
              <a:rPr lang="en-US" b="1" u="sng" dirty="0"/>
              <a:t>Genesis 49:9-10</a:t>
            </a:r>
            <a:r>
              <a:rPr lang="en-US" sz="2400" dirty="0"/>
              <a:t> (HCSB)</a:t>
            </a:r>
            <a:endParaRPr lang="en-US" sz="2400" i="1" dirty="0"/>
          </a:p>
          <a:p>
            <a:r>
              <a:rPr lang="en-US" sz="3200" dirty="0"/>
              <a:t>Judah is a young lion… the scepter will not depart from Judah or the staff from between his feet until He whose right it is comes and the obedience of the peoples belongs to Him.</a:t>
            </a:r>
          </a:p>
          <a:p>
            <a:endParaRPr lang="en-US" sz="3200" dirty="0"/>
          </a:p>
          <a:p>
            <a:r>
              <a:rPr lang="en-US" b="1" u="sng" dirty="0"/>
              <a:t>2 Samuel 7:16</a:t>
            </a:r>
            <a:r>
              <a:rPr lang="en-US" dirty="0"/>
              <a:t> </a:t>
            </a:r>
            <a:r>
              <a:rPr lang="en-US" sz="2400" dirty="0"/>
              <a:t>(HCSB)</a:t>
            </a:r>
            <a:endParaRPr lang="en-US" sz="2400" b="1" u="sng" dirty="0"/>
          </a:p>
          <a:p>
            <a:r>
              <a:rPr lang="en-US" sz="3200" dirty="0"/>
              <a:t>Your house and kingdom will endure before Me forever, and your throne will be established forever.</a:t>
            </a:r>
          </a:p>
          <a:p>
            <a:endParaRPr lang="en-US" dirty="0"/>
          </a:p>
          <a:p>
            <a:endParaRPr lang="en-US" dirty="0"/>
          </a:p>
          <a:p>
            <a:endParaRPr lang="en-US" i="1" dirty="0"/>
          </a:p>
        </p:txBody>
      </p:sp>
    </p:spTree>
    <p:extLst>
      <p:ext uri="{BB962C8B-B14F-4D97-AF65-F5344CB8AC3E}">
        <p14:creationId xmlns:p14="http://schemas.microsoft.com/office/powerpoint/2010/main" val="92153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JB1">
  <a:themeElements>
    <a:clrScheme name="Custom 1">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6013"/>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3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632</TotalTime>
  <Words>1151</Words>
  <Application>Microsoft Office PowerPoint</Application>
  <PresentationFormat>On-screen Show (4:3)</PresentationFormat>
  <Paragraphs>97</Paragraphs>
  <Slides>19</Slides>
  <Notes>4</Notes>
  <HiddenSlides>0</HiddenSlides>
  <MMClips>0</MMClips>
  <ScaleCrop>false</ScaleCrop>
  <HeadingPairs>
    <vt:vector size="8" baseType="variant">
      <vt:variant>
        <vt:lpstr>Fonts Used</vt:lpstr>
      </vt:variant>
      <vt:variant>
        <vt:i4>2</vt:i4>
      </vt:variant>
      <vt:variant>
        <vt:lpstr>Theme</vt:lpstr>
      </vt:variant>
      <vt:variant>
        <vt:i4>6</vt:i4>
      </vt:variant>
      <vt:variant>
        <vt:lpstr>Slide Titles</vt:lpstr>
      </vt:variant>
      <vt:variant>
        <vt:i4>19</vt:i4>
      </vt:variant>
      <vt:variant>
        <vt:lpstr>Custom Shows</vt:lpstr>
      </vt:variant>
      <vt:variant>
        <vt:i4>1</vt:i4>
      </vt:variant>
    </vt:vector>
  </HeadingPairs>
  <TitlesOfParts>
    <vt:vector size="28" baseType="lpstr">
      <vt:lpstr>Arial</vt:lpstr>
      <vt:lpstr>Calibri</vt:lpstr>
      <vt:lpstr>WJB1</vt:lpstr>
      <vt:lpstr>1_WJB1</vt:lpstr>
      <vt:lpstr>2_WJB1</vt:lpstr>
      <vt:lpstr>3_WJB1</vt:lpstr>
      <vt:lpstr>4_WJB1</vt:lpstr>
      <vt:lpstr>13_WJB1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TEC1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 E ∙ S ∙ T </dc:title>
  <dc:creator>Joshua Miles</dc:creator>
  <cp:lastModifiedBy>Joshua Miles</cp:lastModifiedBy>
  <cp:revision>51</cp:revision>
  <cp:lastPrinted>2019-11-08T14:49:38Z</cp:lastPrinted>
  <dcterms:created xsi:type="dcterms:W3CDTF">2019-10-18T15:47:30Z</dcterms:created>
  <dcterms:modified xsi:type="dcterms:W3CDTF">2019-11-24T17:03:24Z</dcterms:modified>
</cp:coreProperties>
</file>