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20"/>
  </p:notesMasterIdLst>
  <p:sldIdLst>
    <p:sldId id="256" r:id="rId4"/>
    <p:sldId id="274" r:id="rId5"/>
    <p:sldId id="296" r:id="rId6"/>
    <p:sldId id="275" r:id="rId7"/>
    <p:sldId id="276" r:id="rId8"/>
    <p:sldId id="312" r:id="rId9"/>
    <p:sldId id="279" r:id="rId10"/>
    <p:sldId id="280" r:id="rId11"/>
    <p:sldId id="281" r:id="rId12"/>
    <p:sldId id="282" r:id="rId13"/>
    <p:sldId id="284" r:id="rId14"/>
    <p:sldId id="285" r:id="rId15"/>
    <p:sldId id="313" r:id="rId16"/>
    <p:sldId id="314" r:id="rId17"/>
    <p:sldId id="315" r:id="rId18"/>
    <p:sldId id="29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35451-C8CD-4B0D-A359-58173C59D24F}" v="1" dt="2019-11-03T17:25:18.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8"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39535451-C8CD-4B0D-A359-58173C59D24F}"/>
    <pc:docChg chg="addSld modSld">
      <pc:chgData name="Joshua Miles" userId="c3de303dcba1b2ee" providerId="LiveId" clId="{39535451-C8CD-4B0D-A359-58173C59D24F}" dt="2019-11-03T17:25:18.371" v="0"/>
      <pc:docMkLst>
        <pc:docMk/>
      </pc:docMkLst>
      <pc:sldChg chg="add">
        <pc:chgData name="Joshua Miles" userId="c3de303dcba1b2ee" providerId="LiveId" clId="{39535451-C8CD-4B0D-A359-58173C59D24F}" dt="2019-11-03T17:25:18.371" v="0"/>
        <pc:sldMkLst>
          <pc:docMk/>
          <pc:sldMk cId="4206628747" sldId="256"/>
        </pc:sldMkLst>
      </pc:sldChg>
      <pc:sldChg chg="add">
        <pc:chgData name="Joshua Miles" userId="c3de303dcba1b2ee" providerId="LiveId" clId="{39535451-C8CD-4B0D-A359-58173C59D24F}" dt="2019-11-03T17:25:18.371" v="0"/>
        <pc:sldMkLst>
          <pc:docMk/>
          <pc:sldMk cId="2070829456" sldId="274"/>
        </pc:sldMkLst>
      </pc:sldChg>
      <pc:sldChg chg="add">
        <pc:chgData name="Joshua Miles" userId="c3de303dcba1b2ee" providerId="LiveId" clId="{39535451-C8CD-4B0D-A359-58173C59D24F}" dt="2019-11-03T17:25:18.371" v="0"/>
        <pc:sldMkLst>
          <pc:docMk/>
          <pc:sldMk cId="699665957" sldId="275"/>
        </pc:sldMkLst>
      </pc:sldChg>
      <pc:sldChg chg="add">
        <pc:chgData name="Joshua Miles" userId="c3de303dcba1b2ee" providerId="LiveId" clId="{39535451-C8CD-4B0D-A359-58173C59D24F}" dt="2019-11-03T17:25:18.371" v="0"/>
        <pc:sldMkLst>
          <pc:docMk/>
          <pc:sldMk cId="260990430" sldId="276"/>
        </pc:sldMkLst>
      </pc:sldChg>
      <pc:sldChg chg="add">
        <pc:chgData name="Joshua Miles" userId="c3de303dcba1b2ee" providerId="LiveId" clId="{39535451-C8CD-4B0D-A359-58173C59D24F}" dt="2019-11-03T17:25:18.371" v="0"/>
        <pc:sldMkLst>
          <pc:docMk/>
          <pc:sldMk cId="3242296493" sldId="279"/>
        </pc:sldMkLst>
      </pc:sldChg>
      <pc:sldChg chg="add">
        <pc:chgData name="Joshua Miles" userId="c3de303dcba1b2ee" providerId="LiveId" clId="{39535451-C8CD-4B0D-A359-58173C59D24F}" dt="2019-11-03T17:25:18.371" v="0"/>
        <pc:sldMkLst>
          <pc:docMk/>
          <pc:sldMk cId="1254065694" sldId="280"/>
        </pc:sldMkLst>
      </pc:sldChg>
      <pc:sldChg chg="add">
        <pc:chgData name="Joshua Miles" userId="c3de303dcba1b2ee" providerId="LiveId" clId="{39535451-C8CD-4B0D-A359-58173C59D24F}" dt="2019-11-03T17:25:18.371" v="0"/>
        <pc:sldMkLst>
          <pc:docMk/>
          <pc:sldMk cId="2815971685" sldId="281"/>
        </pc:sldMkLst>
      </pc:sldChg>
      <pc:sldChg chg="add">
        <pc:chgData name="Joshua Miles" userId="c3de303dcba1b2ee" providerId="LiveId" clId="{39535451-C8CD-4B0D-A359-58173C59D24F}" dt="2019-11-03T17:25:18.371" v="0"/>
        <pc:sldMkLst>
          <pc:docMk/>
          <pc:sldMk cId="2347643407" sldId="282"/>
        </pc:sldMkLst>
      </pc:sldChg>
      <pc:sldChg chg="add">
        <pc:chgData name="Joshua Miles" userId="c3de303dcba1b2ee" providerId="LiveId" clId="{39535451-C8CD-4B0D-A359-58173C59D24F}" dt="2019-11-03T17:25:18.371" v="0"/>
        <pc:sldMkLst>
          <pc:docMk/>
          <pc:sldMk cId="1034517798" sldId="284"/>
        </pc:sldMkLst>
      </pc:sldChg>
      <pc:sldChg chg="add">
        <pc:chgData name="Joshua Miles" userId="c3de303dcba1b2ee" providerId="LiveId" clId="{39535451-C8CD-4B0D-A359-58173C59D24F}" dt="2019-11-03T17:25:18.371" v="0"/>
        <pc:sldMkLst>
          <pc:docMk/>
          <pc:sldMk cId="3841764211" sldId="285"/>
        </pc:sldMkLst>
      </pc:sldChg>
      <pc:sldChg chg="add">
        <pc:chgData name="Joshua Miles" userId="c3de303dcba1b2ee" providerId="LiveId" clId="{39535451-C8CD-4B0D-A359-58173C59D24F}" dt="2019-11-03T17:25:18.371" v="0"/>
        <pc:sldMkLst>
          <pc:docMk/>
          <pc:sldMk cId="3454375470" sldId="294"/>
        </pc:sldMkLst>
      </pc:sldChg>
      <pc:sldChg chg="add">
        <pc:chgData name="Joshua Miles" userId="c3de303dcba1b2ee" providerId="LiveId" clId="{39535451-C8CD-4B0D-A359-58173C59D24F}" dt="2019-11-03T17:25:18.371" v="0"/>
        <pc:sldMkLst>
          <pc:docMk/>
          <pc:sldMk cId="2074019622" sldId="296"/>
        </pc:sldMkLst>
      </pc:sldChg>
      <pc:sldChg chg="add">
        <pc:chgData name="Joshua Miles" userId="c3de303dcba1b2ee" providerId="LiveId" clId="{39535451-C8CD-4B0D-A359-58173C59D24F}" dt="2019-11-03T17:25:18.371" v="0"/>
        <pc:sldMkLst>
          <pc:docMk/>
          <pc:sldMk cId="2349822125" sldId="312"/>
        </pc:sldMkLst>
      </pc:sldChg>
      <pc:sldChg chg="add">
        <pc:chgData name="Joshua Miles" userId="c3de303dcba1b2ee" providerId="LiveId" clId="{39535451-C8CD-4B0D-A359-58173C59D24F}" dt="2019-11-03T17:25:18.371" v="0"/>
        <pc:sldMkLst>
          <pc:docMk/>
          <pc:sldMk cId="2964624627" sldId="313"/>
        </pc:sldMkLst>
      </pc:sldChg>
      <pc:sldChg chg="add">
        <pc:chgData name="Joshua Miles" userId="c3de303dcba1b2ee" providerId="LiveId" clId="{39535451-C8CD-4B0D-A359-58173C59D24F}" dt="2019-11-03T17:25:18.371" v="0"/>
        <pc:sldMkLst>
          <pc:docMk/>
          <pc:sldMk cId="3545287890" sldId="314"/>
        </pc:sldMkLst>
      </pc:sldChg>
      <pc:sldChg chg="add">
        <pc:chgData name="Joshua Miles" userId="c3de303dcba1b2ee" providerId="LiveId" clId="{39535451-C8CD-4B0D-A359-58173C59D24F}" dt="2019-11-03T17:25:18.371" v="0"/>
        <pc:sldMkLst>
          <pc:docMk/>
          <pc:sldMk cId="4039439707" sldId="3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FA3AAA-62A2-44CA-B934-6354C71DB06E}"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9D4BB-407B-4E14-86CB-AED155E6E066}" type="slidenum">
              <a:rPr lang="en-US" smtClean="0"/>
              <a:t>‹#›</a:t>
            </a:fld>
            <a:endParaRPr lang="en-US"/>
          </a:p>
        </p:txBody>
      </p:sp>
    </p:spTree>
    <p:extLst>
      <p:ext uri="{BB962C8B-B14F-4D97-AF65-F5344CB8AC3E}">
        <p14:creationId xmlns:p14="http://schemas.microsoft.com/office/powerpoint/2010/main" val="1640948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3049204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1700715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2079901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957713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155674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24914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358001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1744543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2378592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158556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3824139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68726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extLst>
      <p:ext uri="{BB962C8B-B14F-4D97-AF65-F5344CB8AC3E}">
        <p14:creationId xmlns:p14="http://schemas.microsoft.com/office/powerpoint/2010/main" val="424290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14F4-7617-4CD8-9CE4-16DF472B68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A78913-110A-4CA4-B8E0-7927844018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7E448-51B4-4F69-A924-14CC7E3D4E87}"/>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43185769-AC66-41FF-B222-B567AAE0F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0C87B-A7DF-41DC-B017-4228A6259F72}"/>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314833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1D6E-254C-4AC9-A156-9A4739061B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B96119-2644-4F83-8644-78D1D4864D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7AE7E-8749-41CE-AE33-4FF6F83FE143}"/>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CA5F3D6A-F433-4CE0-93E4-E50B8D7FD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60484D-E230-4B56-BE3B-5E61AB98CF91}"/>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136544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4D1B89-008D-4B1D-8FE6-312919F01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45150E-6EF3-444E-998F-D61C6E60E3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A0849-568F-417B-8695-46B75F73E5CE}"/>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C47174DE-F927-44F2-B2B7-FEBDEA47D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5C8F2-F215-4AB1-894C-F1CADC36AD9A}"/>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1408250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62325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C8123-C9CA-4AB8-9990-5ABBCF52B267}" type="datetime1">
              <a:rPr lang="en-US" smtClean="0"/>
              <a:pPr/>
              <a:t>11/3/2019</a:t>
            </a:fld>
            <a:endParaRPr lang="en-US"/>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67768432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3674F-39DB-4DCC-B655-1F25E12013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D22136-3A80-447A-ABF7-FBF5D66928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2577D-7D60-4A67-A6F0-46582BFF143D}"/>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D747DFD9-E6A6-426A-B7CD-77A683A28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733FE-12E7-4D92-B325-106932373AC6}"/>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72761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C8CE-A26C-4743-BDE1-7B20805D19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40B99B-D7EE-4755-B83F-0685632D9D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A2F21A-A9F3-44CE-AE2D-375CCBF2594B}"/>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7E8A9011-F5DA-4AD2-B540-2B7D119D0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A689F-E8A8-4913-B5D7-37DE2674EA13}"/>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109149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6E07-6F6F-46E3-A5DC-CD0B9A066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FB437-0DC3-4A13-A02E-4F18B8D284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1675D5-057A-4803-94B9-4E91E378FF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FAE3CF-1F44-4285-9A82-574F61543553}"/>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6" name="Footer Placeholder 5">
            <a:extLst>
              <a:ext uri="{FF2B5EF4-FFF2-40B4-BE49-F238E27FC236}">
                <a16:creationId xmlns:a16="http://schemas.microsoft.com/office/drawing/2014/main" id="{EC8B46AF-5070-48EF-A279-FB27B720F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D9E30-FB27-4F71-86D9-1C0BFA875A82}"/>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234005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4A818-F09E-476D-A498-CCF51226E3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18072E-3350-4177-B960-F5CAFB819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2C126-5B14-4446-A06C-3B43C8749F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129B15-C029-4E1B-9FCE-333D6B6540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4999BB-BDA1-4704-AAF9-7B69637F40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8D3592-0FC7-4B09-A656-E33EF6C5ED9C}"/>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8" name="Footer Placeholder 7">
            <a:extLst>
              <a:ext uri="{FF2B5EF4-FFF2-40B4-BE49-F238E27FC236}">
                <a16:creationId xmlns:a16="http://schemas.microsoft.com/office/drawing/2014/main" id="{CB628716-FE6A-42AA-94FE-BAC1334B01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0548D2-E980-4F46-BA87-9B562EA4EC19}"/>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4800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D48B-13BD-492B-8B72-AE2D1F8930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46807B-8D99-445F-AC11-F0CC4B0BBA47}"/>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4" name="Footer Placeholder 3">
            <a:extLst>
              <a:ext uri="{FF2B5EF4-FFF2-40B4-BE49-F238E27FC236}">
                <a16:creationId xmlns:a16="http://schemas.microsoft.com/office/drawing/2014/main" id="{97DBDE5B-C108-4BC7-A973-D4DEAB7198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CAC15F-7B9F-46A9-86FC-B00A004C3818}"/>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257539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D49796-B6FE-40E6-8217-A0B357A1D452}"/>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3" name="Footer Placeholder 2">
            <a:extLst>
              <a:ext uri="{FF2B5EF4-FFF2-40B4-BE49-F238E27FC236}">
                <a16:creationId xmlns:a16="http://schemas.microsoft.com/office/drawing/2014/main" id="{C5DB8D27-F914-479E-9274-94E065674F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2CEE49-5B46-4B39-866F-DC69DE25393D}"/>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271792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B7CD-2AAD-48FF-8696-5BFAD2D33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BFCFB-3F8C-4103-A558-B4681EE70E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A88A6-3286-4E34-B479-0E3815A89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17D93-6596-44FC-8851-35D12D983371}"/>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6" name="Footer Placeholder 5">
            <a:extLst>
              <a:ext uri="{FF2B5EF4-FFF2-40B4-BE49-F238E27FC236}">
                <a16:creationId xmlns:a16="http://schemas.microsoft.com/office/drawing/2014/main" id="{0C767483-271D-499F-A54B-B4C66FA71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09B35-3EC5-4F14-81E8-8604E620C579}"/>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393579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FAF7-D4CA-4198-ABD7-EAEDC36B2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2353C6-88FA-4CA6-9BFA-D6B43C3DB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B5653C-49EE-4AB2-B0A5-0047AD444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E1E9F6-CD69-4452-9E9A-D0EE0758621D}"/>
              </a:ext>
            </a:extLst>
          </p:cNvPr>
          <p:cNvSpPr>
            <a:spLocks noGrp="1"/>
          </p:cNvSpPr>
          <p:nvPr>
            <p:ph type="dt" sz="half" idx="10"/>
          </p:nvPr>
        </p:nvSpPr>
        <p:spPr/>
        <p:txBody>
          <a:bodyPr/>
          <a:lstStyle/>
          <a:p>
            <a:fld id="{9C356B36-A4A4-4909-98B4-B4896E7D9926}" type="datetimeFigureOut">
              <a:rPr lang="en-US" smtClean="0"/>
              <a:t>11/3/2019</a:t>
            </a:fld>
            <a:endParaRPr lang="en-US"/>
          </a:p>
        </p:txBody>
      </p:sp>
      <p:sp>
        <p:nvSpPr>
          <p:cNvPr id="6" name="Footer Placeholder 5">
            <a:extLst>
              <a:ext uri="{FF2B5EF4-FFF2-40B4-BE49-F238E27FC236}">
                <a16:creationId xmlns:a16="http://schemas.microsoft.com/office/drawing/2014/main" id="{6C74DC8C-3634-4772-ACD4-7C68B275A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31A2FE-908B-426F-93E0-C6AA1D73D4A4}"/>
              </a:ext>
            </a:extLst>
          </p:cNvPr>
          <p:cNvSpPr>
            <a:spLocks noGrp="1"/>
          </p:cNvSpPr>
          <p:nvPr>
            <p:ph type="sldNum" sz="quarter" idx="12"/>
          </p:nvPr>
        </p:nvSpPr>
        <p:spPr/>
        <p:txBody>
          <a:bodyPr/>
          <a:lstStyle/>
          <a:p>
            <a:fld id="{549051B0-A395-4402-96BC-72CD32502B39}" type="slidenum">
              <a:rPr lang="en-US" smtClean="0"/>
              <a:t>‹#›</a:t>
            </a:fld>
            <a:endParaRPr lang="en-US"/>
          </a:p>
        </p:txBody>
      </p:sp>
    </p:spTree>
    <p:extLst>
      <p:ext uri="{BB962C8B-B14F-4D97-AF65-F5344CB8AC3E}">
        <p14:creationId xmlns:p14="http://schemas.microsoft.com/office/powerpoint/2010/main" val="44698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2D76B-237F-4523-AAC6-0B501ECD8E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AAA319-FB2C-4D0A-A48B-09F3C9A4DA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69DDB-96DB-456E-8E29-D74B9D319F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56B36-A4A4-4909-98B4-B4896E7D9926}" type="datetimeFigureOut">
              <a:rPr lang="en-US" smtClean="0"/>
              <a:t>11/3/2019</a:t>
            </a:fld>
            <a:endParaRPr lang="en-US"/>
          </a:p>
        </p:txBody>
      </p:sp>
      <p:sp>
        <p:nvSpPr>
          <p:cNvPr id="5" name="Footer Placeholder 4">
            <a:extLst>
              <a:ext uri="{FF2B5EF4-FFF2-40B4-BE49-F238E27FC236}">
                <a16:creationId xmlns:a16="http://schemas.microsoft.com/office/drawing/2014/main" id="{43BF3376-CF26-4F2D-8D1C-5D8330085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51306D-CCB6-450F-95F7-FF665A7E99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051B0-A395-4402-96BC-72CD32502B39}" type="slidenum">
              <a:rPr lang="en-US" smtClean="0"/>
              <a:t>‹#›</a:t>
            </a:fld>
            <a:endParaRPr lang="en-US"/>
          </a:p>
        </p:txBody>
      </p:sp>
    </p:spTree>
    <p:extLst>
      <p:ext uri="{BB962C8B-B14F-4D97-AF65-F5344CB8AC3E}">
        <p14:creationId xmlns:p14="http://schemas.microsoft.com/office/powerpoint/2010/main" val="245680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Content Placeholder 2"/>
          <p:cNvSpPr txBox="1">
            <a:spLocks noGrp="1"/>
          </p:cNvSpPr>
          <p:nvPr>
            <p:ph type="body" idx="1"/>
          </p:nvPr>
        </p:nvSpPr>
        <p:spPr>
          <a:xfrm>
            <a:off x="203040" y="228600"/>
            <a:ext cx="11784960" cy="6248160"/>
          </a:xfrm>
          <a:prstGeom prst="rect">
            <a:avLst/>
          </a:prstGeom>
          <a:noFill/>
          <a:ln>
            <a:noFill/>
          </a:ln>
        </p:spPr>
        <p:txBody>
          <a:bodyPr vert="horz" wrap="square" lIns="90000" tIns="45000" rIns="90000" bIns="45000" anchor="t"/>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3" name="Title Placeholder 2"/>
          <p:cNvSpPr txBox="1">
            <a:spLocks noGrp="1"/>
          </p:cNvSpPr>
          <p:nvPr>
            <p:ph type="title"/>
          </p:nvPr>
        </p:nvSpPr>
        <p:spPr>
          <a:xfrm>
            <a:off x="609600" y="273600"/>
            <a:ext cx="10972320" cy="1144800"/>
          </a:xfrm>
          <a:prstGeom prst="rect">
            <a:avLst/>
          </a:prstGeom>
          <a:noFill/>
          <a:ln>
            <a:noFill/>
          </a:ln>
        </p:spPr>
        <p:txBody>
          <a:bodyPr vert="horz"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Tree>
    <p:extLst>
      <p:ext uri="{BB962C8B-B14F-4D97-AF65-F5344CB8AC3E}">
        <p14:creationId xmlns:p14="http://schemas.microsoft.com/office/powerpoint/2010/main" val="3806905620"/>
      </p:ext>
    </p:extLst>
  </p:cSld>
  <p:clrMap bg1="lt1" tx1="dk1" bg2="lt2" tx2="dk2" accent1="accent1" accent2="accent2" accent3="accent3" accent4="accent4" accent5="accent5" accent6="accent6" hlink="hlink" folHlink="folHlink"/>
  <p:sldLayoutIdLst>
    <p:sldLayoutId id="2147483661" r:id="rId1"/>
  </p:sldLayoutIdLst>
  <p:txStyles>
    <p:titleStyle>
      <a:lvl1pPr algn="l" rtl="0" hangingPunct="1">
        <a:tabLst/>
        <a:defRPr lang="en-US" sz="1800" b="0" i="0" u="none" strike="noStrike" kern="1200" spc="0">
          <a:ln>
            <a:noFill/>
          </a:ln>
          <a:solidFill>
            <a:srgbClr val="000000"/>
          </a:solidFill>
          <a:latin typeface="Calibri" pitchFamily="18"/>
          <a:ea typeface="Microsoft YaHei" pitchFamily="2"/>
          <a:cs typeface="Lucida Sans" pitchFamily="2"/>
        </a:defRPr>
      </a:lvl1pPr>
    </p:titleStyle>
    <p:bodyStyle>
      <a:lvl1pPr lvl="0">
        <a:buSzPct val="45000"/>
        <a:buFont typeface="StarSymbol"/>
        <a:buChar char="●"/>
        <a:tabLst/>
        <a:defRPr lang="en-US" sz="3600" b="0" i="0" u="none" strike="noStrike" spc="0">
          <a:solidFill>
            <a:srgbClr val="FFFFFF"/>
          </a:solidFill>
          <a:latin typeface="Calibri" pitchFamily="18"/>
        </a:defRPr>
      </a:lvl1pPr>
      <a:lvl2pPr lvl="1">
        <a:buSzPct val="75000"/>
        <a:buFont typeface="StarSymbol"/>
        <a:buChar char="–"/>
        <a:tabLst/>
        <a:defRPr lang="en-US" sz="3600" b="0" i="0" u="none" strike="noStrike" spc="0">
          <a:solidFill>
            <a:srgbClr val="FFFFFF"/>
          </a:solidFill>
          <a:latin typeface="Calibri" pitchFamily="18"/>
        </a:defRPr>
      </a:lvl2pPr>
      <a:lvl3pPr lvl="2">
        <a:buSzPct val="45000"/>
        <a:buFont typeface="StarSymbol"/>
        <a:buChar char="●"/>
        <a:tabLst/>
        <a:defRPr lang="en-US" sz="3600" b="0" i="0" u="none" strike="noStrike" spc="0">
          <a:solidFill>
            <a:srgbClr val="FFFFFF"/>
          </a:solidFill>
          <a:latin typeface="Calibri" pitchFamily="18"/>
        </a:defRPr>
      </a:lvl3pPr>
      <a:lvl4pPr lvl="3">
        <a:buSzPct val="75000"/>
        <a:buFont typeface="StarSymbol"/>
        <a:buChar char="–"/>
        <a:tabLst/>
        <a:defRPr lang="en-US" sz="3600" b="0" i="0" u="none" strike="noStrike" spc="0">
          <a:solidFill>
            <a:srgbClr val="FFFFFF"/>
          </a:solidFill>
          <a:latin typeface="Calibri" pitchFamily="18"/>
        </a:defRPr>
      </a:lvl4pPr>
      <a:lvl5pPr lvl="4">
        <a:buSzPct val="45000"/>
        <a:buFont typeface="StarSymbol"/>
        <a:buChar char="●"/>
        <a:tabLst/>
        <a:defRPr lang="en-US" sz="3600" b="0" i="0" u="none" strike="noStrike" spc="0">
          <a:solidFill>
            <a:srgbClr val="FFFFFF"/>
          </a:solidFill>
          <a:latin typeface="Calibri" pitchFamily="18"/>
        </a:defRPr>
      </a:lvl5pPr>
      <a:lvl6pPr lvl="5">
        <a:buSzPct val="45000"/>
        <a:buFont typeface="StarSymbol"/>
        <a:buChar char="●"/>
        <a:tabLst/>
        <a:defRPr lang="en-US" sz="3600" b="0" i="0" u="none" strike="noStrike" spc="0">
          <a:solidFill>
            <a:srgbClr val="FFFFFF"/>
          </a:solidFill>
          <a:latin typeface="Calibri" pitchFamily="18"/>
        </a:defRPr>
      </a:lvl6pPr>
      <a:lvl7pPr lvl="6">
        <a:buSzPct val="45000"/>
        <a:buFont typeface="StarSymbol"/>
        <a:buChar char="●"/>
        <a:tabLst/>
        <a:defRPr lang="en-US" sz="3600" b="0" i="0" u="none" strike="noStrike" spc="0">
          <a:solidFill>
            <a:srgbClr val="FFFFFF"/>
          </a:solidFill>
          <a:latin typeface="Calibri" pitchFamily="18"/>
        </a:defRPr>
      </a:lvl7pPr>
      <a:lvl8pPr lvl="7">
        <a:buSzPct val="45000"/>
        <a:buFont typeface="StarSymbol"/>
        <a:buChar char="●"/>
        <a:tabLst/>
        <a:defRPr lang="en-US" sz="3600" b="0" i="0" u="none" strike="noStrike" spc="0">
          <a:solidFill>
            <a:srgbClr val="FFFFFF"/>
          </a:solidFill>
          <a:latin typeface="Calibri" pitchFamily="18"/>
        </a:defRPr>
      </a:lvl8pPr>
      <a:lvl9pPr marL="343080" marR="0" lvl="0" indent="-342720" algn="l" rtl="0" hangingPunct="1">
        <a:spcBef>
          <a:spcPts val="0"/>
        </a:spcBef>
        <a:spcAft>
          <a:spcPts val="1199"/>
        </a:spcAft>
        <a:buNone/>
        <a:tabLst/>
        <a:defRPr lang="en-US" sz="3600" b="0" i="0" u="none" strike="noStrike" spc="0">
          <a:solidFill>
            <a:srgbClr val="FFFFFF"/>
          </a:solidFill>
          <a:latin typeface="Calibri" pitchFamily="18"/>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609600" y="274680"/>
            <a:ext cx="1097232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Click to edit the title text formatClick to edit Master title style</a:t>
            </a:r>
          </a:p>
        </p:txBody>
      </p:sp>
      <p:sp>
        <p:nvSpPr>
          <p:cNvPr id="3" name="Content Placeholder 2"/>
          <p:cNvSpPr txBox="1">
            <a:spLocks noGrp="1"/>
          </p:cNvSpPr>
          <p:nvPr>
            <p:ph type="body" idx="1"/>
          </p:nvPr>
        </p:nvSpPr>
        <p:spPr>
          <a:xfrm>
            <a:off x="609600" y="1447919"/>
            <a:ext cx="10972320" cy="4525560"/>
          </a:xfrm>
          <a:prstGeom prst="rect">
            <a:avLst/>
          </a:prstGeom>
          <a:noFill/>
          <a:ln>
            <a:noFill/>
          </a:ln>
        </p:spPr>
        <p:txBody>
          <a:bodyPr vert="horz" wrap="square" lIns="90000" tIns="45000" rIns="90000" bIns="45000" anchor="t"/>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4" name="Date Placeholder 3"/>
          <p:cNvSpPr txBox="1">
            <a:spLocks noGrp="1"/>
          </p:cNvSpPr>
          <p:nvPr>
            <p:ph type="dt" sz="half" idx="2"/>
          </p:nvPr>
        </p:nvSpPr>
        <p:spPr>
          <a:xfrm>
            <a:off x="609600" y="6356521"/>
            <a:ext cx="284448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en-US" sz="1800" b="0" i="0" u="none" strike="noStrike" kern="1200" spc="0">
                <a:solidFill>
                  <a:srgbClr val="000000"/>
                </a:solidFill>
                <a:latin typeface="Calibri" pitchFamily="18"/>
                <a:ea typeface="Arial Unicode MS" pitchFamily="2"/>
                <a:cs typeface="Tahoma" pitchFamily="2"/>
              </a:defRPr>
            </a:lvl1pPr>
          </a:lstStyle>
          <a:p>
            <a:pPr lvl="0"/>
            <a:fld id="{2C0C8123-C9CA-4AB8-9990-5ABBCF52B267}" type="datetime1">
              <a:rPr lang="en-US"/>
              <a:pPr lvl="0"/>
              <a:t>11/3/2019</a:t>
            </a:fld>
            <a:endParaRPr lang="en-US"/>
          </a:p>
        </p:txBody>
      </p:sp>
      <p:sp>
        <p:nvSpPr>
          <p:cNvPr id="5" name="Footer Placeholder 4"/>
          <p:cNvSpPr txBox="1">
            <a:spLocks noGrp="1"/>
          </p:cNvSpPr>
          <p:nvPr>
            <p:ph type="ftr" sz="quarter" idx="3"/>
          </p:nvPr>
        </p:nvSpPr>
        <p:spPr>
          <a:xfrm>
            <a:off x="4165439" y="6356521"/>
            <a:ext cx="3860160" cy="364679"/>
          </a:xfrm>
          <a:prstGeom prst="rect">
            <a:avLst/>
          </a:prstGeom>
          <a:noFill/>
          <a:ln>
            <a:noFill/>
          </a:ln>
        </p:spPr>
        <p:txBody>
          <a:bodyPr wrap="square" lIns="90000" tIns="45000" rIns="90000" bIns="45000" anchor="t" anchorCtr="0"/>
          <a:lstStyle>
            <a:lvl1pPr lvl="0" rtl="0" hangingPunct="0">
              <a:buNone/>
              <a:tabLst/>
              <a:defRPr lang="en-US" sz="2400" kern="1200">
                <a:latin typeface="Times New Roman" pitchFamily="18"/>
                <a:ea typeface="Arial Unicode MS"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8737440" y="6356521"/>
            <a:ext cx="2844480" cy="364679"/>
          </a:xfrm>
          <a:prstGeom prst="rect">
            <a:avLst/>
          </a:prstGeom>
          <a:noFill/>
          <a:ln>
            <a:noFill/>
          </a:ln>
        </p:spPr>
        <p:txBody>
          <a:bodyPr wrap="square" lIns="90000" tIns="45000" rIns="90000" bIns="45000" anchor="t" anchorCtr="0"/>
          <a:lstStyle>
            <a:lvl1pPr lvl="0" rtl="0" hangingPunct="0">
              <a:buNone/>
              <a:tabLst/>
              <a:defRPr lang="en-US" sz="2400" kern="1200">
                <a:latin typeface="Times New Roman" pitchFamily="18"/>
                <a:ea typeface="Arial Unicode MS" pitchFamily="2"/>
                <a:cs typeface="Tahoma" pitchFamily="2"/>
              </a:defRPr>
            </a:lvl1pPr>
          </a:lstStyle>
          <a:p>
            <a:pPr lvl="0"/>
            <a:endParaRPr lang="en-US"/>
          </a:p>
        </p:txBody>
      </p:sp>
    </p:spTree>
    <p:extLst>
      <p:ext uri="{BB962C8B-B14F-4D97-AF65-F5344CB8AC3E}">
        <p14:creationId xmlns:p14="http://schemas.microsoft.com/office/powerpoint/2010/main" val="1926749371"/>
      </p:ext>
    </p:extLst>
  </p:cSld>
  <p:clrMap bg1="lt1" tx1="dk1" bg2="lt2" tx2="dk2" accent1="accent1" accent2="accent2" accent3="accent3" accent4="accent4" accent5="accent5" accent6="accent6" hlink="hlink" folHlink="folHlink"/>
  <p:sldLayoutIdLst>
    <p:sldLayoutId id="2147483663" r:id="rId1"/>
  </p:sldLayoutIdLst>
  <p:txStyles>
    <p:titleStyle>
      <a:lvl1pPr lvl="0" algn="ctr" rtl="0" hangingPunct="1">
        <a:spcBef>
          <a:spcPts val="0"/>
        </a:spcBef>
        <a:spcAft>
          <a:spcPts val="0"/>
        </a:spcAft>
        <a:buNone/>
        <a:tabLst/>
        <a:defRPr lang="en-US" sz="4400" b="0" i="0" u="none" strike="noStrike" kern="1200" spc="0">
          <a:ln>
            <a:noFill/>
          </a:ln>
          <a:solidFill>
            <a:srgbClr val="000000"/>
          </a:solidFill>
          <a:latin typeface="Calibri" pitchFamily="18"/>
          <a:ea typeface="Microsoft YaHei" pitchFamily="2"/>
          <a:cs typeface="Lucida Sans" pitchFamily="2"/>
        </a:defRPr>
      </a:lvl1pPr>
    </p:titleStyle>
    <p:bodyStyle>
      <a:lvl1pPr lvl="0">
        <a:buSzPct val="45000"/>
        <a:buFont typeface="StarSymbol"/>
        <a:buChar char="●"/>
        <a:tabLst/>
        <a:defRPr lang="en-US" sz="3600" b="0" i="0" u="none" strike="noStrike" spc="0">
          <a:solidFill>
            <a:srgbClr val="FFFFFF"/>
          </a:solidFill>
          <a:latin typeface="Calibri" pitchFamily="18"/>
        </a:defRPr>
      </a:lvl1pPr>
      <a:lvl2pPr lvl="1">
        <a:buSzPct val="75000"/>
        <a:buFont typeface="StarSymbol"/>
        <a:buChar char="–"/>
        <a:tabLst/>
        <a:defRPr lang="en-US" sz="3600" b="0" i="0" u="none" strike="noStrike" spc="0">
          <a:solidFill>
            <a:srgbClr val="FFFFFF"/>
          </a:solidFill>
          <a:latin typeface="Calibri" pitchFamily="18"/>
        </a:defRPr>
      </a:lvl2pPr>
      <a:lvl3pPr lvl="2">
        <a:buSzPct val="45000"/>
        <a:buFont typeface="StarSymbol"/>
        <a:buChar char="●"/>
        <a:tabLst/>
        <a:defRPr lang="en-US" sz="3600" b="0" i="0" u="none" strike="noStrike" spc="0">
          <a:solidFill>
            <a:srgbClr val="FFFFFF"/>
          </a:solidFill>
          <a:latin typeface="Calibri" pitchFamily="18"/>
        </a:defRPr>
      </a:lvl3pPr>
      <a:lvl4pPr lvl="3">
        <a:buSzPct val="75000"/>
        <a:buFont typeface="StarSymbol"/>
        <a:buChar char="–"/>
        <a:tabLst/>
        <a:defRPr lang="en-US" sz="3600" b="0" i="0" u="none" strike="noStrike" spc="0">
          <a:solidFill>
            <a:srgbClr val="FFFFFF"/>
          </a:solidFill>
          <a:latin typeface="Calibri" pitchFamily="18"/>
        </a:defRPr>
      </a:lvl4pPr>
      <a:lvl5pPr lvl="4">
        <a:buSzPct val="45000"/>
        <a:buFont typeface="StarSymbol"/>
        <a:buChar char="●"/>
        <a:tabLst/>
        <a:defRPr lang="en-US" sz="3600" b="0" i="0" u="none" strike="noStrike" spc="0">
          <a:solidFill>
            <a:srgbClr val="FFFFFF"/>
          </a:solidFill>
          <a:latin typeface="Calibri" pitchFamily="18"/>
        </a:defRPr>
      </a:lvl5pPr>
      <a:lvl6pPr lvl="5">
        <a:buSzPct val="45000"/>
        <a:buFont typeface="StarSymbol"/>
        <a:buChar char="●"/>
        <a:tabLst/>
        <a:defRPr lang="en-US" sz="3600" b="0" i="0" u="none" strike="noStrike" spc="0">
          <a:solidFill>
            <a:srgbClr val="FFFFFF"/>
          </a:solidFill>
          <a:latin typeface="Calibri" pitchFamily="18"/>
        </a:defRPr>
      </a:lvl6pPr>
      <a:lvl7pPr lvl="6">
        <a:buSzPct val="45000"/>
        <a:buFont typeface="StarSymbol"/>
        <a:buChar char="●"/>
        <a:tabLst/>
        <a:defRPr lang="en-US" sz="3600" b="0" i="0" u="none" strike="noStrike" spc="0">
          <a:solidFill>
            <a:srgbClr val="FFFFFF"/>
          </a:solidFill>
          <a:latin typeface="Calibri" pitchFamily="18"/>
        </a:defRPr>
      </a:lvl7pPr>
      <a:lvl8pPr lvl="7">
        <a:buSzPct val="45000"/>
        <a:buFont typeface="StarSymbol"/>
        <a:buChar char="●"/>
        <a:tabLst/>
        <a:defRPr lang="en-US" sz="3600" b="0" i="0" u="none" strike="noStrike" spc="0">
          <a:solidFill>
            <a:srgbClr val="FFFFFF"/>
          </a:solidFill>
          <a:latin typeface="Calibri" pitchFamily="18"/>
        </a:defRPr>
      </a:lvl8pPr>
      <a:lvl9pPr marL="343080" marR="0" lvl="0" indent="-342720" algn="l" rtl="0" hangingPunct="1">
        <a:spcBef>
          <a:spcPts val="0"/>
        </a:spcBef>
        <a:spcAft>
          <a:spcPts val="1199"/>
        </a:spcAft>
        <a:buNone/>
        <a:tabLst/>
        <a:defRPr lang="en-US" sz="3600" b="0" i="0" u="none" strike="noStrike" spc="0">
          <a:solidFill>
            <a:srgbClr val="FFFFFF"/>
          </a:solidFill>
          <a:latin typeface="Calibri" pitchFamily="18"/>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noGrp="1"/>
          </p:cNvSpPr>
          <p:nvPr>
            <p:ph type="body" idx="4294967295"/>
          </p:nvPr>
        </p:nvSpPr>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343080" indent="-342720" algn="ctr">
              <a:spcAft>
                <a:spcPts val="1199"/>
              </a:spcAft>
              <a:buNone/>
            </a:pPr>
            <a:endParaRPr lang="en-US" b="1" dirty="0"/>
          </a:p>
          <a:p>
            <a:pPr marL="343080" indent="-342720" algn="ctr">
              <a:spcAft>
                <a:spcPts val="1199"/>
              </a:spcAft>
              <a:buNone/>
            </a:pPr>
            <a:endParaRPr lang="en-US" b="1" dirty="0"/>
          </a:p>
          <a:p>
            <a:pPr marL="343080" indent="-342720" algn="ctr">
              <a:spcAft>
                <a:spcPts val="1199"/>
              </a:spcAft>
              <a:buNone/>
            </a:pPr>
            <a:r>
              <a:rPr lang="en-US" b="1" dirty="0"/>
              <a:t> RELATIONSHIPS, EXPECTATIONS, AND THE FALL</a:t>
            </a:r>
            <a:endParaRPr lang="en-US" sz="9600" dirty="0">
              <a:latin typeface="Calibri" pitchFamily="18"/>
            </a:endParaRPr>
          </a:p>
        </p:txBody>
      </p:sp>
    </p:spTree>
    <p:extLst>
      <p:ext uri="{BB962C8B-B14F-4D97-AF65-F5344CB8AC3E}">
        <p14:creationId xmlns:p14="http://schemas.microsoft.com/office/powerpoint/2010/main" val="4206628747"/>
      </p:ext>
    </p:extLst>
  </p:cSld>
  <p:clrMapOvr>
    <a:masterClrMapping/>
  </p:clrMapOvr>
  <p:transition spd="slow" advTm="1348">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 and fear lead to hiding </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835" indent="-457200">
              <a:spcAft>
                <a:spcPts val="1199"/>
              </a:spcAft>
              <a:buSzPct val="100000"/>
              <a:buFont typeface="Arial" panose="020B0604020202020204" pitchFamily="34" charset="0"/>
              <a:buChar char="•"/>
            </a:pPr>
            <a:r>
              <a:rPr lang="en-US" dirty="0"/>
              <a:t>But the Lord God called to the man and said to him, “Where are you?’ 10. And he said, ‘I heard the sound of you in the garden, and </a:t>
            </a:r>
            <a:r>
              <a:rPr lang="en-US" u="sng" dirty="0"/>
              <a:t>I was afraid because I was naked, and I hid myself</a:t>
            </a:r>
            <a:r>
              <a:rPr lang="en-US" dirty="0"/>
              <a:t>.’ Genesis 3:9-10</a:t>
            </a:r>
          </a:p>
          <a:p>
            <a:pPr marL="457835" indent="-457200">
              <a:spcAft>
                <a:spcPts val="1199"/>
              </a:spcAft>
              <a:buSzPct val="100000"/>
              <a:buFont typeface="Arial" panose="020B0604020202020204" pitchFamily="34" charset="0"/>
              <a:buChar char="•"/>
            </a:pPr>
            <a:endParaRPr lang="en-US" sz="2400" dirty="0">
              <a:latin typeface="Calibri" pitchFamily="18"/>
              <a:cs typeface="Calibri"/>
            </a:endParaRPr>
          </a:p>
          <a:p>
            <a:pPr marL="457835" indent="-457200">
              <a:spcAft>
                <a:spcPts val="1199"/>
              </a:spcAft>
              <a:buSzPct val="100000"/>
              <a:buFont typeface="Arial" panose="020B0604020202020204" pitchFamily="34" charset="0"/>
              <a:buChar char="•"/>
            </a:pPr>
            <a:r>
              <a:rPr lang="en-US" sz="2800" dirty="0">
                <a:latin typeface="Calibri" pitchFamily="18"/>
                <a:cs typeface="Calibri"/>
              </a:rPr>
              <a:t>Shame brings fear of exposure</a:t>
            </a:r>
          </a:p>
          <a:p>
            <a:pPr marL="457835" indent="-457200">
              <a:spcAft>
                <a:spcPts val="1199"/>
              </a:spcAft>
              <a:buSzPct val="100000"/>
              <a:buFont typeface="Arial" panose="020B0604020202020204" pitchFamily="34" charset="0"/>
              <a:buChar char="•"/>
            </a:pPr>
            <a:r>
              <a:rPr lang="en-US" sz="2800" dirty="0">
                <a:latin typeface="Calibri" pitchFamily="18"/>
                <a:cs typeface="Calibri"/>
              </a:rPr>
              <a:t>Fear leads us to hide our brokenness</a:t>
            </a:r>
          </a:p>
          <a:p>
            <a:pPr marL="457835" indent="-457200">
              <a:spcAft>
                <a:spcPts val="1199"/>
              </a:spcAft>
              <a:buSzPct val="100000"/>
              <a:buFont typeface="Arial" panose="020B0604020202020204" pitchFamily="34" charset="0"/>
              <a:buChar char="•"/>
            </a:pPr>
            <a:r>
              <a:rPr lang="en-US" sz="2400" dirty="0">
                <a:solidFill>
                  <a:schemeClr val="tx1"/>
                </a:solidFill>
                <a:latin typeface="Calibri" pitchFamily="18"/>
                <a:cs typeface="Calibri"/>
              </a:rPr>
              <a:t>Extra line</a:t>
            </a: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10</a:t>
            </a:fld>
            <a:endParaRPr lang="en-US">
              <a:solidFill>
                <a:srgbClr val="000000"/>
              </a:solidFill>
              <a:latin typeface="Calibri" pitchFamily="18"/>
            </a:endParaRPr>
          </a:p>
        </p:txBody>
      </p:sp>
    </p:spTree>
    <p:extLst>
      <p:ext uri="{BB962C8B-B14F-4D97-AF65-F5344CB8AC3E}">
        <p14:creationId xmlns:p14="http://schemas.microsoft.com/office/powerpoint/2010/main" val="2347643407"/>
      </p:ext>
    </p:extLst>
  </p:cSld>
  <p:clrMapOvr>
    <a:masterClrMapping/>
  </p:clrMapOvr>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 and fear lead to hiding</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835" indent="-457200">
              <a:spcAft>
                <a:spcPts val="1199"/>
              </a:spcAft>
              <a:buSzPct val="100000"/>
              <a:buFont typeface="Arial" panose="020B0604020202020204" pitchFamily="34" charset="0"/>
              <a:buChar char="•"/>
            </a:pPr>
            <a:endParaRPr lang="en-US" dirty="0"/>
          </a:p>
          <a:p>
            <a:pPr marL="457835" indent="-457200">
              <a:spcAft>
                <a:spcPts val="1199"/>
              </a:spcAft>
              <a:buSzPct val="100000"/>
              <a:buFont typeface="Arial" panose="020B0604020202020204" pitchFamily="34" charset="0"/>
              <a:buChar char="•"/>
            </a:pPr>
            <a:r>
              <a:rPr lang="en-US" dirty="0"/>
              <a:t>“Adam and Eve…both…immediately tried to pass off blame for the Fall. This signals the loss of the possibility of their walking truly side by said in utopian democracy.”</a:t>
            </a:r>
            <a:r>
              <a:rPr lang="en-US" sz="3200" dirty="0">
                <a:cs typeface="Calibri"/>
              </a:rPr>
              <a:t> 						</a:t>
            </a:r>
            <a:r>
              <a:rPr lang="en-US" sz="2400" dirty="0">
                <a:latin typeface="Calibri" pitchFamily="18"/>
                <a:cs typeface="Calibri"/>
              </a:rPr>
              <a:t>Francis Schaeffer</a:t>
            </a:r>
          </a:p>
          <a:p>
            <a:pPr marL="457835" indent="-457200">
              <a:spcAft>
                <a:spcPts val="1199"/>
              </a:spcAft>
              <a:buSzPct val="100000"/>
              <a:buFont typeface="Arial" panose="020B0604020202020204" pitchFamily="34" charset="0"/>
              <a:buChar char="•"/>
            </a:pPr>
            <a:r>
              <a:rPr lang="en-US" sz="2400" dirty="0">
                <a:solidFill>
                  <a:schemeClr val="tx1"/>
                </a:solidFill>
                <a:latin typeface="Calibri" pitchFamily="18"/>
                <a:cs typeface="Calibri"/>
              </a:rPr>
              <a:t>Extra</a:t>
            </a:r>
          </a:p>
          <a:p>
            <a:pPr marL="635" indent="0">
              <a:spcAft>
                <a:spcPts val="1199"/>
              </a:spcAft>
              <a:buSzPct val="100000"/>
              <a:buNone/>
            </a:pPr>
            <a:endParaRPr lang="en-US" sz="32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11</a:t>
            </a:fld>
            <a:endParaRPr lang="en-US">
              <a:solidFill>
                <a:srgbClr val="000000"/>
              </a:solidFill>
              <a:latin typeface="Calibri" pitchFamily="18"/>
            </a:endParaRPr>
          </a:p>
        </p:txBody>
      </p:sp>
    </p:spTree>
    <p:extLst>
      <p:ext uri="{BB962C8B-B14F-4D97-AF65-F5344CB8AC3E}">
        <p14:creationId xmlns:p14="http://schemas.microsoft.com/office/powerpoint/2010/main" val="1034517798"/>
      </p:ext>
    </p:extLst>
  </p:cSld>
  <p:clrMapOvr>
    <a:masterClrMapping/>
  </p:clrMapOvr>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 and fear lead to Hiding </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835" indent="-457200">
              <a:spcAft>
                <a:spcPts val="1199"/>
              </a:spcAft>
              <a:buSzPct val="100000"/>
              <a:buFont typeface="Arial" panose="020B0604020202020204" pitchFamily="34" charset="0"/>
              <a:buChar char="•"/>
            </a:pPr>
            <a:r>
              <a:rPr lang="en-US" sz="3000" dirty="0"/>
              <a:t>‘The awareness of a need for clothing in the biblical account is much more than a new reticence about sex. There was a desire to retreat from what could be called un-self-protective mutuality. Adam and Eve became desperate to control what the other knew, to hide and create facades to block the other’s gaze. This mistrust and fear quickly led to friction and anger, as it now does in all relationships.’</a:t>
            </a:r>
          </a:p>
          <a:p>
            <a:pPr marL="3456634" lvl="8" indent="0">
              <a:spcAft>
                <a:spcPts val="1199"/>
              </a:spcAft>
              <a:buSzPct val="100000"/>
              <a:buNone/>
            </a:pPr>
            <a:r>
              <a:rPr lang="en-US" sz="2800" dirty="0">
                <a:latin typeface="Calibri" pitchFamily="18"/>
                <a:cs typeface="Calibri"/>
              </a:rPr>
              <a:t>		Tim Keller</a:t>
            </a: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12</a:t>
            </a:fld>
            <a:endParaRPr lang="en-US">
              <a:solidFill>
                <a:srgbClr val="000000"/>
              </a:solidFill>
              <a:latin typeface="Calibri" pitchFamily="18"/>
            </a:endParaRPr>
          </a:p>
        </p:txBody>
      </p:sp>
    </p:spTree>
    <p:extLst>
      <p:ext uri="{BB962C8B-B14F-4D97-AF65-F5344CB8AC3E}">
        <p14:creationId xmlns:p14="http://schemas.microsoft.com/office/powerpoint/2010/main" val="384176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4624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5287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9439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endParaRPr lang="en-US" b="1" dirty="0">
              <a:solidFill>
                <a:schemeClr val="bg1"/>
              </a:solidFill>
            </a:endParaRP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635" indent="0">
              <a:spcAft>
                <a:spcPts val="1199"/>
              </a:spcAft>
              <a:buSzPct val="100000"/>
              <a:buNone/>
            </a:pPr>
            <a:endParaRPr lang="en-US" sz="32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16</a:t>
            </a:fld>
            <a:endParaRPr lang="en-US">
              <a:solidFill>
                <a:srgbClr val="000000"/>
              </a:solidFill>
              <a:latin typeface="Calibri" pitchFamily="18"/>
            </a:endParaRPr>
          </a:p>
        </p:txBody>
      </p:sp>
    </p:spTree>
    <p:extLst>
      <p:ext uri="{BB962C8B-B14F-4D97-AF65-F5344CB8AC3E}">
        <p14:creationId xmlns:p14="http://schemas.microsoft.com/office/powerpoint/2010/main" val="345437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b="1" dirty="0">
                <a:solidFill>
                  <a:schemeClr val="bg1"/>
                </a:solidFill>
              </a:rPr>
              <a:t>Two Primary Effects of the Fall</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635" indent="0">
              <a:spcAft>
                <a:spcPts val="1199"/>
              </a:spcAft>
              <a:buNone/>
            </a:pPr>
            <a:r>
              <a:rPr lang="en-US" sz="3200" dirty="0">
                <a:latin typeface="Calibri" pitchFamily="18"/>
                <a:cs typeface="Calibri"/>
              </a:rPr>
              <a:t>1. General sinfulness:</a:t>
            </a:r>
            <a:endParaRPr lang="en-US" dirty="0"/>
          </a:p>
          <a:p>
            <a:pPr marL="431800" indent="-323850">
              <a:spcAft>
                <a:spcPts val="1199"/>
              </a:spcAft>
              <a:buSzPts val="1287"/>
              <a:buBlip>
                <a:blip r:embed="rId3"/>
              </a:buBlip>
            </a:pPr>
            <a:r>
              <a:rPr lang="en-US" sz="3200" dirty="0">
                <a:latin typeface="Calibri" pitchFamily="18"/>
                <a:cs typeface="Calibri"/>
              </a:rPr>
              <a:t>Rebellious toward God</a:t>
            </a:r>
            <a:endParaRPr lang="en-US" dirty="0">
              <a:cs typeface="Calibri"/>
            </a:endParaRPr>
          </a:p>
          <a:p>
            <a:pPr marL="863800" lvl="1" indent="-323850">
              <a:spcAft>
                <a:spcPts val="1199"/>
              </a:spcAft>
              <a:buSzPts val="1287"/>
              <a:buBlip>
                <a:blip r:embed="rId3"/>
              </a:buBlip>
            </a:pPr>
            <a:r>
              <a:rPr lang="en-US" sz="2400" dirty="0">
                <a:latin typeface="Calibri" pitchFamily="18"/>
                <a:cs typeface="Calibri"/>
              </a:rPr>
              <a:t>Judges 21:25</a:t>
            </a:r>
          </a:p>
          <a:p>
            <a:pPr marL="863800" lvl="1" indent="-323850">
              <a:spcAft>
                <a:spcPts val="1199"/>
              </a:spcAft>
              <a:buSzPts val="1287"/>
              <a:buBlip>
                <a:blip r:embed="rId3"/>
              </a:buBlip>
            </a:pPr>
            <a:r>
              <a:rPr lang="en-US" sz="2400" dirty="0">
                <a:latin typeface="Calibri" pitchFamily="18"/>
                <a:cs typeface="Calibri"/>
              </a:rPr>
              <a:t>Prov. 14:12</a:t>
            </a:r>
            <a:endParaRPr lang="en-US" dirty="0">
              <a:cs typeface="Calibri"/>
            </a:endParaRPr>
          </a:p>
          <a:p>
            <a:pPr marL="457200" indent="-457200">
              <a:spcAft>
                <a:spcPts val="1199"/>
              </a:spcAft>
              <a:buSzPts val="1287"/>
              <a:buBlip>
                <a:blip r:embed="rId3"/>
              </a:buBlip>
            </a:pPr>
            <a:r>
              <a:rPr lang="en-US" sz="3200" dirty="0">
                <a:latin typeface="Calibri" pitchFamily="18"/>
                <a:cs typeface="Calibri"/>
              </a:rPr>
              <a:t> Self-Centered</a:t>
            </a:r>
          </a:p>
          <a:p>
            <a:pPr marL="889200" lvl="1" indent="-457200">
              <a:spcAft>
                <a:spcPts val="1199"/>
              </a:spcAft>
              <a:buSzPts val="1287"/>
              <a:buBlip>
                <a:blip r:embed="rId3"/>
              </a:buBlip>
            </a:pPr>
            <a:r>
              <a:rPr lang="en-US" sz="2400" dirty="0">
                <a:latin typeface="Calibri" pitchFamily="18"/>
                <a:cs typeface="Calibri"/>
              </a:rPr>
              <a:t>Mark 12:31</a:t>
            </a:r>
          </a:p>
          <a:p>
            <a:pPr marL="889200" lvl="1" indent="-457200">
              <a:spcAft>
                <a:spcPts val="1199"/>
              </a:spcAft>
              <a:buSzPts val="1287"/>
              <a:buBlip>
                <a:blip r:embed="rId3"/>
              </a:buBlip>
            </a:pPr>
            <a:r>
              <a:rPr lang="en-US" sz="2400" dirty="0">
                <a:latin typeface="Calibri" pitchFamily="18"/>
                <a:cs typeface="Calibri"/>
              </a:rPr>
              <a:t>Mark 8:34</a:t>
            </a:r>
          </a:p>
          <a:p>
            <a:pPr marL="889200" lvl="1" indent="-457200">
              <a:spcAft>
                <a:spcPts val="1199"/>
              </a:spcAft>
              <a:buSzPts val="1287"/>
              <a:buBlip>
                <a:blip r:embed="rId3"/>
              </a:buBlip>
            </a:pPr>
            <a:r>
              <a:rPr lang="en-US" sz="2400" dirty="0">
                <a:latin typeface="Calibri" pitchFamily="18"/>
                <a:cs typeface="Calibri"/>
              </a:rPr>
              <a:t>Phil. 2:3</a:t>
            </a:r>
          </a:p>
          <a:p>
            <a:pPr marL="889200" lvl="1" indent="-457200">
              <a:spcAft>
                <a:spcPts val="1199"/>
              </a:spcAft>
              <a:buSzPts val="1287"/>
              <a:buBlip>
                <a:blip r:embed="rId3"/>
              </a:buBlip>
            </a:pPr>
            <a:endParaRPr lang="en-US" sz="2400" dirty="0">
              <a:latin typeface="Calibri" pitchFamily="18"/>
              <a:cs typeface="Calibri"/>
            </a:endParaRPr>
          </a:p>
          <a:p>
            <a:pPr marL="889200" lvl="1" indent="-457200">
              <a:spcAft>
                <a:spcPts val="1199"/>
              </a:spcAft>
              <a:buSzPts val="1287"/>
              <a:buBlip>
                <a:blip r:embed="rId3"/>
              </a:buBlip>
            </a:pPr>
            <a:endParaRPr lang="en-US" sz="2400" dirty="0">
              <a:latin typeface="Calibri" pitchFamily="18"/>
              <a:cs typeface="Calibri"/>
            </a:endParaRPr>
          </a:p>
          <a:p>
            <a:pPr marL="0" indent="0">
              <a:spcAft>
                <a:spcPts val="1199"/>
              </a:spcAft>
              <a:buSzPts val="1287"/>
              <a:buNone/>
            </a:pPr>
            <a:endParaRPr lang="en-US" dirty="0"/>
          </a:p>
          <a:p>
            <a:pPr marL="0" indent="0">
              <a:spcAft>
                <a:spcPts val="1199"/>
              </a:spcAft>
              <a:buNone/>
            </a:pPr>
            <a:r>
              <a:rPr lang="en-US" dirty="0">
                <a:latin typeface="Calibri" pitchFamily="18"/>
                <a:cs typeface="Calibri"/>
              </a:rPr>
              <a:t> </a:t>
            </a:r>
          </a:p>
        </p:txBody>
      </p:sp>
      <p:sp>
        <p:nvSpPr>
          <p:cNvPr id="4" name="Slide Number Placeholder 3"/>
          <p:cNvSpPr txBox="1">
            <a:spLocks noGrp="1"/>
          </p:cNvSpPr>
          <p:nvPr>
            <p:ph type="sldNum" sz="quarter" idx="8"/>
          </p:nvPr>
        </p:nvSpPr>
        <p:spPr>
          <a:xfrm>
            <a:off x="8077080" y="6356521"/>
            <a:ext cx="2133360" cy="364679"/>
          </a:xfrm>
          <a:prstGeom prst="rect">
            <a:avLst/>
          </a:prstGeom>
          <a:noFill/>
          <a:ln>
            <a:noFill/>
          </a:ln>
        </p:spPr>
        <p:txBody>
          <a:bodyPr wrap="square" lIns="90000" tIns="45000" rIns="90000" bIns="45000" anchor="t" anchorCtr="0"/>
          <a:lstStyle/>
          <a:p>
            <a:fld id="{C844BACE-230C-4970-BC5F-31D895AB319C}" type="slidenum">
              <a:rPr>
                <a:solidFill>
                  <a:prstClr val="black"/>
                </a:solidFill>
                <a:latin typeface="Calibri"/>
              </a:rPr>
              <a:pPr/>
              <a:t>2</a:t>
            </a:fld>
            <a:endParaRPr lang="en-US">
              <a:solidFill>
                <a:srgbClr val="000000"/>
              </a:solidFill>
              <a:latin typeface="Calibri" pitchFamily="18"/>
              <a:ea typeface="Arial Unicode MS" pitchFamily="2"/>
              <a:cs typeface="Tahoma" pitchFamily="2"/>
            </a:endParaRPr>
          </a:p>
        </p:txBody>
      </p:sp>
    </p:spTree>
    <p:extLst>
      <p:ext uri="{BB962C8B-B14F-4D97-AF65-F5344CB8AC3E}">
        <p14:creationId xmlns:p14="http://schemas.microsoft.com/office/powerpoint/2010/main" val="2070829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Two Primary Effects of the Fall</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635" indent="0">
              <a:spcAft>
                <a:spcPts val="1199"/>
              </a:spcAft>
              <a:buSzPts val="1287"/>
              <a:buNone/>
            </a:pPr>
            <a:r>
              <a:rPr lang="en-US" sz="3200" dirty="0">
                <a:latin typeface="Calibri" pitchFamily="18"/>
                <a:cs typeface="Calibri"/>
              </a:rPr>
              <a:t>2. The introduction of shame</a:t>
            </a:r>
          </a:p>
          <a:p>
            <a:pPr marL="635" indent="0">
              <a:spcAft>
                <a:spcPts val="1199"/>
              </a:spcAft>
              <a:buSzPts val="1287"/>
              <a:buNone/>
            </a:pPr>
            <a:endParaRPr lang="en-US" sz="3200" dirty="0">
              <a:latin typeface="Calibri" pitchFamily="18"/>
              <a:cs typeface="Calibri"/>
            </a:endParaRPr>
          </a:p>
          <a:p>
            <a:pPr marL="342900" indent="-342265">
              <a:spcAft>
                <a:spcPts val="1199"/>
              </a:spcAft>
              <a:buSzPts val="1287"/>
              <a:buBlip>
                <a:blip r:embed="rId3"/>
              </a:buBlip>
            </a:pPr>
            <a:r>
              <a:rPr lang="en-US" sz="3200" dirty="0">
                <a:latin typeface="Calibri" pitchFamily="18"/>
                <a:cs typeface="Calibri"/>
              </a:rPr>
              <a:t>And the man and his wife were both naked and were not ashamed. Genesis 2:25 </a:t>
            </a:r>
          </a:p>
          <a:p>
            <a:pPr marL="342900" indent="-342265">
              <a:spcAft>
                <a:spcPts val="1199"/>
              </a:spcAft>
              <a:buSzPts val="1287"/>
              <a:buBlip>
                <a:blip r:embed="rId3"/>
              </a:buBlip>
            </a:pPr>
            <a:endParaRPr lang="en-US" sz="3200" dirty="0">
              <a:latin typeface="Calibri" pitchFamily="18"/>
              <a:cs typeface="Calibri"/>
            </a:endParaRPr>
          </a:p>
          <a:p>
            <a:pPr marL="635" indent="0">
              <a:spcAft>
                <a:spcPts val="1199"/>
              </a:spcAft>
              <a:buSzPct val="100000"/>
              <a:buNone/>
            </a:pPr>
            <a:endParaRPr lang="en-US" sz="3200" dirty="0">
              <a:latin typeface="Calibri" pitchFamily="18"/>
              <a:cs typeface="Calibri"/>
            </a:endParaRPr>
          </a:p>
          <a:p>
            <a:pPr marL="635" indent="0">
              <a:spcAft>
                <a:spcPts val="1199"/>
              </a:spcAft>
              <a:buSzPct val="100000"/>
              <a:buNone/>
            </a:pPr>
            <a:endParaRPr lang="en-US" sz="32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3</a:t>
            </a:fld>
            <a:endParaRPr lang="en-US">
              <a:solidFill>
                <a:srgbClr val="000000"/>
              </a:solidFill>
              <a:latin typeface="Calibri" pitchFamily="18"/>
            </a:endParaRPr>
          </a:p>
        </p:txBody>
      </p:sp>
    </p:spTree>
    <p:extLst>
      <p:ext uri="{BB962C8B-B14F-4D97-AF65-F5344CB8AC3E}">
        <p14:creationId xmlns:p14="http://schemas.microsoft.com/office/powerpoint/2010/main" val="207401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b="1" dirty="0">
                <a:solidFill>
                  <a:schemeClr val="bg1"/>
                </a:solidFill>
              </a:rPr>
              <a:t>Two Primary Effects of the Fall</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343080" indent="-342720">
              <a:spcAft>
                <a:spcPts val="1199"/>
              </a:spcAft>
              <a:buNone/>
            </a:pPr>
            <a:r>
              <a:rPr lang="en-US" sz="3200" dirty="0">
                <a:latin typeface="Calibri" pitchFamily="18"/>
                <a:cs typeface="Calibri"/>
              </a:rPr>
              <a:t>2. The introduction of shame</a:t>
            </a:r>
          </a:p>
          <a:p>
            <a:pPr marL="342900" indent="-342265">
              <a:spcAft>
                <a:spcPts val="1199"/>
              </a:spcAft>
              <a:buSzPts val="1287"/>
              <a:buBlip>
                <a:blip r:embed="rId3"/>
              </a:buBlip>
            </a:pPr>
            <a:r>
              <a:rPr lang="en-US" sz="2400" dirty="0"/>
              <a:t>‘Then the eyes of both were opened, and they knew that they were naked. And they sewed fig leaves together and made themselves loincloths. 8. And they heard the sound of the Lord God walking in the garden in the cool of the day, and the man and his wife hid themselves from the presence of the Lord God among the trees of the garden. 9. But the Lord God called to the man and said to him, “Where are you?’ 10. And he said, ‘I heard the sound of you in the garden, and I was afraid because I was naked, and I hid myself.’  Genesis 3:7-10</a:t>
            </a:r>
            <a:endParaRPr lang="en-US" sz="2400" dirty="0">
              <a:latin typeface="Calibri" pitchFamily="18"/>
              <a:cs typeface="Calibri"/>
            </a:endParaRPr>
          </a:p>
        </p:txBody>
      </p:sp>
      <p:sp>
        <p:nvSpPr>
          <p:cNvPr id="4" name="Slide Number Placeholder 3"/>
          <p:cNvSpPr txBox="1">
            <a:spLocks noGrp="1"/>
          </p:cNvSpPr>
          <p:nvPr>
            <p:ph type="sldNum" sz="quarter" idx="8"/>
          </p:nvPr>
        </p:nvSpPr>
        <p:spPr>
          <a:xfrm>
            <a:off x="8077080" y="6356521"/>
            <a:ext cx="2133360" cy="364679"/>
          </a:xfrm>
          <a:prstGeom prst="rect">
            <a:avLst/>
          </a:prstGeom>
          <a:noFill/>
          <a:ln>
            <a:noFill/>
          </a:ln>
        </p:spPr>
        <p:txBody>
          <a:bodyPr wrap="square" lIns="90000" tIns="45000" rIns="90000" bIns="45000" anchor="t" anchorCtr="0"/>
          <a:lstStyle/>
          <a:p>
            <a:fld id="{00A5C29B-8883-4142-9B4A-F753EE4416AF}" type="slidenum">
              <a:rPr>
                <a:solidFill>
                  <a:prstClr val="black"/>
                </a:solidFill>
                <a:latin typeface="Calibri"/>
              </a:rPr>
              <a:pPr/>
              <a:t>4</a:t>
            </a:fld>
            <a:endParaRPr lang="en-US">
              <a:solidFill>
                <a:srgbClr val="000000"/>
              </a:solidFill>
              <a:latin typeface="Calibri" pitchFamily="18"/>
              <a:ea typeface="Arial Unicode MS" pitchFamily="2"/>
              <a:cs typeface="Tahoma" pitchFamily="2"/>
            </a:endParaRPr>
          </a:p>
        </p:txBody>
      </p:sp>
    </p:spTree>
    <p:extLst>
      <p:ext uri="{BB962C8B-B14F-4D97-AF65-F5344CB8AC3E}">
        <p14:creationId xmlns:p14="http://schemas.microsoft.com/office/powerpoint/2010/main" val="699665957"/>
      </p:ext>
    </p:extLst>
  </p:cSld>
  <p:clrMapOvr>
    <a:masterClrMapping/>
  </p:clrMapOvr>
  <p:transition spd="med">
    <p:fade/>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b="1" dirty="0">
                <a:solidFill>
                  <a:schemeClr val="bg1"/>
                </a:solidFill>
              </a:rPr>
              <a:t>Shame	</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560" indent="-457200">
              <a:spcAft>
                <a:spcPts val="1199"/>
              </a:spcAft>
              <a:buSzPct val="100000"/>
              <a:buFont typeface="Arial" panose="020B0604020202020204" pitchFamily="34" charset="0"/>
              <a:buChar char="•"/>
            </a:pPr>
            <a:r>
              <a:rPr lang="en-US" sz="3200" dirty="0">
                <a:latin typeface="Calibri" pitchFamily="18"/>
                <a:cs typeface="Calibri"/>
              </a:rPr>
              <a:t>The unpleasant feeling we have of knowing we are broken and sinful</a:t>
            </a:r>
          </a:p>
          <a:p>
            <a:pPr marL="457560" indent="-457200">
              <a:spcAft>
                <a:spcPts val="1199"/>
              </a:spcAft>
              <a:buSzPct val="100000"/>
              <a:buFont typeface="Arial" panose="020B0604020202020204" pitchFamily="34" charset="0"/>
              <a:buChar char="•"/>
            </a:pPr>
            <a:r>
              <a:rPr lang="en-US" sz="3200" dirty="0">
                <a:latin typeface="Calibri" pitchFamily="18"/>
                <a:cs typeface="Calibri"/>
              </a:rPr>
              <a:t>The feelings we have of being inadequate or not enough</a:t>
            </a:r>
          </a:p>
          <a:p>
            <a:pPr marL="360" indent="0">
              <a:spcAft>
                <a:spcPts val="1199"/>
              </a:spcAft>
              <a:buSzPct val="100000"/>
              <a:buNone/>
            </a:pPr>
            <a:r>
              <a:rPr lang="en-US" sz="2800" dirty="0">
                <a:latin typeface="Calibri" pitchFamily="18"/>
              </a:rPr>
              <a:t>Or</a:t>
            </a:r>
          </a:p>
          <a:p>
            <a:pPr marL="360" indent="0">
              <a:spcAft>
                <a:spcPts val="1199"/>
              </a:spcAft>
              <a:buSzPct val="100000"/>
              <a:buNone/>
            </a:pPr>
            <a:r>
              <a:rPr lang="en-US" sz="3000" dirty="0">
                <a:latin typeface="Calibri" pitchFamily="18"/>
              </a:rPr>
              <a:t>Our fear of being rejected, judged, vulnerable, not enough or exposed</a:t>
            </a:r>
          </a:p>
          <a:p>
            <a:pPr marL="360" indent="0">
              <a:spcAft>
                <a:spcPts val="1199"/>
              </a:spcAft>
              <a:buSzPct val="100000"/>
              <a:buNone/>
            </a:pPr>
            <a:r>
              <a:rPr lang="en-US" sz="2800" dirty="0">
                <a:latin typeface="Calibri" pitchFamily="18"/>
              </a:rPr>
              <a:t>*What is it about ourselves that makes us feel these things? </a:t>
            </a:r>
          </a:p>
          <a:p>
            <a:pPr marL="360" indent="0">
              <a:spcAft>
                <a:spcPts val="1199"/>
              </a:spcAft>
              <a:buSzPct val="100000"/>
              <a:buNone/>
            </a:pPr>
            <a:r>
              <a:rPr lang="en-US" sz="2800" dirty="0">
                <a:solidFill>
                  <a:schemeClr val="tx1"/>
                </a:solidFill>
                <a:latin typeface="Calibri" pitchFamily="18"/>
              </a:rPr>
              <a:t>?</a:t>
            </a:r>
            <a:endParaRPr lang="en-US" dirty="0">
              <a:solidFill>
                <a:schemeClr val="tx1"/>
              </a:solidFill>
              <a:latin typeface="Calibri" pitchFamily="18"/>
            </a:endParaRPr>
          </a:p>
        </p:txBody>
      </p:sp>
      <p:sp>
        <p:nvSpPr>
          <p:cNvPr id="4" name="Slide Number Placeholder 3"/>
          <p:cNvSpPr txBox="1">
            <a:spLocks noGrp="1"/>
          </p:cNvSpPr>
          <p:nvPr>
            <p:ph type="sldNum" sz="quarter" idx="8"/>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a:solidFill>
                  <a:prstClr val="black"/>
                </a:solidFill>
                <a:latin typeface="Calibri"/>
              </a:rPr>
              <a:pPr/>
              <a:t>5</a:t>
            </a:fld>
            <a:endParaRPr lang="en-US">
              <a:solidFill>
                <a:srgbClr val="000000"/>
              </a:solidFill>
              <a:latin typeface="Calibri" pitchFamily="18"/>
              <a:ea typeface="Arial Unicode MS" pitchFamily="2"/>
              <a:cs typeface="Tahoma" pitchFamily="2"/>
            </a:endParaRPr>
          </a:p>
        </p:txBody>
      </p:sp>
    </p:spTree>
    <p:extLst>
      <p:ext uri="{BB962C8B-B14F-4D97-AF65-F5344CB8AC3E}">
        <p14:creationId xmlns:p14="http://schemas.microsoft.com/office/powerpoint/2010/main" val="26099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Evidence of Shame</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835" indent="-457200">
              <a:spcAft>
                <a:spcPts val="1199"/>
              </a:spcAft>
              <a:buSzPct val="100000"/>
              <a:buFont typeface="Arial" panose="020B0604020202020204" pitchFamily="34" charset="0"/>
              <a:buChar char="•"/>
            </a:pPr>
            <a:r>
              <a:rPr lang="en-US" sz="3200" dirty="0"/>
              <a:t>Why don’t we like to get yellow sheets from Wendell?</a:t>
            </a:r>
          </a:p>
          <a:p>
            <a:pPr marL="457835" indent="-457200">
              <a:spcAft>
                <a:spcPts val="1199"/>
              </a:spcAft>
              <a:buSzPct val="100000"/>
              <a:buFont typeface="Arial" panose="020B0604020202020204" pitchFamily="34" charset="0"/>
              <a:buChar char="•"/>
            </a:pPr>
            <a:r>
              <a:rPr lang="en-US" sz="3200" dirty="0">
                <a:cs typeface="Calibri"/>
              </a:rPr>
              <a:t>How would it be to stand in front of this room and have all of our thoughts and behaviors from the last week on display for everyone to see? </a:t>
            </a:r>
            <a:endParaRPr lang="en-US" sz="2400" dirty="0">
              <a:cs typeface="Calibri"/>
            </a:endParaRPr>
          </a:p>
          <a:p>
            <a:pPr marL="457835" indent="-457200">
              <a:spcAft>
                <a:spcPts val="1199"/>
              </a:spcAft>
              <a:buSzPct val="100000"/>
              <a:buFont typeface="Arial" panose="020B0604020202020204" pitchFamily="34" charset="0"/>
              <a:buChar char="•"/>
            </a:pPr>
            <a:r>
              <a:rPr lang="en-US" sz="3200" dirty="0"/>
              <a:t>We are feeling the results of Genesis 3. </a:t>
            </a:r>
          </a:p>
          <a:p>
            <a:pPr marL="457835" indent="-457200">
              <a:spcAft>
                <a:spcPts val="1199"/>
              </a:spcAft>
              <a:buSzPct val="100000"/>
              <a:buFont typeface="Arial" panose="020B0604020202020204" pitchFamily="34" charset="0"/>
              <a:buChar char="•"/>
            </a:pPr>
            <a:r>
              <a:rPr lang="en-US" sz="3200" dirty="0">
                <a:solidFill>
                  <a:schemeClr val="tx1"/>
                </a:solidFill>
                <a:cs typeface="Calibri"/>
              </a:rPr>
              <a:t>Extra</a:t>
            </a:r>
          </a:p>
          <a:p>
            <a:pPr marL="635" indent="0">
              <a:spcAft>
                <a:spcPts val="1199"/>
              </a:spcAft>
              <a:buSzPct val="100000"/>
              <a:buNone/>
            </a:pPr>
            <a:endParaRPr lang="en-US" sz="3200" dirty="0">
              <a:latin typeface="Calibri" pitchFamily="18"/>
              <a:cs typeface="Calibri"/>
            </a:endParaRPr>
          </a:p>
          <a:p>
            <a:pPr marL="635" indent="0">
              <a:spcAft>
                <a:spcPts val="1199"/>
              </a:spcAft>
              <a:buSzPct val="100000"/>
              <a:buNone/>
            </a:pPr>
            <a:endParaRPr lang="en-US" sz="32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6</a:t>
            </a:fld>
            <a:endParaRPr lang="en-US">
              <a:solidFill>
                <a:srgbClr val="000000"/>
              </a:solidFill>
              <a:latin typeface="Calibri" pitchFamily="18"/>
            </a:endParaRPr>
          </a:p>
        </p:txBody>
      </p:sp>
    </p:spTree>
    <p:extLst>
      <p:ext uri="{BB962C8B-B14F-4D97-AF65-F5344CB8AC3E}">
        <p14:creationId xmlns:p14="http://schemas.microsoft.com/office/powerpoint/2010/main" val="2349822125"/>
      </p:ext>
    </p:extLst>
  </p:cSld>
  <p:clrMapOvr>
    <a:masterClrMapping/>
  </p:clrMapOvr>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457835" indent="-457200">
              <a:spcAft>
                <a:spcPts val="1199"/>
              </a:spcAft>
              <a:buSzPct val="100000"/>
              <a:buFont typeface="Arial" panose="020B0604020202020204" pitchFamily="34" charset="0"/>
              <a:buChar char="•"/>
            </a:pPr>
            <a:endParaRPr lang="en-US" sz="3200" dirty="0"/>
          </a:p>
          <a:p>
            <a:pPr marL="457835" indent="-457200">
              <a:spcAft>
                <a:spcPts val="1199"/>
              </a:spcAft>
              <a:buSzPct val="100000"/>
              <a:buFont typeface="Arial" panose="020B0604020202020204" pitchFamily="34" charset="0"/>
              <a:buChar char="•"/>
            </a:pPr>
            <a:r>
              <a:rPr lang="en-US" sz="3200" dirty="0"/>
              <a:t>“Unless Christianity is wholly false, the perception of ourselves which we have in moments of shame must be the only true one”</a:t>
            </a:r>
            <a:r>
              <a:rPr lang="en-US" sz="3000" dirty="0">
                <a:latin typeface="Calibri" pitchFamily="18"/>
                <a:cs typeface="Calibri"/>
              </a:rPr>
              <a:t>						C.S. Lewis</a:t>
            </a:r>
          </a:p>
          <a:p>
            <a:pPr marL="457835" indent="-457200">
              <a:spcAft>
                <a:spcPts val="1199"/>
              </a:spcAft>
              <a:buSzPct val="100000"/>
              <a:buFont typeface="Arial" panose="020B0604020202020204" pitchFamily="34" charset="0"/>
              <a:buChar char="•"/>
            </a:pPr>
            <a:r>
              <a:rPr lang="en-US" sz="3000" dirty="0">
                <a:solidFill>
                  <a:schemeClr val="tx1"/>
                </a:solidFill>
                <a:latin typeface="Calibri" pitchFamily="18"/>
                <a:cs typeface="Calibri"/>
              </a:rPr>
              <a:t>In</a:t>
            </a:r>
          </a:p>
          <a:p>
            <a:pPr marL="457835" indent="-457200">
              <a:spcAft>
                <a:spcPts val="1199"/>
              </a:spcAft>
              <a:buSzPct val="100000"/>
              <a:buFont typeface="Arial" panose="020B0604020202020204" pitchFamily="34" charset="0"/>
              <a:buChar char="•"/>
            </a:pPr>
            <a:r>
              <a:rPr lang="en-US" sz="3000" dirty="0">
                <a:solidFill>
                  <a:schemeClr val="tx1"/>
                </a:solidFill>
                <a:latin typeface="Calibri" pitchFamily="18"/>
                <a:cs typeface="Calibri"/>
              </a:rPr>
              <a:t>as</a:t>
            </a:r>
          </a:p>
          <a:p>
            <a:pPr marL="3456634" lvl="8" indent="0">
              <a:spcAft>
                <a:spcPts val="1199"/>
              </a:spcAft>
              <a:buSzPct val="100000"/>
              <a:buNone/>
            </a:pPr>
            <a:endParaRPr lang="en-US" sz="30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7</a:t>
            </a:fld>
            <a:endParaRPr lang="en-US">
              <a:solidFill>
                <a:srgbClr val="000000"/>
              </a:solidFill>
              <a:latin typeface="Calibri" pitchFamily="18"/>
            </a:endParaRPr>
          </a:p>
        </p:txBody>
      </p:sp>
    </p:spTree>
    <p:extLst>
      <p:ext uri="{BB962C8B-B14F-4D97-AF65-F5344CB8AC3E}">
        <p14:creationId xmlns:p14="http://schemas.microsoft.com/office/powerpoint/2010/main" val="3242296493"/>
      </p:ext>
    </p:extLst>
  </p:cSld>
  <p:clrMapOvr>
    <a:masterClrMapping/>
  </p:clrMapOvr>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635" indent="0" algn="ctr">
              <a:spcAft>
                <a:spcPts val="1199"/>
              </a:spcAft>
              <a:buSzPct val="100000"/>
              <a:buNone/>
            </a:pPr>
            <a:r>
              <a:rPr lang="en-US" dirty="0"/>
              <a:t>“The awareness of a need for clothing in the biblical account is much more than a new reticence about sex. There was a desire to retreat from what could be called un-self-protective mutuality.” </a:t>
            </a:r>
            <a:r>
              <a:rPr lang="en-US" sz="3200" dirty="0">
                <a:latin typeface="Calibri" pitchFamily="18"/>
                <a:cs typeface="Calibri"/>
              </a:rPr>
              <a:t> 								Tim Keller</a:t>
            </a:r>
          </a:p>
          <a:p>
            <a:pPr marL="635" indent="0" algn="ctr">
              <a:spcAft>
                <a:spcPts val="1199"/>
              </a:spcAft>
              <a:buSzPct val="100000"/>
              <a:buNone/>
            </a:pPr>
            <a:r>
              <a:rPr lang="en-US" sz="3200" dirty="0">
                <a:solidFill>
                  <a:schemeClr val="tx1"/>
                </a:solidFill>
                <a:latin typeface="Calibri" pitchFamily="18"/>
                <a:cs typeface="Calibri"/>
              </a:rPr>
              <a:t>In</a:t>
            </a:r>
          </a:p>
          <a:p>
            <a:pPr marL="635" indent="0" algn="ctr">
              <a:spcAft>
                <a:spcPts val="1199"/>
              </a:spcAft>
              <a:buSzPct val="100000"/>
              <a:buNone/>
            </a:pPr>
            <a:r>
              <a:rPr lang="en-US" sz="3200" dirty="0">
                <a:solidFill>
                  <a:schemeClr val="tx1"/>
                </a:solidFill>
                <a:latin typeface="Calibri" pitchFamily="18"/>
                <a:cs typeface="Calibri"/>
              </a:rPr>
              <a:t>as</a:t>
            </a: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8</a:t>
            </a:fld>
            <a:endParaRPr lang="en-US">
              <a:solidFill>
                <a:srgbClr val="000000"/>
              </a:solidFill>
              <a:latin typeface="Calibri" pitchFamily="18"/>
            </a:endParaRPr>
          </a:p>
        </p:txBody>
      </p:sp>
    </p:spTree>
    <p:extLst>
      <p:ext uri="{BB962C8B-B14F-4D97-AF65-F5344CB8AC3E}">
        <p14:creationId xmlns:p14="http://schemas.microsoft.com/office/powerpoint/2010/main" val="1254065694"/>
      </p:ext>
    </p:extLst>
  </p:cSld>
  <p:clrMapOvr>
    <a:masterClrMapping/>
  </p:clrMapOvr>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533521"/>
            <a:ext cx="8229240" cy="914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n-US" b="1" dirty="0">
                <a:solidFill>
                  <a:schemeClr val="bg1"/>
                </a:solidFill>
              </a:rPr>
              <a:t>Shame causes fear</a:t>
            </a:r>
          </a:p>
        </p:txBody>
      </p:sp>
      <p:sp>
        <p:nvSpPr>
          <p:cNvPr id="3" name="Content Placeholder 2"/>
          <p:cNvSpPr txBox="1">
            <a:spLocks noGrp="1"/>
          </p:cNvSpPr>
          <p:nvPr>
            <p:ph type="body" idx="4294967295"/>
          </p:nvPr>
        </p:nvSpPr>
        <p:spPr>
          <a:xfrm>
            <a:off x="1981200" y="1523880"/>
            <a:ext cx="8229240" cy="4770000"/>
          </a:xfrm>
        </p:spPr>
        <p:txBody>
          <a:bodyPr/>
          <a:lstStyle>
            <a:defPPr marL="432000" marR="0" lvl="0" indent="-324000" algn="l" rtl="0" hangingPunct="1">
              <a:spcBef>
                <a:spcPts val="0"/>
              </a:spcBef>
              <a:spcAft>
                <a:spcPts val="1417"/>
              </a:spcAft>
              <a:buSzPct val="45000"/>
              <a:buFont typeface="StarSymbol"/>
              <a:buNone/>
              <a:defRPr lang="en-US" sz="3600" b="0" i="0" u="none" strike="noStrike" kern="1200" spc="0">
                <a:ln>
                  <a:noFill/>
                </a:ln>
                <a:solidFill>
                  <a:srgbClr val="FFFFFF"/>
                </a:solidFill>
                <a:latin typeface="Calibri"/>
                <a:ea typeface="Microsoft YaHei" pitchFamily="2"/>
                <a:cs typeface="Lucida Sans" pitchFamily="2"/>
              </a:defRPr>
            </a:defPPr>
            <a:lvl1pPr marL="432000" marR="0" lvl="0" indent="-324000" algn="l" rtl="0" hangingPunct="1">
              <a:spcBef>
                <a:spcPts val="0"/>
              </a:spcBef>
              <a:spcAft>
                <a:spcPts val="1417"/>
              </a:spcAft>
              <a:buSzPct val="45000"/>
              <a:buFont typeface="StarSymbol"/>
              <a:buChar char="●"/>
              <a:defRPr lang="en-US" sz="3600" b="0" i="0" u="none" strike="noStrike" kern="1200" spc="0">
                <a:ln>
                  <a:noFill/>
                </a:ln>
                <a:solidFill>
                  <a:srgbClr val="FFFFFF"/>
                </a:solidFill>
                <a:latin typeface="Calibri"/>
                <a:ea typeface="Microsoft YaHei" pitchFamily="2"/>
                <a:cs typeface="Lucida Sans" pitchFamily="2"/>
              </a:defRPr>
            </a:lvl1pPr>
            <a:lvl2pPr marL="864000" marR="0" lvl="1" indent="-324000" algn="l" rtl="0" hangingPunct="1">
              <a:spcBef>
                <a:spcPts val="0"/>
              </a:spcBef>
              <a:spcAft>
                <a:spcPts val="1134"/>
              </a:spcAft>
              <a:buSzPct val="75000"/>
              <a:buFont typeface="StarSymbol"/>
              <a:buChar char="–"/>
              <a:defRPr lang="en-US" sz="2800" b="0" i="0" u="none" strike="noStrike" kern="1200" spc="0">
                <a:ln>
                  <a:noFill/>
                </a:ln>
                <a:solidFill>
                  <a:srgbClr val="FFFFFF"/>
                </a:solidFill>
                <a:latin typeface="Calibri"/>
                <a:ea typeface="Microsoft YaHei" pitchFamily="2"/>
                <a:cs typeface="Lucida Sans" pitchFamily="2"/>
              </a:defRPr>
            </a:lvl2pPr>
            <a:lvl3pPr marL="1295999" marR="0" lvl="2" indent="-288000" algn="l" rtl="0" hangingPunct="1">
              <a:spcBef>
                <a:spcPts val="0"/>
              </a:spcBef>
              <a:spcAft>
                <a:spcPts val="850"/>
              </a:spcAft>
              <a:buSzPct val="45000"/>
              <a:buFont typeface="StarSymbol"/>
              <a:buChar char="●"/>
              <a:defRPr lang="en-US" sz="2400" b="0" i="0" u="none" strike="noStrike" kern="1200" spc="0">
                <a:ln>
                  <a:noFill/>
                </a:ln>
                <a:solidFill>
                  <a:srgbClr val="FFFFFF"/>
                </a:solidFill>
                <a:latin typeface="Calibri"/>
                <a:ea typeface="Microsoft YaHei" pitchFamily="2"/>
                <a:cs typeface="Lucida Sans" pitchFamily="2"/>
              </a:defRPr>
            </a:lvl3pPr>
            <a:lvl4pPr marL="1728000" marR="0" lvl="3" indent="-216000" algn="l" rtl="0" hangingPunct="1">
              <a:spcBef>
                <a:spcPts val="0"/>
              </a:spcBef>
              <a:spcAft>
                <a:spcPts val="567"/>
              </a:spcAft>
              <a:buSzPct val="7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4pPr>
            <a:lvl5pPr marL="2160000" marR="0" lvl="4"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5pPr>
            <a:lvl6pPr marL="2592000" marR="0" lvl="5"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6pPr>
            <a:lvl7pPr marL="3024000" marR="0" lvl="6"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7pPr>
            <a:lvl8pPr marL="3456000" marR="0" lvl="7"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8pPr>
            <a:lvl9pPr marL="3887999" marR="0" lvl="8" indent="-216000" algn="l" rtl="0" hangingPunct="1">
              <a:spcBef>
                <a:spcPts val="0"/>
              </a:spcBef>
              <a:spcAft>
                <a:spcPts val="283"/>
              </a:spcAft>
              <a:buSzPct val="45000"/>
              <a:buFont typeface="StarSymbol"/>
              <a:buChar char="●"/>
              <a:defRPr lang="en-US" sz="2000" b="0" i="0" u="none" strike="noStrike" kern="1200" spc="0">
                <a:ln>
                  <a:noFill/>
                </a:ln>
                <a:solidFill>
                  <a:srgbClr val="FFFFFF"/>
                </a:solidFill>
                <a:latin typeface="Calibri"/>
                <a:ea typeface="Microsoft YaHei" pitchFamily="2"/>
                <a:cs typeface="Lucida Sans" pitchFamily="2"/>
              </a:defRPr>
            </a:lvl9pPr>
          </a:lstStyle>
          <a:p>
            <a:pPr marL="635" indent="0">
              <a:spcAft>
                <a:spcPts val="1199"/>
              </a:spcAft>
              <a:buSzPct val="100000"/>
              <a:buNone/>
            </a:pPr>
            <a:r>
              <a:rPr lang="en-US" sz="3200" dirty="0"/>
              <a:t>But the Lord God called to the man and said to him, “Where are you?’ 10. And he said, ‘I heard the sound of you in the garden, and </a:t>
            </a:r>
            <a:r>
              <a:rPr lang="en-US" sz="3200" u="sng" dirty="0"/>
              <a:t>I was afraid </a:t>
            </a:r>
            <a:r>
              <a:rPr lang="en-US" sz="3200" dirty="0"/>
              <a:t>because I was naked, and I hid myself.’  </a:t>
            </a:r>
          </a:p>
          <a:p>
            <a:pPr marL="635" indent="0">
              <a:spcAft>
                <a:spcPts val="1199"/>
              </a:spcAft>
              <a:buSzPct val="100000"/>
              <a:buNone/>
            </a:pPr>
            <a:r>
              <a:rPr lang="en-US" sz="3200" dirty="0"/>
              <a:t>Genesis 3:9-10</a:t>
            </a:r>
            <a:endParaRPr lang="en-US" sz="3200" dirty="0">
              <a:latin typeface="Calibri" pitchFamily="18"/>
              <a:cs typeface="Calibri"/>
            </a:endParaRPr>
          </a:p>
          <a:p>
            <a:pPr marL="635" indent="0">
              <a:spcAft>
                <a:spcPts val="1199"/>
              </a:spcAft>
              <a:buSzPct val="100000"/>
              <a:buNone/>
            </a:pPr>
            <a:endParaRPr lang="en-US" sz="3200" dirty="0">
              <a:latin typeface="Calibri" pitchFamily="18"/>
              <a:cs typeface="Calibri"/>
            </a:endParaRPr>
          </a:p>
        </p:txBody>
      </p:sp>
      <p:sp>
        <p:nvSpPr>
          <p:cNvPr id="4" name="Slide Number Placeholder 3"/>
          <p:cNvSpPr txBox="1">
            <a:spLocks noGrp="1"/>
          </p:cNvSpPr>
          <p:nvPr>
            <p:ph type="sldNum" sz="quarter" idx="4294967295"/>
          </p:nvPr>
        </p:nvSpPr>
        <p:spPr>
          <a:xfrm>
            <a:off x="8077080" y="6356521"/>
            <a:ext cx="2133360" cy="364679"/>
          </a:xfrm>
          <a:prstGeom prst="rect">
            <a:avLst/>
          </a:prstGeom>
          <a:noFill/>
          <a:ln>
            <a:noFill/>
          </a:ln>
        </p:spPr>
        <p:txBody>
          <a:bodyPr wrap="square" lIns="90000" tIns="45000" rIns="90000" bIns="45000" anchor="t" anchorCtr="0"/>
          <a:lstStyle/>
          <a:p>
            <a:fld id="{55C13B00-A274-4D51-A6FE-A80A5148170E}" type="slidenum">
              <a:rPr lang="en-US">
                <a:solidFill>
                  <a:prstClr val="black"/>
                </a:solidFill>
              </a:rPr>
              <a:pPr/>
              <a:t>9</a:t>
            </a:fld>
            <a:endParaRPr lang="en-US">
              <a:solidFill>
                <a:srgbClr val="000000"/>
              </a:solidFill>
              <a:latin typeface="Calibri" pitchFamily="18"/>
            </a:endParaRPr>
          </a:p>
        </p:txBody>
      </p:sp>
    </p:spTree>
    <p:extLst>
      <p:ext uri="{BB962C8B-B14F-4D97-AF65-F5344CB8AC3E}">
        <p14:creationId xmlns:p14="http://schemas.microsoft.com/office/powerpoint/2010/main" val="281597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Widescreen</PresentationFormat>
  <Paragraphs>73</Paragraphs>
  <Slides>16</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Calibri Light</vt:lpstr>
      <vt:lpstr>StarSymbol</vt:lpstr>
      <vt:lpstr>Times New Roman</vt:lpstr>
      <vt:lpstr>Office Theme</vt:lpstr>
      <vt:lpstr>Default</vt:lpstr>
      <vt:lpstr>Default 1</vt:lpstr>
      <vt:lpstr>PowerPoint Presentation</vt:lpstr>
      <vt:lpstr>Two Primary Effects of the Fall</vt:lpstr>
      <vt:lpstr>Two Primary Effects of the Fall</vt:lpstr>
      <vt:lpstr>Two Primary Effects of the Fall</vt:lpstr>
      <vt:lpstr>Shame </vt:lpstr>
      <vt:lpstr>Evidence of Shame</vt:lpstr>
      <vt:lpstr>Shame</vt:lpstr>
      <vt:lpstr>Shame</vt:lpstr>
      <vt:lpstr>Shame causes fear</vt:lpstr>
      <vt:lpstr>Shame and fear lead to hiding </vt:lpstr>
      <vt:lpstr>Shame and fear lead to hiding</vt:lpstr>
      <vt:lpstr>Shame and fear lead to Hiding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Miles</dc:creator>
  <cp:lastModifiedBy>Joshua Miles</cp:lastModifiedBy>
  <cp:revision>1</cp:revision>
  <dcterms:created xsi:type="dcterms:W3CDTF">2019-11-03T17:24:34Z</dcterms:created>
  <dcterms:modified xsi:type="dcterms:W3CDTF">2019-11-03T17:25:21Z</dcterms:modified>
</cp:coreProperties>
</file>