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64" r:id="rId2"/>
    <p:sldMasterId id="2147483768" r:id="rId3"/>
    <p:sldMasterId id="2147483771" r:id="rId4"/>
    <p:sldMasterId id="2147483772" r:id="rId5"/>
    <p:sldMasterId id="2147483776" r:id="rId6"/>
  </p:sldMasterIdLst>
  <p:notesMasterIdLst>
    <p:notesMasterId r:id="rId12"/>
  </p:notesMasterIdLst>
  <p:handoutMasterIdLst>
    <p:handoutMasterId r:id="rId13"/>
  </p:handoutMasterIdLst>
  <p:sldIdLst>
    <p:sldId id="768" r:id="rId7"/>
    <p:sldId id="3416" r:id="rId8"/>
    <p:sldId id="3441" r:id="rId9"/>
    <p:sldId id="3439" r:id="rId10"/>
    <p:sldId id="766" r:id="rId11"/>
  </p:sldIdLst>
  <p:sldSz cx="9144000" cy="6858000" type="screen4x3"/>
  <p:notesSz cx="7315200" cy="9601200"/>
  <p:custShowLst>
    <p:custShow name="TEC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66"/>
    <a:srgbClr val="BB62C7"/>
    <a:srgbClr val="009051"/>
    <a:srgbClr val="CA91D2"/>
    <a:srgbClr val="6B0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28FD8-F9B0-4B58-BF00-4213720BA685}" v="2" dt="2019-11-01T17:05:32.6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5226" autoAdjust="0"/>
    <p:restoredTop sz="86931" autoAdjust="0"/>
  </p:normalViewPr>
  <p:slideViewPr>
    <p:cSldViewPr>
      <p:cViewPr varScale="1">
        <p:scale>
          <a:sx n="78" d="100"/>
          <a:sy n="78" d="100"/>
        </p:scale>
        <p:origin x="1308" y="84"/>
      </p:cViewPr>
      <p:guideLst>
        <p:guide orient="horz" pos="2160"/>
        <p:guide pos="288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ua Miles" userId="c3de303dcba1b2ee" providerId="LiveId" clId="{F68BC032-0522-4E06-9E08-089A85BCB0E3}"/>
    <pc:docChg chg="addSld delSld modSld sldOrd">
      <pc:chgData name="Joshua Miles" userId="c3de303dcba1b2ee" providerId="LiveId" clId="{F68BC032-0522-4E06-9E08-089A85BCB0E3}" dt="2019-10-26T22:28:00.395" v="171"/>
      <pc:docMkLst>
        <pc:docMk/>
      </pc:docMkLst>
      <pc:sldChg chg="del">
        <pc:chgData name="Joshua Miles" userId="c3de303dcba1b2ee" providerId="LiveId" clId="{F68BC032-0522-4E06-9E08-089A85BCB0E3}" dt="2019-10-26T22:19:37.691" v="0" actId="2696"/>
        <pc:sldMkLst>
          <pc:docMk/>
          <pc:sldMk cId="1550470804" sldId="256"/>
        </pc:sldMkLst>
      </pc:sldChg>
      <pc:sldChg chg="del">
        <pc:chgData name="Joshua Miles" userId="c3de303dcba1b2ee" providerId="LiveId" clId="{F68BC032-0522-4E06-9E08-089A85BCB0E3}" dt="2019-10-26T22:19:37.707" v="1" actId="2696"/>
        <pc:sldMkLst>
          <pc:docMk/>
          <pc:sldMk cId="1937608743" sldId="257"/>
        </pc:sldMkLst>
      </pc:sldChg>
      <pc:sldChg chg="del">
        <pc:chgData name="Joshua Miles" userId="c3de303dcba1b2ee" providerId="LiveId" clId="{F68BC032-0522-4E06-9E08-089A85BCB0E3}" dt="2019-10-26T22:19:37.721" v="2" actId="2696"/>
        <pc:sldMkLst>
          <pc:docMk/>
          <pc:sldMk cId="3808699276" sldId="258"/>
        </pc:sldMkLst>
      </pc:sldChg>
      <pc:sldChg chg="del">
        <pc:chgData name="Joshua Miles" userId="c3de303dcba1b2ee" providerId="LiveId" clId="{F68BC032-0522-4E06-9E08-089A85BCB0E3}" dt="2019-10-26T22:19:37.733" v="3" actId="2696"/>
        <pc:sldMkLst>
          <pc:docMk/>
          <pc:sldMk cId="3158897325" sldId="259"/>
        </pc:sldMkLst>
      </pc:sldChg>
      <pc:sldChg chg="del">
        <pc:chgData name="Joshua Miles" userId="c3de303dcba1b2ee" providerId="LiveId" clId="{F68BC032-0522-4E06-9E08-089A85BCB0E3}" dt="2019-10-26T22:19:37.740" v="4" actId="2696"/>
        <pc:sldMkLst>
          <pc:docMk/>
          <pc:sldMk cId="2623061169" sldId="260"/>
        </pc:sldMkLst>
      </pc:sldChg>
      <pc:sldChg chg="del">
        <pc:chgData name="Joshua Miles" userId="c3de303dcba1b2ee" providerId="LiveId" clId="{F68BC032-0522-4E06-9E08-089A85BCB0E3}" dt="2019-10-26T22:19:37.746" v="5" actId="2696"/>
        <pc:sldMkLst>
          <pc:docMk/>
          <pc:sldMk cId="1092409607" sldId="261"/>
        </pc:sldMkLst>
      </pc:sldChg>
      <pc:sldChg chg="del">
        <pc:chgData name="Joshua Miles" userId="c3de303dcba1b2ee" providerId="LiveId" clId="{F68BC032-0522-4E06-9E08-089A85BCB0E3}" dt="2019-10-26T22:19:37.754" v="6" actId="2696"/>
        <pc:sldMkLst>
          <pc:docMk/>
          <pc:sldMk cId="64371704" sldId="262"/>
        </pc:sldMkLst>
      </pc:sldChg>
      <pc:sldChg chg="del">
        <pc:chgData name="Joshua Miles" userId="c3de303dcba1b2ee" providerId="LiveId" clId="{F68BC032-0522-4E06-9E08-089A85BCB0E3}" dt="2019-10-26T22:19:37.761" v="7" actId="2696"/>
        <pc:sldMkLst>
          <pc:docMk/>
          <pc:sldMk cId="3610813266" sldId="263"/>
        </pc:sldMkLst>
      </pc:sldChg>
      <pc:sldChg chg="del">
        <pc:chgData name="Joshua Miles" userId="c3de303dcba1b2ee" providerId="LiveId" clId="{F68BC032-0522-4E06-9E08-089A85BCB0E3}" dt="2019-10-26T22:19:37.766" v="8" actId="2696"/>
        <pc:sldMkLst>
          <pc:docMk/>
          <pc:sldMk cId="1131493311" sldId="264"/>
        </pc:sldMkLst>
      </pc:sldChg>
      <pc:sldChg chg="del">
        <pc:chgData name="Joshua Miles" userId="c3de303dcba1b2ee" providerId="LiveId" clId="{F68BC032-0522-4E06-9E08-089A85BCB0E3}" dt="2019-10-26T22:19:37.770" v="9" actId="2696"/>
        <pc:sldMkLst>
          <pc:docMk/>
          <pc:sldMk cId="1988526191" sldId="265"/>
        </pc:sldMkLst>
      </pc:sldChg>
      <pc:sldChg chg="del">
        <pc:chgData name="Joshua Miles" userId="c3de303dcba1b2ee" providerId="LiveId" clId="{F68BC032-0522-4E06-9E08-089A85BCB0E3}" dt="2019-10-26T22:19:37.774" v="10" actId="2696"/>
        <pc:sldMkLst>
          <pc:docMk/>
          <pc:sldMk cId="576600701" sldId="266"/>
        </pc:sldMkLst>
      </pc:sldChg>
      <pc:sldChg chg="del">
        <pc:chgData name="Joshua Miles" userId="c3de303dcba1b2ee" providerId="LiveId" clId="{F68BC032-0522-4E06-9E08-089A85BCB0E3}" dt="2019-10-26T22:19:37.777" v="11" actId="2696"/>
        <pc:sldMkLst>
          <pc:docMk/>
          <pc:sldMk cId="992122467" sldId="267"/>
        </pc:sldMkLst>
      </pc:sldChg>
      <pc:sldChg chg="del">
        <pc:chgData name="Joshua Miles" userId="c3de303dcba1b2ee" providerId="LiveId" clId="{F68BC032-0522-4E06-9E08-089A85BCB0E3}" dt="2019-10-26T22:19:37.780" v="12" actId="2696"/>
        <pc:sldMkLst>
          <pc:docMk/>
          <pc:sldMk cId="1653990665" sldId="268"/>
        </pc:sldMkLst>
      </pc:sldChg>
      <pc:sldChg chg="del">
        <pc:chgData name="Joshua Miles" userId="c3de303dcba1b2ee" providerId="LiveId" clId="{F68BC032-0522-4E06-9E08-089A85BCB0E3}" dt="2019-10-26T22:19:37.783" v="13" actId="2696"/>
        <pc:sldMkLst>
          <pc:docMk/>
          <pc:sldMk cId="1926614247" sldId="269"/>
        </pc:sldMkLst>
      </pc:sldChg>
      <pc:sldChg chg="del">
        <pc:chgData name="Joshua Miles" userId="c3de303dcba1b2ee" providerId="LiveId" clId="{F68BC032-0522-4E06-9E08-089A85BCB0E3}" dt="2019-10-26T22:19:37.786" v="14" actId="2696"/>
        <pc:sldMkLst>
          <pc:docMk/>
          <pc:sldMk cId="2876255673" sldId="270"/>
        </pc:sldMkLst>
      </pc:sldChg>
      <pc:sldChg chg="del">
        <pc:chgData name="Joshua Miles" userId="c3de303dcba1b2ee" providerId="LiveId" clId="{F68BC032-0522-4E06-9E08-089A85BCB0E3}" dt="2019-10-26T22:19:37.790" v="15" actId="2696"/>
        <pc:sldMkLst>
          <pc:docMk/>
          <pc:sldMk cId="3045283069" sldId="271"/>
        </pc:sldMkLst>
      </pc:sldChg>
      <pc:sldChg chg="del">
        <pc:chgData name="Joshua Miles" userId="c3de303dcba1b2ee" providerId="LiveId" clId="{F68BC032-0522-4E06-9E08-089A85BCB0E3}" dt="2019-10-26T22:19:37.794" v="16" actId="2696"/>
        <pc:sldMkLst>
          <pc:docMk/>
          <pc:sldMk cId="2952094562" sldId="272"/>
        </pc:sldMkLst>
      </pc:sldChg>
      <pc:sldChg chg="del">
        <pc:chgData name="Joshua Miles" userId="c3de303dcba1b2ee" providerId="LiveId" clId="{F68BC032-0522-4E06-9E08-089A85BCB0E3}" dt="2019-10-26T22:19:37.797" v="17" actId="2696"/>
        <pc:sldMkLst>
          <pc:docMk/>
          <pc:sldMk cId="294651110" sldId="273"/>
        </pc:sldMkLst>
      </pc:sldChg>
      <pc:sldChg chg="del">
        <pc:chgData name="Joshua Miles" userId="c3de303dcba1b2ee" providerId="LiveId" clId="{F68BC032-0522-4E06-9E08-089A85BCB0E3}" dt="2019-10-26T22:19:37.807" v="18" actId="2696"/>
        <pc:sldMkLst>
          <pc:docMk/>
          <pc:sldMk cId="2296673428" sldId="274"/>
        </pc:sldMkLst>
      </pc:sldChg>
      <pc:sldChg chg="del">
        <pc:chgData name="Joshua Miles" userId="c3de303dcba1b2ee" providerId="LiveId" clId="{F68BC032-0522-4E06-9E08-089A85BCB0E3}" dt="2019-10-26T22:19:37.812" v="19" actId="2696"/>
        <pc:sldMkLst>
          <pc:docMk/>
          <pc:sldMk cId="1418252829" sldId="275"/>
        </pc:sldMkLst>
      </pc:sldChg>
      <pc:sldChg chg="del">
        <pc:chgData name="Joshua Miles" userId="c3de303dcba1b2ee" providerId="LiveId" clId="{F68BC032-0522-4E06-9E08-089A85BCB0E3}" dt="2019-10-26T22:19:37.816" v="20" actId="2696"/>
        <pc:sldMkLst>
          <pc:docMk/>
          <pc:sldMk cId="2076652428" sldId="276"/>
        </pc:sldMkLst>
      </pc:sldChg>
      <pc:sldChg chg="del">
        <pc:chgData name="Joshua Miles" userId="c3de303dcba1b2ee" providerId="LiveId" clId="{F68BC032-0522-4E06-9E08-089A85BCB0E3}" dt="2019-10-26T22:20:12.194" v="25" actId="2696"/>
        <pc:sldMkLst>
          <pc:docMk/>
          <pc:sldMk cId="2647215504" sldId="724"/>
        </pc:sldMkLst>
      </pc:sldChg>
      <pc:sldChg chg="del">
        <pc:chgData name="Joshua Miles" userId="c3de303dcba1b2ee" providerId="LiveId" clId="{F68BC032-0522-4E06-9E08-089A85BCB0E3}" dt="2019-10-26T22:20:12.205" v="26" actId="2696"/>
        <pc:sldMkLst>
          <pc:docMk/>
          <pc:sldMk cId="2226864441" sldId="725"/>
        </pc:sldMkLst>
      </pc:sldChg>
      <pc:sldChg chg="del">
        <pc:chgData name="Joshua Miles" userId="c3de303dcba1b2ee" providerId="LiveId" clId="{F68BC032-0522-4E06-9E08-089A85BCB0E3}" dt="2019-10-26T22:20:12.216" v="27" actId="2696"/>
        <pc:sldMkLst>
          <pc:docMk/>
          <pc:sldMk cId="1748369696" sldId="726"/>
        </pc:sldMkLst>
      </pc:sldChg>
      <pc:sldChg chg="del">
        <pc:chgData name="Joshua Miles" userId="c3de303dcba1b2ee" providerId="LiveId" clId="{F68BC032-0522-4E06-9E08-089A85BCB0E3}" dt="2019-10-26T22:20:12.228" v="28" actId="2696"/>
        <pc:sldMkLst>
          <pc:docMk/>
          <pc:sldMk cId="1191479485" sldId="727"/>
        </pc:sldMkLst>
      </pc:sldChg>
      <pc:sldChg chg="del">
        <pc:chgData name="Joshua Miles" userId="c3de303dcba1b2ee" providerId="LiveId" clId="{F68BC032-0522-4E06-9E08-089A85BCB0E3}" dt="2019-10-26T22:20:12.236" v="29" actId="2696"/>
        <pc:sldMkLst>
          <pc:docMk/>
          <pc:sldMk cId="2472083117" sldId="728"/>
        </pc:sldMkLst>
      </pc:sldChg>
      <pc:sldChg chg="del">
        <pc:chgData name="Joshua Miles" userId="c3de303dcba1b2ee" providerId="LiveId" clId="{F68BC032-0522-4E06-9E08-089A85BCB0E3}" dt="2019-10-26T22:20:12.242" v="30" actId="2696"/>
        <pc:sldMkLst>
          <pc:docMk/>
          <pc:sldMk cId="4232939198" sldId="729"/>
        </pc:sldMkLst>
      </pc:sldChg>
      <pc:sldChg chg="add del">
        <pc:chgData name="Joshua Miles" userId="c3de303dcba1b2ee" providerId="LiveId" clId="{F68BC032-0522-4E06-9E08-089A85BCB0E3}" dt="2019-10-26T22:20:08.984" v="23" actId="2696"/>
        <pc:sldMkLst>
          <pc:docMk/>
          <pc:sldMk cId="256814086" sldId="738"/>
        </pc:sldMkLst>
      </pc:sldChg>
      <pc:sldChg chg="add">
        <pc:chgData name="Joshua Miles" userId="c3de303dcba1b2ee" providerId="LiveId" clId="{F68BC032-0522-4E06-9E08-089A85BCB0E3}" dt="2019-10-26T22:20:06.983" v="22"/>
        <pc:sldMkLst>
          <pc:docMk/>
          <pc:sldMk cId="98821721" sldId="739"/>
        </pc:sldMkLst>
      </pc:sldChg>
      <pc:sldChg chg="add">
        <pc:chgData name="Joshua Miles" userId="c3de303dcba1b2ee" providerId="LiveId" clId="{F68BC032-0522-4E06-9E08-089A85BCB0E3}" dt="2019-10-26T22:20:06.983" v="22"/>
        <pc:sldMkLst>
          <pc:docMk/>
          <pc:sldMk cId="2662391340" sldId="740"/>
        </pc:sldMkLst>
      </pc:sldChg>
      <pc:sldChg chg="add">
        <pc:chgData name="Joshua Miles" userId="c3de303dcba1b2ee" providerId="LiveId" clId="{F68BC032-0522-4E06-9E08-089A85BCB0E3}" dt="2019-10-26T22:20:06.983" v="22"/>
        <pc:sldMkLst>
          <pc:docMk/>
          <pc:sldMk cId="4216365780" sldId="741"/>
        </pc:sldMkLst>
      </pc:sldChg>
      <pc:sldChg chg="add">
        <pc:chgData name="Joshua Miles" userId="c3de303dcba1b2ee" providerId="LiveId" clId="{F68BC032-0522-4E06-9E08-089A85BCB0E3}" dt="2019-10-26T22:20:06.983" v="22"/>
        <pc:sldMkLst>
          <pc:docMk/>
          <pc:sldMk cId="1708622172" sldId="742"/>
        </pc:sldMkLst>
      </pc:sldChg>
      <pc:sldChg chg="add">
        <pc:chgData name="Joshua Miles" userId="c3de303dcba1b2ee" providerId="LiveId" clId="{F68BC032-0522-4E06-9E08-089A85BCB0E3}" dt="2019-10-26T22:20:06.983" v="22"/>
        <pc:sldMkLst>
          <pc:docMk/>
          <pc:sldMk cId="3836854514" sldId="743"/>
        </pc:sldMkLst>
      </pc:sldChg>
      <pc:sldChg chg="add">
        <pc:chgData name="Joshua Miles" userId="c3de303dcba1b2ee" providerId="LiveId" clId="{F68BC032-0522-4E06-9E08-089A85BCB0E3}" dt="2019-10-26T22:20:06.983" v="22"/>
        <pc:sldMkLst>
          <pc:docMk/>
          <pc:sldMk cId="249822598" sldId="744"/>
        </pc:sldMkLst>
      </pc:sldChg>
      <pc:sldChg chg="del">
        <pc:chgData name="Joshua Miles" userId="c3de303dcba1b2ee" providerId="LiveId" clId="{F68BC032-0522-4E06-9E08-089A85BCB0E3}" dt="2019-10-26T22:23:34.582" v="36" actId="2696"/>
        <pc:sldMkLst>
          <pc:docMk/>
          <pc:sldMk cId="835320038" sldId="988"/>
        </pc:sldMkLst>
      </pc:sldChg>
      <pc:sldChg chg="del">
        <pc:chgData name="Joshua Miles" userId="c3de303dcba1b2ee" providerId="LiveId" clId="{F68BC032-0522-4E06-9E08-089A85BCB0E3}" dt="2019-10-26T22:23:34.593" v="37" actId="2696"/>
        <pc:sldMkLst>
          <pc:docMk/>
          <pc:sldMk cId="2582992980" sldId="989"/>
        </pc:sldMkLst>
      </pc:sldChg>
      <pc:sldChg chg="del">
        <pc:chgData name="Joshua Miles" userId="c3de303dcba1b2ee" providerId="LiveId" clId="{F68BC032-0522-4E06-9E08-089A85BCB0E3}" dt="2019-10-26T22:23:34.599" v="38" actId="2696"/>
        <pc:sldMkLst>
          <pc:docMk/>
          <pc:sldMk cId="683673564" sldId="990"/>
        </pc:sldMkLst>
      </pc:sldChg>
      <pc:sldChg chg="del">
        <pc:chgData name="Joshua Miles" userId="c3de303dcba1b2ee" providerId="LiveId" clId="{F68BC032-0522-4E06-9E08-089A85BCB0E3}" dt="2019-10-26T22:23:34.602" v="39" actId="2696"/>
        <pc:sldMkLst>
          <pc:docMk/>
          <pc:sldMk cId="2294003441" sldId="991"/>
        </pc:sldMkLst>
      </pc:sldChg>
      <pc:sldChg chg="del">
        <pc:chgData name="Joshua Miles" userId="c3de303dcba1b2ee" providerId="LiveId" clId="{F68BC032-0522-4E06-9E08-089A85BCB0E3}" dt="2019-10-26T22:23:34.606" v="40" actId="2696"/>
        <pc:sldMkLst>
          <pc:docMk/>
          <pc:sldMk cId="3122529412" sldId="992"/>
        </pc:sldMkLst>
      </pc:sldChg>
      <pc:sldChg chg="del">
        <pc:chgData name="Joshua Miles" userId="c3de303dcba1b2ee" providerId="LiveId" clId="{F68BC032-0522-4E06-9E08-089A85BCB0E3}" dt="2019-10-26T22:23:34.612" v="41" actId="2696"/>
        <pc:sldMkLst>
          <pc:docMk/>
          <pc:sldMk cId="998415656" sldId="993"/>
        </pc:sldMkLst>
      </pc:sldChg>
      <pc:sldChg chg="del">
        <pc:chgData name="Joshua Miles" userId="c3de303dcba1b2ee" providerId="LiveId" clId="{F68BC032-0522-4E06-9E08-089A85BCB0E3}" dt="2019-10-26T22:23:34.616" v="42" actId="2696"/>
        <pc:sldMkLst>
          <pc:docMk/>
          <pc:sldMk cId="202584864" sldId="994"/>
        </pc:sldMkLst>
      </pc:sldChg>
      <pc:sldChg chg="del">
        <pc:chgData name="Joshua Miles" userId="c3de303dcba1b2ee" providerId="LiveId" clId="{F68BC032-0522-4E06-9E08-089A85BCB0E3}" dt="2019-10-26T22:23:34.619" v="43" actId="2696"/>
        <pc:sldMkLst>
          <pc:docMk/>
          <pc:sldMk cId="3153422316" sldId="995"/>
        </pc:sldMkLst>
      </pc:sldChg>
      <pc:sldChg chg="ord">
        <pc:chgData name="Joshua Miles" userId="c3de303dcba1b2ee" providerId="LiveId" clId="{F68BC032-0522-4E06-9E08-089A85BCB0E3}" dt="2019-10-26T22:28:00.395" v="171"/>
        <pc:sldMkLst>
          <pc:docMk/>
          <pc:sldMk cId="1342976704" sldId="996"/>
        </pc:sldMkLst>
      </pc:sldChg>
      <pc:sldChg chg="del">
        <pc:chgData name="Joshua Miles" userId="c3de303dcba1b2ee" providerId="LiveId" clId="{F68BC032-0522-4E06-9E08-089A85BCB0E3}" dt="2019-10-26T22:23:34.629" v="45" actId="2696"/>
        <pc:sldMkLst>
          <pc:docMk/>
          <pc:sldMk cId="2678564146" sldId="997"/>
        </pc:sldMkLst>
      </pc:sldChg>
      <pc:sldChg chg="del">
        <pc:chgData name="Joshua Miles" userId="c3de303dcba1b2ee" providerId="LiveId" clId="{F68BC032-0522-4E06-9E08-089A85BCB0E3}" dt="2019-10-26T22:23:34.632" v="46" actId="2696"/>
        <pc:sldMkLst>
          <pc:docMk/>
          <pc:sldMk cId="3181991478" sldId="998"/>
        </pc:sldMkLst>
      </pc:sldChg>
      <pc:sldChg chg="del">
        <pc:chgData name="Joshua Miles" userId="c3de303dcba1b2ee" providerId="LiveId" clId="{F68BC032-0522-4E06-9E08-089A85BCB0E3}" dt="2019-10-26T22:23:34.642" v="47" actId="2696"/>
        <pc:sldMkLst>
          <pc:docMk/>
          <pc:sldMk cId="3238314793" sldId="999"/>
        </pc:sldMkLst>
      </pc:sldChg>
      <pc:sldChg chg="del">
        <pc:chgData name="Joshua Miles" userId="c3de303dcba1b2ee" providerId="LiveId" clId="{F68BC032-0522-4E06-9E08-089A85BCB0E3}" dt="2019-10-26T22:23:34.646" v="48" actId="2696"/>
        <pc:sldMkLst>
          <pc:docMk/>
          <pc:sldMk cId="2212493123" sldId="1000"/>
        </pc:sldMkLst>
      </pc:sldChg>
      <pc:sldChg chg="del">
        <pc:chgData name="Joshua Miles" userId="c3de303dcba1b2ee" providerId="LiveId" clId="{F68BC032-0522-4E06-9E08-089A85BCB0E3}" dt="2019-10-26T22:23:34.649" v="49" actId="2696"/>
        <pc:sldMkLst>
          <pc:docMk/>
          <pc:sldMk cId="90940582" sldId="1001"/>
        </pc:sldMkLst>
      </pc:sldChg>
      <pc:sldChg chg="del">
        <pc:chgData name="Joshua Miles" userId="c3de303dcba1b2ee" providerId="LiveId" clId="{F68BC032-0522-4E06-9E08-089A85BCB0E3}" dt="2019-10-26T22:23:34.659" v="50" actId="2696"/>
        <pc:sldMkLst>
          <pc:docMk/>
          <pc:sldMk cId="2498289071" sldId="1002"/>
        </pc:sldMkLst>
      </pc:sldChg>
      <pc:sldChg chg="modSp">
        <pc:chgData name="Joshua Miles" userId="c3de303dcba1b2ee" providerId="LiveId" clId="{F68BC032-0522-4E06-9E08-089A85BCB0E3}" dt="2019-10-26T22:26:26.934" v="165" actId="14100"/>
        <pc:sldMkLst>
          <pc:docMk/>
          <pc:sldMk cId="3669991341" sldId="2670"/>
        </pc:sldMkLst>
        <pc:spChg chg="mod">
          <ac:chgData name="Joshua Miles" userId="c3de303dcba1b2ee" providerId="LiveId" clId="{F68BC032-0522-4E06-9E08-089A85BCB0E3}" dt="2019-10-26T22:26:26.934" v="165" actId="14100"/>
          <ac:spMkLst>
            <pc:docMk/>
            <pc:sldMk cId="3669991341" sldId="2670"/>
            <ac:spMk id="4" creationId="{00000000-0000-0000-0000-000000000000}"/>
          </ac:spMkLst>
        </pc:spChg>
      </pc:sldChg>
      <pc:sldChg chg="modSp">
        <pc:chgData name="Joshua Miles" userId="c3de303dcba1b2ee" providerId="LiveId" clId="{F68BC032-0522-4E06-9E08-089A85BCB0E3}" dt="2019-10-26T22:26:52.290" v="169" actId="20577"/>
        <pc:sldMkLst>
          <pc:docMk/>
          <pc:sldMk cId="2108618443" sldId="2741"/>
        </pc:sldMkLst>
        <pc:spChg chg="mod">
          <ac:chgData name="Joshua Miles" userId="c3de303dcba1b2ee" providerId="LiveId" clId="{F68BC032-0522-4E06-9E08-089A85BCB0E3}" dt="2019-10-26T22:26:52.290" v="169" actId="20577"/>
          <ac:spMkLst>
            <pc:docMk/>
            <pc:sldMk cId="2108618443" sldId="2741"/>
            <ac:spMk id="2" creationId="{ED6C2515-1AA1-904D-B0F8-46DA2139C119}"/>
          </ac:spMkLst>
        </pc:spChg>
      </pc:sldChg>
      <pc:sldChg chg="del">
        <pc:chgData name="Joshua Miles" userId="c3de303dcba1b2ee" providerId="LiveId" clId="{F68BC032-0522-4E06-9E08-089A85BCB0E3}" dt="2019-10-26T22:23:34.552" v="33" actId="2696"/>
        <pc:sldMkLst>
          <pc:docMk/>
          <pc:sldMk cId="15224204" sldId="3108"/>
        </pc:sldMkLst>
      </pc:sldChg>
      <pc:sldChg chg="del">
        <pc:chgData name="Joshua Miles" userId="c3de303dcba1b2ee" providerId="LiveId" clId="{F68BC032-0522-4E06-9E08-089A85BCB0E3}" dt="2019-10-26T22:23:34.564" v="34" actId="2696"/>
        <pc:sldMkLst>
          <pc:docMk/>
          <pc:sldMk cId="3592092387" sldId="3160"/>
        </pc:sldMkLst>
      </pc:sldChg>
      <pc:sldChg chg="del">
        <pc:chgData name="Joshua Miles" userId="c3de303dcba1b2ee" providerId="LiveId" clId="{F68BC032-0522-4E06-9E08-089A85BCB0E3}" dt="2019-10-26T22:23:34.573" v="35" actId="2696"/>
        <pc:sldMkLst>
          <pc:docMk/>
          <pc:sldMk cId="342620683" sldId="3311"/>
        </pc:sldMkLst>
      </pc:sldChg>
      <pc:sldChg chg="ord">
        <pc:chgData name="Joshua Miles" userId="c3de303dcba1b2ee" providerId="LiveId" clId="{F68BC032-0522-4E06-9E08-089A85BCB0E3}" dt="2019-10-26T22:27:51.117" v="170"/>
        <pc:sldMkLst>
          <pc:docMk/>
          <pc:sldMk cId="467938669" sldId="3350"/>
        </pc:sldMkLst>
      </pc:sldChg>
      <pc:sldChg chg="ord">
        <pc:chgData name="Joshua Miles" userId="c3de303dcba1b2ee" providerId="LiveId" clId="{F68BC032-0522-4E06-9E08-089A85BCB0E3}" dt="2019-10-26T22:28:00.395" v="171"/>
        <pc:sldMkLst>
          <pc:docMk/>
          <pc:sldMk cId="2982909301" sldId="3362"/>
        </pc:sldMkLst>
      </pc:sldChg>
      <pc:sldChg chg="ord">
        <pc:chgData name="Joshua Miles" userId="c3de303dcba1b2ee" providerId="LiveId" clId="{F68BC032-0522-4E06-9E08-089A85BCB0E3}" dt="2019-10-26T22:28:00.395" v="171"/>
        <pc:sldMkLst>
          <pc:docMk/>
          <pc:sldMk cId="2634304730" sldId="3363"/>
        </pc:sldMkLst>
      </pc:sldChg>
      <pc:sldChg chg="del">
        <pc:chgData name="Joshua Miles" userId="c3de303dcba1b2ee" providerId="LiveId" clId="{F68BC032-0522-4E06-9E08-089A85BCB0E3}" dt="2019-10-26T22:23:34.522" v="31" actId="2696"/>
        <pc:sldMkLst>
          <pc:docMk/>
          <pc:sldMk cId="81840430" sldId="3364"/>
        </pc:sldMkLst>
      </pc:sldChg>
      <pc:sldChg chg="del">
        <pc:chgData name="Joshua Miles" userId="c3de303dcba1b2ee" providerId="LiveId" clId="{F68BC032-0522-4E06-9E08-089A85BCB0E3}" dt="2019-10-26T22:23:34.537" v="32" actId="2696"/>
        <pc:sldMkLst>
          <pc:docMk/>
          <pc:sldMk cId="2671051429" sldId="3365"/>
        </pc:sldMkLst>
      </pc:sldChg>
      <pc:sldChg chg="del">
        <pc:chgData name="Joshua Miles" userId="c3de303dcba1b2ee" providerId="LiveId" clId="{F68BC032-0522-4E06-9E08-089A85BCB0E3}" dt="2019-10-26T22:23:34.625" v="44" actId="2696"/>
        <pc:sldMkLst>
          <pc:docMk/>
          <pc:sldMk cId="4280850865" sldId="3367"/>
        </pc:sldMkLst>
      </pc:sldChg>
      <pc:sldMasterChg chg="delSldLayout">
        <pc:chgData name="Joshua Miles" userId="c3de303dcba1b2ee" providerId="LiveId" clId="{F68BC032-0522-4E06-9E08-089A85BCB0E3}" dt="2019-10-26T22:19:37.818" v="21" actId="2696"/>
        <pc:sldMasterMkLst>
          <pc:docMk/>
          <pc:sldMasterMk cId="0" sldId="2147483662"/>
        </pc:sldMasterMkLst>
        <pc:sldLayoutChg chg="del">
          <pc:chgData name="Joshua Miles" userId="c3de303dcba1b2ee" providerId="LiveId" clId="{F68BC032-0522-4E06-9E08-089A85BCB0E3}" dt="2019-10-26T22:19:37.818" v="21" actId="2696"/>
          <pc:sldLayoutMkLst>
            <pc:docMk/>
            <pc:sldMasterMk cId="0" sldId="2147483662"/>
            <pc:sldLayoutMk cId="3620936285" sldId="2147483780"/>
          </pc:sldLayoutMkLst>
        </pc:sldLayoutChg>
      </pc:sldMasterChg>
      <pc:sldMasterChg chg="delSldLayout">
        <pc:chgData name="Joshua Miles" userId="c3de303dcba1b2ee" providerId="LiveId" clId="{F68BC032-0522-4E06-9E08-089A85BCB0E3}" dt="2019-10-26T22:20:08.987" v="24" actId="2696"/>
        <pc:sldMasterMkLst>
          <pc:docMk/>
          <pc:sldMasterMk cId="398592490" sldId="2147483772"/>
        </pc:sldMasterMkLst>
        <pc:sldLayoutChg chg="del">
          <pc:chgData name="Joshua Miles" userId="c3de303dcba1b2ee" providerId="LiveId" clId="{F68BC032-0522-4E06-9E08-089A85BCB0E3}" dt="2019-10-26T22:20:08.987" v="24" actId="2696"/>
          <pc:sldLayoutMkLst>
            <pc:docMk/>
            <pc:sldMasterMk cId="398592490" sldId="2147483772"/>
            <pc:sldLayoutMk cId="2768024307" sldId="2147483780"/>
          </pc:sldLayoutMkLst>
        </pc:sldLayoutChg>
      </pc:sldMasterChg>
    </pc:docChg>
  </pc:docChgLst>
  <pc:docChgLst>
    <pc:chgData name="Joshua Miles" userId="c3de303dcba1b2ee" providerId="LiveId" clId="{62E28FD8-F9B0-4B58-BF00-4213720BA685}"/>
    <pc:docChg chg="custSel addSld delSld modSld">
      <pc:chgData name="Joshua Miles" userId="c3de303dcba1b2ee" providerId="LiveId" clId="{62E28FD8-F9B0-4B58-BF00-4213720BA685}" dt="2019-11-01T17:05:42.527" v="91" actId="14100"/>
      <pc:docMkLst>
        <pc:docMk/>
      </pc:docMkLst>
      <pc:sldChg chg="del">
        <pc:chgData name="Joshua Miles" userId="c3de303dcba1b2ee" providerId="LiveId" clId="{62E28FD8-F9B0-4B58-BF00-4213720BA685}" dt="2019-11-01T17:03:20.478" v="3" actId="2696"/>
        <pc:sldMkLst>
          <pc:docMk/>
          <pc:sldMk cId="98821721" sldId="739"/>
        </pc:sldMkLst>
      </pc:sldChg>
      <pc:sldChg chg="del">
        <pc:chgData name="Joshua Miles" userId="c3de303dcba1b2ee" providerId="LiveId" clId="{62E28FD8-F9B0-4B58-BF00-4213720BA685}" dt="2019-11-01T17:03:20.483" v="4" actId="2696"/>
        <pc:sldMkLst>
          <pc:docMk/>
          <pc:sldMk cId="2662391340" sldId="740"/>
        </pc:sldMkLst>
      </pc:sldChg>
      <pc:sldChg chg="del">
        <pc:chgData name="Joshua Miles" userId="c3de303dcba1b2ee" providerId="LiveId" clId="{62E28FD8-F9B0-4B58-BF00-4213720BA685}" dt="2019-11-01T17:03:20.486" v="5" actId="2696"/>
        <pc:sldMkLst>
          <pc:docMk/>
          <pc:sldMk cId="4216365780" sldId="741"/>
        </pc:sldMkLst>
      </pc:sldChg>
      <pc:sldChg chg="del">
        <pc:chgData name="Joshua Miles" userId="c3de303dcba1b2ee" providerId="LiveId" clId="{62E28FD8-F9B0-4B58-BF00-4213720BA685}" dt="2019-11-01T17:03:20.490" v="6" actId="2696"/>
        <pc:sldMkLst>
          <pc:docMk/>
          <pc:sldMk cId="1708622172" sldId="742"/>
        </pc:sldMkLst>
      </pc:sldChg>
      <pc:sldChg chg="del">
        <pc:chgData name="Joshua Miles" userId="c3de303dcba1b2ee" providerId="LiveId" clId="{62E28FD8-F9B0-4B58-BF00-4213720BA685}" dt="2019-11-01T17:03:20.494" v="7" actId="2696"/>
        <pc:sldMkLst>
          <pc:docMk/>
          <pc:sldMk cId="3836854514" sldId="743"/>
        </pc:sldMkLst>
      </pc:sldChg>
      <pc:sldChg chg="del">
        <pc:chgData name="Joshua Miles" userId="c3de303dcba1b2ee" providerId="LiveId" clId="{62E28FD8-F9B0-4B58-BF00-4213720BA685}" dt="2019-11-01T17:03:20.499" v="8" actId="2696"/>
        <pc:sldMkLst>
          <pc:docMk/>
          <pc:sldMk cId="249822598" sldId="744"/>
        </pc:sldMkLst>
      </pc:sldChg>
      <pc:sldChg chg="add del">
        <pc:chgData name="Joshua Miles" userId="c3de303dcba1b2ee" providerId="LiveId" clId="{62E28FD8-F9B0-4B58-BF00-4213720BA685}" dt="2019-11-01T17:03:16.594" v="1" actId="2696"/>
        <pc:sldMkLst>
          <pc:docMk/>
          <pc:sldMk cId="3344863391" sldId="745"/>
        </pc:sldMkLst>
      </pc:sldChg>
      <pc:sldChg chg="add">
        <pc:chgData name="Joshua Miles" userId="c3de303dcba1b2ee" providerId="LiveId" clId="{62E28FD8-F9B0-4B58-BF00-4213720BA685}" dt="2019-11-01T17:03:14.906" v="0"/>
        <pc:sldMkLst>
          <pc:docMk/>
          <pc:sldMk cId="1624253438" sldId="746"/>
        </pc:sldMkLst>
      </pc:sldChg>
      <pc:sldChg chg="add">
        <pc:chgData name="Joshua Miles" userId="c3de303dcba1b2ee" providerId="LiveId" clId="{62E28FD8-F9B0-4B58-BF00-4213720BA685}" dt="2019-11-01T17:03:14.906" v="0"/>
        <pc:sldMkLst>
          <pc:docMk/>
          <pc:sldMk cId="2535302919" sldId="747"/>
        </pc:sldMkLst>
      </pc:sldChg>
      <pc:sldChg chg="add">
        <pc:chgData name="Joshua Miles" userId="c3de303dcba1b2ee" providerId="LiveId" clId="{62E28FD8-F9B0-4B58-BF00-4213720BA685}" dt="2019-11-01T17:03:14.906" v="0"/>
        <pc:sldMkLst>
          <pc:docMk/>
          <pc:sldMk cId="874401719" sldId="748"/>
        </pc:sldMkLst>
      </pc:sldChg>
      <pc:sldChg chg="add">
        <pc:chgData name="Joshua Miles" userId="c3de303dcba1b2ee" providerId="LiveId" clId="{62E28FD8-F9B0-4B58-BF00-4213720BA685}" dt="2019-11-01T17:03:14.906" v="0"/>
        <pc:sldMkLst>
          <pc:docMk/>
          <pc:sldMk cId="3006814059" sldId="749"/>
        </pc:sldMkLst>
      </pc:sldChg>
      <pc:sldChg chg="add">
        <pc:chgData name="Joshua Miles" userId="c3de303dcba1b2ee" providerId="LiveId" clId="{62E28FD8-F9B0-4B58-BF00-4213720BA685}" dt="2019-11-01T17:03:14.906" v="0"/>
        <pc:sldMkLst>
          <pc:docMk/>
          <pc:sldMk cId="650802298" sldId="750"/>
        </pc:sldMkLst>
      </pc:sldChg>
      <pc:sldChg chg="add">
        <pc:chgData name="Joshua Miles" userId="c3de303dcba1b2ee" providerId="LiveId" clId="{62E28FD8-F9B0-4B58-BF00-4213720BA685}" dt="2019-11-01T17:03:14.906" v="0"/>
        <pc:sldMkLst>
          <pc:docMk/>
          <pc:sldMk cId="1900413334" sldId="751"/>
        </pc:sldMkLst>
      </pc:sldChg>
      <pc:sldChg chg="modSp">
        <pc:chgData name="Joshua Miles" userId="c3de303dcba1b2ee" providerId="LiveId" clId="{62E28FD8-F9B0-4B58-BF00-4213720BA685}" dt="2019-11-01T17:04:52.596" v="87" actId="20577"/>
        <pc:sldMkLst>
          <pc:docMk/>
          <pc:sldMk cId="3669991341" sldId="2670"/>
        </pc:sldMkLst>
        <pc:spChg chg="mod">
          <ac:chgData name="Joshua Miles" userId="c3de303dcba1b2ee" providerId="LiveId" clId="{62E28FD8-F9B0-4B58-BF00-4213720BA685}" dt="2019-11-01T17:04:52.596" v="87" actId="20577"/>
          <ac:spMkLst>
            <pc:docMk/>
            <pc:sldMk cId="3669991341" sldId="2670"/>
            <ac:spMk id="4" creationId="{00000000-0000-0000-0000-000000000000}"/>
          </ac:spMkLst>
        </pc:spChg>
      </pc:sldChg>
      <pc:sldChg chg="modSp">
        <pc:chgData name="Joshua Miles" userId="c3de303dcba1b2ee" providerId="LiveId" clId="{62E28FD8-F9B0-4B58-BF00-4213720BA685}" dt="2019-11-01T17:05:42.527" v="91" actId="14100"/>
        <pc:sldMkLst>
          <pc:docMk/>
          <pc:sldMk cId="2347083514" sldId="3037"/>
        </pc:sldMkLst>
        <pc:picChg chg="mod">
          <ac:chgData name="Joshua Miles" userId="c3de303dcba1b2ee" providerId="LiveId" clId="{62E28FD8-F9B0-4B58-BF00-4213720BA685}" dt="2019-11-01T17:05:42.527" v="91" actId="14100"/>
          <ac:picMkLst>
            <pc:docMk/>
            <pc:sldMk cId="2347083514" sldId="3037"/>
            <ac:picMk id="3" creationId="{EB5EDFEE-BE75-1B4B-980F-7B2D7FF1D238}"/>
          </ac:picMkLst>
        </pc:picChg>
      </pc:sldChg>
      <pc:sldMasterChg chg="delSldLayout">
        <pc:chgData name="Joshua Miles" userId="c3de303dcba1b2ee" providerId="LiveId" clId="{62E28FD8-F9B0-4B58-BF00-4213720BA685}" dt="2019-11-01T17:03:16.596" v="2" actId="2696"/>
        <pc:sldMasterMkLst>
          <pc:docMk/>
          <pc:sldMasterMk cId="398592490" sldId="2147483772"/>
        </pc:sldMasterMkLst>
        <pc:sldLayoutChg chg="del">
          <pc:chgData name="Joshua Miles" userId="c3de303dcba1b2ee" providerId="LiveId" clId="{62E28FD8-F9B0-4B58-BF00-4213720BA685}" dt="2019-11-01T17:03:16.596" v="2" actId="2696"/>
          <pc:sldLayoutMkLst>
            <pc:docMk/>
            <pc:sldMasterMk cId="398592490" sldId="2147483772"/>
            <pc:sldLayoutMk cId="517394161" sldId="214748378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6653" tIns="48326" rIns="96653" bIns="48326" rtlCol="0"/>
          <a:lstStyle>
            <a:lvl1pPr algn="r">
              <a:defRPr sz="1300"/>
            </a:lvl1pPr>
          </a:lstStyle>
          <a:p>
            <a:fld id="{BA261189-8F52-444B-890B-269A83425068}" type="datetimeFigureOut">
              <a:rPr lang="en-US" smtClean="0"/>
              <a:pPr/>
              <a:t>12/8/2019</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6653" tIns="48326" rIns="96653" bIns="48326" rtlCol="0" anchor="b"/>
          <a:lstStyle>
            <a:lvl1pPr algn="l">
              <a:defRPr sz="1300"/>
            </a:lvl1pPr>
          </a:lstStyle>
          <a:p>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6653" tIns="48326" rIns="96653" bIns="48326" rtlCol="0" anchor="b"/>
          <a:lstStyle>
            <a:lvl1pPr algn="r">
              <a:defRPr sz="13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53" tIns="48326" rIns="96653" bIns="48326" rtlCol="0"/>
          <a:lstStyle>
            <a:lvl1pPr algn="r">
              <a:defRPr sz="1300"/>
            </a:lvl1pPr>
          </a:lstStyle>
          <a:p>
            <a:fld id="{57277A89-0140-4E3B-8429-21E784784C77}" type="datetimeFigureOut">
              <a:rPr lang="en-US" smtClean="0"/>
              <a:pPr/>
              <a:t>12/8/2019</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3" tIns="48326" rIns="96653" bIns="483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6653" tIns="48326" rIns="96653"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53" tIns="48326" rIns="96653" bIns="48326" rtlCol="0" anchor="b"/>
          <a:lstStyle>
            <a:lvl1pPr algn="r">
              <a:defRPr sz="13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4FF1BE-2FA6-48B7-A734-A21F96AC4705}" type="slidenum">
              <a:rPr lang="en-US" smtClean="0"/>
              <a:pPr/>
              <a:t>1</a:t>
            </a:fld>
            <a:endParaRPr lang="en-US"/>
          </a:p>
        </p:txBody>
      </p:sp>
    </p:spTree>
    <p:extLst>
      <p:ext uri="{BB962C8B-B14F-4D97-AF65-F5344CB8AC3E}">
        <p14:creationId xmlns:p14="http://schemas.microsoft.com/office/powerpoint/2010/main" val="2867217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01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685800" y="2133600"/>
            <a:ext cx="7924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5" name="Straight Connector 4"/>
          <p:cNvCxnSpPr/>
          <p:nvPr userDrawn="1"/>
        </p:nvCxnSpPr>
        <p:spPr>
          <a:xfrm>
            <a:off x="342900" y="1828800"/>
            <a:ext cx="84582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6D3C8A-C51C-465B-9EAC-54AF508F6415}"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D3C8A-C51C-465B-9EAC-54AF508F6415}"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80988" y="949325"/>
            <a:ext cx="8661400" cy="939800"/>
          </a:xfrm>
        </p:spPr>
        <p:txBody>
          <a:bodyPr/>
          <a:lstStyle/>
          <a:p>
            <a:r>
              <a:rPr lang="en-US"/>
              <a:t>Click to edit Master title style</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6D3C8A-C51C-465B-9EAC-54AF508F6415}"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6D3C8A-C51C-465B-9EAC-54AF508F6415}"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6D3C8A-C51C-465B-9EAC-54AF508F6415}"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6D3C8A-C51C-465B-9EAC-54AF508F6415}" type="datetimeFigureOut">
              <a:rPr lang="en-US" smtClean="0"/>
              <a:pPr/>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6D3C8A-C51C-465B-9EAC-54AF508F6415}" type="datetimeFigureOut">
              <a:rPr lang="en-US" smtClean="0"/>
              <a:pPr/>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91597276"/>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57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12/8/2019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28456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12/8/2019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140910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12/8/2019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8592490"/>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solidFill>
                  <a:prstClr val="black">
                    <a:tint val="75000"/>
                  </a:prstClr>
                </a:solidFill>
              </a:rPr>
              <a:pPr/>
              <a:t>12/8/2019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1741329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l-GR" sz="6600" dirty="0"/>
              <a:t>Χριστός</a:t>
            </a:r>
            <a:endParaRPr lang="en-US" sz="6600" dirty="0"/>
          </a:p>
        </p:txBody>
      </p:sp>
      <p:pic>
        <p:nvPicPr>
          <p:cNvPr id="3" name="Picture 2"/>
          <p:cNvPicPr>
            <a:picLocks noChangeAspect="1" noChangeArrowheads="1"/>
          </p:cNvPicPr>
          <p:nvPr/>
        </p:nvPicPr>
        <p:blipFill>
          <a:blip r:embed="rId3" cstate="print"/>
          <a:srcRect/>
          <a:stretch>
            <a:fillRect/>
          </a:stretch>
        </p:blipFill>
        <p:spPr bwMode="auto">
          <a:xfrm>
            <a:off x="3657600" y="2057400"/>
            <a:ext cx="1752600" cy="2111883"/>
          </a:xfrm>
          <a:prstGeom prst="rect">
            <a:avLst/>
          </a:prstGeom>
          <a:noFill/>
          <a:ln w="9525">
            <a:noFill/>
            <a:miter lim="800000"/>
            <a:headEnd/>
            <a:tailEnd/>
          </a:ln>
        </p:spPr>
      </p:pic>
    </p:spTree>
    <p:extLst>
      <p:ext uri="{BB962C8B-B14F-4D97-AF65-F5344CB8AC3E}">
        <p14:creationId xmlns:p14="http://schemas.microsoft.com/office/powerpoint/2010/main" val="73867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smtClean="0"/>
              <a:pPr/>
              <a:t>2</a:t>
            </a:fld>
            <a:endParaRPr lang="en-US"/>
          </a:p>
        </p:txBody>
      </p:sp>
    </p:spTree>
    <p:extLst>
      <p:ext uri="{BB962C8B-B14F-4D97-AF65-F5344CB8AC3E}">
        <p14:creationId xmlns:p14="http://schemas.microsoft.com/office/powerpoint/2010/main" val="200917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EA6AB5-54B2-DF44-BF86-7DC49D549622}"/>
              </a:ext>
            </a:extLst>
          </p:cNvPr>
          <p:cNvSpPr>
            <a:spLocks noGrp="1"/>
          </p:cNvSpPr>
          <p:nvPr>
            <p:ph idx="1"/>
          </p:nvPr>
        </p:nvSpPr>
        <p:spPr/>
        <p:txBody>
          <a:bodyPr>
            <a:normAutofit/>
          </a:bodyPr>
          <a:lstStyle/>
          <a:p>
            <a:pPr marL="0" indent="0"/>
            <a:r>
              <a:rPr lang="en-US" dirty="0"/>
              <a:t>. . . Christ, Son, Lord, Only-begotten, recognized in two natures, </a:t>
            </a:r>
            <a:r>
              <a:rPr lang="en-US" u="sng" dirty="0"/>
              <a:t>without confusion</a:t>
            </a:r>
            <a:r>
              <a:rPr lang="en-US" dirty="0"/>
              <a:t>, </a:t>
            </a:r>
            <a:r>
              <a:rPr lang="en-US" u="sng" dirty="0"/>
              <a:t>without change</a:t>
            </a:r>
            <a:r>
              <a:rPr lang="en-US" dirty="0"/>
              <a:t>, </a:t>
            </a:r>
            <a:r>
              <a:rPr lang="en-US" u="sng" dirty="0"/>
              <a:t>without division</a:t>
            </a:r>
            <a:r>
              <a:rPr lang="en-US" dirty="0"/>
              <a:t>, </a:t>
            </a:r>
            <a:r>
              <a:rPr lang="en-US" u="sng" dirty="0"/>
              <a:t>without separation</a:t>
            </a:r>
            <a:r>
              <a:rPr lang="en-US" dirty="0"/>
              <a:t>; the distinction of the natures being in no way annulled by the union, but rather the characteristics of each nature being preserved and coming together to form one person and subsistence, not parted or separated into two persons, but one and the same Son and Only-begotten God the Word, Lord Jesus Christ . . .</a:t>
            </a:r>
          </a:p>
        </p:txBody>
      </p:sp>
    </p:spTree>
    <p:extLst>
      <p:ext uri="{BB962C8B-B14F-4D97-AF65-F5344CB8AC3E}">
        <p14:creationId xmlns:p14="http://schemas.microsoft.com/office/powerpoint/2010/main" val="295927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smtClean="0"/>
              <a:pPr/>
              <a:t>4</a:t>
            </a:fld>
            <a:endParaRPr lang="en-US"/>
          </a:p>
        </p:txBody>
      </p:sp>
    </p:spTree>
    <p:extLst>
      <p:ext uri="{BB962C8B-B14F-4D97-AF65-F5344CB8AC3E}">
        <p14:creationId xmlns:p14="http://schemas.microsoft.com/office/powerpoint/2010/main" val="2168379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AA4ED6C-8A48-421A-ADF2-3AFB31B0387B}" type="slidenum">
              <a:rPr lang="en-US" smtClean="0"/>
              <a:pPr/>
              <a:t>5</a:t>
            </a:fld>
            <a:endParaRPr lang="en-US"/>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5947" y="3200400"/>
            <a:ext cx="5920023"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825" y="152400"/>
            <a:ext cx="6923483" cy="29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334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92</Words>
  <Application>Microsoft Office PowerPoint</Application>
  <PresentationFormat>On-screen Show (4:3)</PresentationFormat>
  <Paragraphs>6</Paragraphs>
  <Slides>5</Slides>
  <Notes>1</Notes>
  <HiddenSlides>0</HiddenSlides>
  <MMClips>0</MMClips>
  <ScaleCrop>false</ScaleCrop>
  <HeadingPairs>
    <vt:vector size="8" baseType="variant">
      <vt:variant>
        <vt:lpstr>Fonts Used</vt:lpstr>
      </vt:variant>
      <vt:variant>
        <vt:i4>2</vt:i4>
      </vt:variant>
      <vt:variant>
        <vt:lpstr>Theme</vt:lpstr>
      </vt:variant>
      <vt:variant>
        <vt:i4>6</vt:i4>
      </vt:variant>
      <vt:variant>
        <vt:lpstr>Slide Titles</vt:lpstr>
      </vt:variant>
      <vt:variant>
        <vt:i4>5</vt:i4>
      </vt:variant>
      <vt:variant>
        <vt:lpstr>Custom Shows</vt:lpstr>
      </vt:variant>
      <vt:variant>
        <vt:i4>1</vt:i4>
      </vt:variant>
    </vt:vector>
  </HeadingPairs>
  <TitlesOfParts>
    <vt:vector size="14" baseType="lpstr">
      <vt:lpstr>Arial</vt:lpstr>
      <vt:lpstr>Calibri</vt:lpstr>
      <vt:lpstr>WJB1</vt:lpstr>
      <vt:lpstr>1_WJB1</vt:lpstr>
      <vt:lpstr>2_WJB1</vt:lpstr>
      <vt:lpstr>3_WJB1</vt:lpstr>
      <vt:lpstr>4_WJB1</vt:lpstr>
      <vt:lpstr>13_WJB1</vt:lpstr>
      <vt:lpstr>PowerPoint Presentation</vt:lpstr>
      <vt:lpstr>PowerPoint Presentation</vt:lpstr>
      <vt:lpstr>PowerPoint Presentation</vt:lpstr>
      <vt:lpstr>PowerPoint Presentation</vt:lpstr>
      <vt:lpstr>PowerPoint Presentation</vt:lpstr>
      <vt:lpstr>TEC1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Joshua Miles</dc:creator>
  <cp:lastModifiedBy>Joshua Miles</cp:lastModifiedBy>
  <cp:revision>71</cp:revision>
  <cp:lastPrinted>2019-11-08T14:49:38Z</cp:lastPrinted>
  <dcterms:created xsi:type="dcterms:W3CDTF">2019-10-18T15:47:30Z</dcterms:created>
  <dcterms:modified xsi:type="dcterms:W3CDTF">2019-12-08T17:32:50Z</dcterms:modified>
</cp:coreProperties>
</file>