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64" r:id="rId2"/>
    <p:sldMasterId id="2147483768" r:id="rId3"/>
    <p:sldMasterId id="2147483771" r:id="rId4"/>
    <p:sldMasterId id="2147483772" r:id="rId5"/>
    <p:sldMasterId id="2147483776" r:id="rId6"/>
  </p:sldMasterIdLst>
  <p:notesMasterIdLst>
    <p:notesMasterId r:id="rId8"/>
  </p:notesMasterIdLst>
  <p:handoutMasterIdLst>
    <p:handoutMasterId r:id="rId9"/>
  </p:handoutMasterIdLst>
  <p:sldIdLst>
    <p:sldId id="3461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BB62C7"/>
    <a:srgbClr val="009051"/>
    <a:srgbClr val="CA91D2"/>
    <a:srgbClr val="6B0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E28FD8-F9B0-4B58-BF00-4213720BA685}" v="2" dt="2019-11-01T17:05:32.6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226" autoAdjust="0"/>
    <p:restoredTop sz="86938" autoAdjust="0"/>
  </p:normalViewPr>
  <p:slideViewPr>
    <p:cSldViewPr>
      <p:cViewPr varScale="1">
        <p:scale>
          <a:sx n="107" d="100"/>
          <a:sy n="107" d="100"/>
        </p:scale>
        <p:origin x="120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r">
              <a:defRPr sz="1300"/>
            </a:lvl1pPr>
          </a:lstStyle>
          <a:p>
            <a:fld id="{BA261189-8F52-444B-890B-269A83425068}" type="datetimeFigureOut">
              <a:rPr lang="en-US" smtClean="0"/>
              <a:pPr/>
              <a:t>12/22/19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r">
              <a:defRPr sz="13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r">
              <a:defRPr sz="1300"/>
            </a:lvl1pPr>
          </a:lstStyle>
          <a:p>
            <a:fld id="{57277A89-0140-4E3B-8429-21E784784C77}" type="datetimeFigureOut">
              <a:rPr lang="en-US" smtClean="0"/>
              <a:pPr/>
              <a:t>12/22/19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6" rIns="96653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3" tIns="48326" rIns="96653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r">
              <a:defRPr sz="13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FF1BE-2FA6-48B7-A734-A21F96AC4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1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01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924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42900" y="1828800"/>
            <a:ext cx="84582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8" y="949325"/>
            <a:ext cx="86614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C8A-C51C-465B-9EAC-54AF508F6415}" type="datetimeFigureOut">
              <a:rPr lang="en-US" smtClean="0"/>
              <a:pPr/>
              <a:t>12/22/19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73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5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97276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5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28456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409107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12/22/19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2490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329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24F50-848C-AA48-A253-E0E7F97170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52400"/>
            <a:ext cx="4267200" cy="6477000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Emmanuel in Isaiah 7</a:t>
            </a:r>
          </a:p>
          <a:p>
            <a:r>
              <a:rPr lang="en-US" dirty="0"/>
              <a:t>- Identity unknown</a:t>
            </a:r>
          </a:p>
          <a:p>
            <a:r>
              <a:rPr lang="en-US" dirty="0"/>
              <a:t>- “God with us,” figuratively</a:t>
            </a:r>
          </a:p>
          <a:p>
            <a:r>
              <a:rPr lang="en-US" dirty="0"/>
              <a:t>- A sign of deliverance</a:t>
            </a:r>
          </a:p>
          <a:p>
            <a:r>
              <a:rPr lang="en-US" dirty="0"/>
              <a:t>- Born during a dark time</a:t>
            </a:r>
          </a:p>
          <a:p>
            <a:r>
              <a:rPr lang="en-US" dirty="0"/>
              <a:t>- Birth serves as a symbol of hope</a:t>
            </a:r>
          </a:p>
          <a:p>
            <a:r>
              <a:rPr lang="en-US" dirty="0"/>
              <a:t>- Mother’s virginity may be referred to</a:t>
            </a:r>
          </a:p>
          <a:p>
            <a:r>
              <a:rPr lang="en-US" dirty="0"/>
              <a:t>- God kept his promise, saving his people from impending threat</a:t>
            </a:r>
          </a:p>
          <a:p>
            <a:r>
              <a:rPr lang="en-US" dirty="0"/>
              <a:t>- A foreshadow of Jesus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54B79-F7F3-E946-8679-776249517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52400"/>
            <a:ext cx="4267200" cy="6477000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Immanuel in Matthew 1</a:t>
            </a:r>
          </a:p>
          <a:p>
            <a:r>
              <a:rPr lang="en-US" dirty="0"/>
              <a:t>- Jesus</a:t>
            </a:r>
          </a:p>
          <a:p>
            <a:r>
              <a:rPr lang="en-US" dirty="0"/>
              <a:t>- “God with us,” literally</a:t>
            </a:r>
          </a:p>
          <a:p>
            <a:r>
              <a:rPr lang="en-US" dirty="0"/>
              <a:t>- A sign of deliverance</a:t>
            </a:r>
          </a:p>
          <a:p>
            <a:r>
              <a:rPr lang="en-US" dirty="0"/>
              <a:t>- Born during a dark time</a:t>
            </a:r>
          </a:p>
          <a:p>
            <a:r>
              <a:rPr lang="en-US" dirty="0"/>
              <a:t>- Birth serves as a symbol of hope</a:t>
            </a:r>
          </a:p>
          <a:p>
            <a:r>
              <a:rPr lang="en-US" dirty="0"/>
              <a:t>- Mother is a virgin</a:t>
            </a:r>
          </a:p>
          <a:p>
            <a:r>
              <a:rPr lang="en-US" dirty="0"/>
              <a:t>- God kept his promise, saving his people from an ultimate threat</a:t>
            </a:r>
          </a:p>
          <a:p>
            <a:r>
              <a:rPr lang="en-US" dirty="0"/>
              <a:t>- Is the true and fuller “God with us” Immanuel</a:t>
            </a:r>
          </a:p>
        </p:txBody>
      </p:sp>
    </p:spTree>
    <p:extLst>
      <p:ext uri="{BB962C8B-B14F-4D97-AF65-F5344CB8AC3E}">
        <p14:creationId xmlns:p14="http://schemas.microsoft.com/office/powerpoint/2010/main" val="8598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JB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60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121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WJB1</vt:lpstr>
      <vt:lpstr>1_WJB1</vt:lpstr>
      <vt:lpstr>2_WJB1</vt:lpstr>
      <vt:lpstr>3_WJB1</vt:lpstr>
      <vt:lpstr>4_WJB1</vt:lpstr>
      <vt:lpstr>13_WJB1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</dc:title>
  <dc:creator>Joshua Miles</dc:creator>
  <cp:lastModifiedBy>Wendell Brane</cp:lastModifiedBy>
  <cp:revision>112</cp:revision>
  <cp:lastPrinted>2019-11-08T14:49:38Z</cp:lastPrinted>
  <dcterms:created xsi:type="dcterms:W3CDTF">2019-10-18T15:47:30Z</dcterms:created>
  <dcterms:modified xsi:type="dcterms:W3CDTF">2019-12-23T00:28:56Z</dcterms:modified>
</cp:coreProperties>
</file>