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505" r:id="rId3"/>
    <p:sldId id="3507" r:id="rId4"/>
    <p:sldId id="3501" r:id="rId5"/>
    <p:sldId id="3502" r:id="rId6"/>
    <p:sldId id="3508" r:id="rId7"/>
    <p:sldId id="350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8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82AD1-0084-436C-AC1F-DDC3490022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0BA095-D4E3-4405-9E1A-9832CF01BA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79BD0-9515-40AE-ABEF-26384126D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848E-3675-45D2-B624-9DC9D3C336BE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C8148-44BD-426C-B612-3F12F3712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59703-EE78-4588-9416-C80A2E08C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7831-294F-4A29-A4DB-3D088161D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2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D626C-E660-4A97-97C3-2BE702F69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35B38A-EE1E-4856-8BCE-EBE02E9A5F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C101F-8312-486F-9C26-2BF0F49BF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848E-3675-45D2-B624-9DC9D3C336BE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E5569-69E6-4AAF-B696-773DD99D4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226F6-7455-49CE-9334-ED34A92D3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7831-294F-4A29-A4DB-3D088161D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635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562A42-B495-4CB7-8F98-30AED89E95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4E4ED9-A248-4FC2-99FE-D887E227BE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B9A67-8CD8-4C99-B759-6B3E223F0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848E-3675-45D2-B624-9DC9D3C336BE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15BAE-3AAA-4E3A-8AFC-5EF451A12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15F255-FAFE-4369-9BB6-4FA43FED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7831-294F-4A29-A4DB-3D088161D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52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971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2/16/2020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807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0B4FE-2FD3-4CF0-9206-F47DADAFA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73502-D806-45C7-BE86-0F6433EBF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D93D4-FDC6-469F-A04A-7BB4AFD1F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848E-3675-45D2-B624-9DC9D3C336BE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672CD-60C6-413B-BF9E-E75C35D62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0C88C-78FF-4C98-AAA3-B6F512F57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7831-294F-4A29-A4DB-3D088161D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8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7A0F5-8557-43A6-BBC6-EDB2EEC3D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F4501-2F98-4E0A-92EB-66AF0B043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92802-C924-4C73-BA47-262AA1A15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848E-3675-45D2-B624-9DC9D3C336BE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3DD77-2232-4EF6-93F8-53EAA03F0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DB145-C779-44F3-94C1-8A5042EC1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7831-294F-4A29-A4DB-3D088161D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7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D653F-6D24-4CC1-B310-D4F81A8F0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012D6-8C5B-4E75-8276-785B3068B5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89A736-4EB1-4425-A2B6-6B7DAF69D3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967861-34A7-49DB-BDCE-F9E95BB27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848E-3675-45D2-B624-9DC9D3C336BE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CB71C3-5AEC-463F-99E0-4FD83FC4E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8D5D60-15DD-4306-9700-DA62868DA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7831-294F-4A29-A4DB-3D088161D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33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9B5F5-9107-4E54-A195-AF5E44491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A7937E-BEAA-4FAD-B309-E323B8F6E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22D931-63FE-49E0-9E63-9B9469E6DD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C6580B-9B08-43FA-A4AB-E2277B2CC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CC1805-D09A-4F25-A668-119F4A2413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B5A6CD-BBF5-4BF3-A8C7-A708C0D00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848E-3675-45D2-B624-9DC9D3C336BE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0AF6DB-5794-4DAF-A335-9C3CA37A9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D4D5FE-E326-4814-8390-FF31F46C6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7831-294F-4A29-A4DB-3D088161D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2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95943-AF92-4E28-91A2-A1ED23AE4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0DE413-6380-41BC-B553-150B646B5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848E-3675-45D2-B624-9DC9D3C336BE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A3B252-8ED5-408D-B9F5-A749B01B2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F6EE96-3EC4-42BE-A00E-3C261E797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7831-294F-4A29-A4DB-3D088161D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03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9917EC-3922-4594-91CB-15F271DC7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848E-3675-45D2-B624-9DC9D3C336BE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E9D391-20B6-4A70-9AE1-61610A2BC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847465-47AC-46F6-8E7C-BAD41AFB3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7831-294F-4A29-A4DB-3D088161D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06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01016-CF32-47A0-ABB9-7C331B8A8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5631D-7FF0-4F8D-955D-94AEAF296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39804C-AB45-471C-9CE4-F34AA18879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CEED6A-F2E5-4303-B8C2-F58236F8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848E-3675-45D2-B624-9DC9D3C336BE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A5A9D-525C-4EA6-98B0-35E578844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DACFE4-5C0F-445F-8A33-E2D152569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7831-294F-4A29-A4DB-3D088161D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177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D45E5-D1B9-45BB-8236-0A2F8328E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9A79AD-AE2E-4B8F-B1A6-5869FF77AE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43E306-B113-46E9-BE12-C63DF40545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09E176-3800-43E1-BFE9-E50FC6FF6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848E-3675-45D2-B624-9DC9D3C336BE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13083A-23C4-4E02-8545-36748F97E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847E5-7DF5-456A-978D-B1942C996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7831-294F-4A29-A4DB-3D088161D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3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F3A6F8-75E7-4B02-A4D2-0F806E9C0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DD9E3F-2204-4ADE-9E7B-09F6AF5067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8049B-C255-4EC3-962A-D016314B74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7848E-3675-45D2-B624-9DC9D3C336BE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EA716-6EF3-4834-BA43-6599424475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49811-2525-4702-B09F-C62C3D323A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87831-294F-4A29-A4DB-3D088161D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35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D3C8A-C51C-465B-9EAC-54AF508F6415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55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FDACE31-6C11-0845-9208-1CBDE16B9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228600"/>
            <a:ext cx="8839200" cy="6477000"/>
          </a:xfrm>
        </p:spPr>
        <p:txBody>
          <a:bodyPr>
            <a:noAutofit/>
          </a:bodyPr>
          <a:lstStyle/>
          <a:p>
            <a:pPr marL="320040" indent="-320040"/>
            <a:r>
              <a:rPr lang="en-US" sz="2700" dirty="0"/>
              <a:t>• For to me, to live is Christ and to die is gain.</a:t>
            </a:r>
          </a:p>
          <a:p>
            <a:pPr marL="320040" indent="-320040"/>
            <a:r>
              <a:rPr lang="en-US" sz="2700" dirty="0"/>
              <a:t>• Rejoice in the Lord always. I will say it again, Rejoice!</a:t>
            </a:r>
          </a:p>
          <a:p>
            <a:pPr marL="320040" indent="-320040"/>
            <a:r>
              <a:rPr lang="en-US" sz="2700" dirty="0"/>
              <a:t>• I can do everything through him who gives me strength.</a:t>
            </a:r>
          </a:p>
          <a:p>
            <a:pPr marL="320040" indent="-320040"/>
            <a:r>
              <a:rPr lang="en-US" sz="2700" dirty="0"/>
              <a:t>• Do not be anxious about anything, but in everything, by prayer and petitions, with thanksgiving, present your requests to God.</a:t>
            </a:r>
          </a:p>
          <a:p>
            <a:pPr marL="320040" indent="-320040"/>
            <a:r>
              <a:rPr lang="en-US" sz="2700" dirty="0"/>
              <a:t>• And my God will meet all your needs according to his glorious riches in Christ Jesus.</a:t>
            </a:r>
          </a:p>
          <a:p>
            <a:pPr marL="320040" indent="-320040"/>
            <a:r>
              <a:rPr lang="en-US" sz="2700" dirty="0"/>
              <a:t>• Being confident of this, that he who began a good work in you will carry it on to completion until the day of Christ Jesus.</a:t>
            </a:r>
          </a:p>
          <a:p>
            <a:pPr marL="320040" indent="-320040"/>
            <a:r>
              <a:rPr lang="en-US" sz="2700" dirty="0"/>
              <a:t>• And the peace of God, which transcends all understanding, will guard your hearts and your minds in Christ Jesus.</a:t>
            </a:r>
          </a:p>
        </p:txBody>
      </p:sp>
    </p:spTree>
    <p:extLst>
      <p:ext uri="{BB962C8B-B14F-4D97-AF65-F5344CB8AC3E}">
        <p14:creationId xmlns:p14="http://schemas.microsoft.com/office/powerpoint/2010/main" val="2127104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569C7D-6A93-0D4A-89D8-220BA0FBF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7200" b="1" dirty="0">
                <a:solidFill>
                  <a:srgbClr val="CA91D2"/>
                </a:solidFill>
              </a:rPr>
              <a:t>PHILIPPIANS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688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D1DBCAF-341C-054E-B4E9-DE516474D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717" y="136932"/>
            <a:ext cx="6360566" cy="6584136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BF2D9FE7-D0D4-AA48-959B-51268A6BF9CF}"/>
              </a:ext>
            </a:extLst>
          </p:cNvPr>
          <p:cNvSpPr/>
          <p:nvPr/>
        </p:nvSpPr>
        <p:spPr>
          <a:xfrm>
            <a:off x="5791200" y="685800"/>
            <a:ext cx="990600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235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4399D7-C649-5943-A7C5-A19D70B003EB}"/>
              </a:ext>
            </a:extLst>
          </p:cNvPr>
          <p:cNvSpPr txBox="1"/>
          <p:nvPr/>
        </p:nvSpPr>
        <p:spPr>
          <a:xfrm>
            <a:off x="3578088" y="226612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1DBCAF-341C-054E-B4E9-DE516474DD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258" r="24842" b="54629"/>
          <a:stretch/>
        </p:blipFill>
        <p:spPr>
          <a:xfrm>
            <a:off x="2590800" y="152401"/>
            <a:ext cx="6781800" cy="5317337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D1CB15C7-2D67-664F-B610-22217CDC0B5E}"/>
              </a:ext>
            </a:extLst>
          </p:cNvPr>
          <p:cNvSpPr/>
          <p:nvPr/>
        </p:nvSpPr>
        <p:spPr>
          <a:xfrm>
            <a:off x="6135757" y="1159663"/>
            <a:ext cx="1408043" cy="6691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3291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C7F1ED-43F0-C842-816D-8C569A773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Philippians 4:19</a:t>
            </a:r>
            <a:br>
              <a:rPr lang="en-US" dirty="0"/>
            </a:br>
            <a:r>
              <a:rPr lang="en-US" dirty="0"/>
              <a:t>And my God will meet all your needs according to his glorious riches in Christ Jesus.</a:t>
            </a:r>
          </a:p>
          <a:p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987818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4399D7-C649-5943-A7C5-A19D70B003EB}"/>
              </a:ext>
            </a:extLst>
          </p:cNvPr>
          <p:cNvSpPr txBox="1"/>
          <p:nvPr/>
        </p:nvSpPr>
        <p:spPr>
          <a:xfrm>
            <a:off x="3578088" y="226612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1DBCAF-341C-054E-B4E9-DE516474DD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258" r="24842" b="54629"/>
          <a:stretch/>
        </p:blipFill>
        <p:spPr>
          <a:xfrm>
            <a:off x="2590800" y="152401"/>
            <a:ext cx="6781800" cy="5317337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D1CB15C7-2D67-664F-B610-22217CDC0B5E}"/>
              </a:ext>
            </a:extLst>
          </p:cNvPr>
          <p:cNvSpPr/>
          <p:nvPr/>
        </p:nvSpPr>
        <p:spPr>
          <a:xfrm rot="18159345">
            <a:off x="6248595" y="1156674"/>
            <a:ext cx="1143001" cy="12787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5970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JB1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601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WJB1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Miles</dc:creator>
  <cp:lastModifiedBy>Joshua Miles</cp:lastModifiedBy>
  <cp:revision>1</cp:revision>
  <dcterms:created xsi:type="dcterms:W3CDTF">2020-02-16T16:44:32Z</dcterms:created>
  <dcterms:modified xsi:type="dcterms:W3CDTF">2020-02-16T16:45:08Z</dcterms:modified>
</cp:coreProperties>
</file>