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64" r:id="rId2"/>
    <p:sldMasterId id="2147483768" r:id="rId3"/>
    <p:sldMasterId id="2147483771" r:id="rId4"/>
    <p:sldMasterId id="2147483772" r:id="rId5"/>
    <p:sldMasterId id="2147483776" r:id="rId6"/>
    <p:sldMasterId id="2147483788" r:id="rId7"/>
  </p:sldMasterIdLst>
  <p:notesMasterIdLst>
    <p:notesMasterId r:id="rId10"/>
  </p:notesMasterIdLst>
  <p:handoutMasterIdLst>
    <p:handoutMasterId r:id="rId11"/>
  </p:handoutMasterIdLst>
  <p:sldIdLst>
    <p:sldId id="3516" r:id="rId8"/>
    <p:sldId id="3525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91D2"/>
    <a:srgbClr val="BB62C7"/>
    <a:srgbClr val="FFFF66"/>
    <a:srgbClr val="009051"/>
    <a:srgbClr val="6B0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E28FD8-F9B0-4B58-BF00-4213720BA685}" v="2" dt="2019-11-01T17:05:32.6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244" autoAdjust="0"/>
    <p:restoredTop sz="86931" autoAdjust="0"/>
  </p:normalViewPr>
  <p:slideViewPr>
    <p:cSldViewPr>
      <p:cViewPr varScale="1">
        <p:scale>
          <a:sx n="74" d="100"/>
          <a:sy n="74" d="100"/>
        </p:scale>
        <p:origin x="127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Miles" userId="c3de303dcba1b2ee" providerId="LiveId" clId="{F68BC032-0522-4E06-9E08-089A85BCB0E3}"/>
    <pc:docChg chg="addSld delSld modSld sldOrd">
      <pc:chgData name="Joshua Miles" userId="c3de303dcba1b2ee" providerId="LiveId" clId="{F68BC032-0522-4E06-9E08-089A85BCB0E3}" dt="2019-10-26T22:28:00.395" v="171"/>
      <pc:docMkLst>
        <pc:docMk/>
      </pc:docMkLst>
      <pc:sldChg chg="del">
        <pc:chgData name="Joshua Miles" userId="c3de303dcba1b2ee" providerId="LiveId" clId="{F68BC032-0522-4E06-9E08-089A85BCB0E3}" dt="2019-10-26T22:19:37.691" v="0" actId="2696"/>
        <pc:sldMkLst>
          <pc:docMk/>
          <pc:sldMk cId="1550470804" sldId="256"/>
        </pc:sldMkLst>
      </pc:sldChg>
      <pc:sldChg chg="del">
        <pc:chgData name="Joshua Miles" userId="c3de303dcba1b2ee" providerId="LiveId" clId="{F68BC032-0522-4E06-9E08-089A85BCB0E3}" dt="2019-10-26T22:19:37.707" v="1" actId="2696"/>
        <pc:sldMkLst>
          <pc:docMk/>
          <pc:sldMk cId="1937608743" sldId="257"/>
        </pc:sldMkLst>
      </pc:sldChg>
      <pc:sldChg chg="del">
        <pc:chgData name="Joshua Miles" userId="c3de303dcba1b2ee" providerId="LiveId" clId="{F68BC032-0522-4E06-9E08-089A85BCB0E3}" dt="2019-10-26T22:19:37.721" v="2" actId="2696"/>
        <pc:sldMkLst>
          <pc:docMk/>
          <pc:sldMk cId="3808699276" sldId="258"/>
        </pc:sldMkLst>
      </pc:sldChg>
      <pc:sldChg chg="del">
        <pc:chgData name="Joshua Miles" userId="c3de303dcba1b2ee" providerId="LiveId" clId="{F68BC032-0522-4E06-9E08-089A85BCB0E3}" dt="2019-10-26T22:19:37.733" v="3" actId="2696"/>
        <pc:sldMkLst>
          <pc:docMk/>
          <pc:sldMk cId="3158897325" sldId="259"/>
        </pc:sldMkLst>
      </pc:sldChg>
      <pc:sldChg chg="del">
        <pc:chgData name="Joshua Miles" userId="c3de303dcba1b2ee" providerId="LiveId" clId="{F68BC032-0522-4E06-9E08-089A85BCB0E3}" dt="2019-10-26T22:19:37.740" v="4" actId="2696"/>
        <pc:sldMkLst>
          <pc:docMk/>
          <pc:sldMk cId="2623061169" sldId="260"/>
        </pc:sldMkLst>
      </pc:sldChg>
      <pc:sldChg chg="del">
        <pc:chgData name="Joshua Miles" userId="c3de303dcba1b2ee" providerId="LiveId" clId="{F68BC032-0522-4E06-9E08-089A85BCB0E3}" dt="2019-10-26T22:19:37.746" v="5" actId="2696"/>
        <pc:sldMkLst>
          <pc:docMk/>
          <pc:sldMk cId="1092409607" sldId="261"/>
        </pc:sldMkLst>
      </pc:sldChg>
      <pc:sldChg chg="del">
        <pc:chgData name="Joshua Miles" userId="c3de303dcba1b2ee" providerId="LiveId" clId="{F68BC032-0522-4E06-9E08-089A85BCB0E3}" dt="2019-10-26T22:19:37.754" v="6" actId="2696"/>
        <pc:sldMkLst>
          <pc:docMk/>
          <pc:sldMk cId="64371704" sldId="262"/>
        </pc:sldMkLst>
      </pc:sldChg>
      <pc:sldChg chg="del">
        <pc:chgData name="Joshua Miles" userId="c3de303dcba1b2ee" providerId="LiveId" clId="{F68BC032-0522-4E06-9E08-089A85BCB0E3}" dt="2019-10-26T22:19:37.761" v="7" actId="2696"/>
        <pc:sldMkLst>
          <pc:docMk/>
          <pc:sldMk cId="3610813266" sldId="263"/>
        </pc:sldMkLst>
      </pc:sldChg>
      <pc:sldChg chg="del">
        <pc:chgData name="Joshua Miles" userId="c3de303dcba1b2ee" providerId="LiveId" clId="{F68BC032-0522-4E06-9E08-089A85BCB0E3}" dt="2019-10-26T22:19:37.766" v="8" actId="2696"/>
        <pc:sldMkLst>
          <pc:docMk/>
          <pc:sldMk cId="1131493311" sldId="264"/>
        </pc:sldMkLst>
      </pc:sldChg>
      <pc:sldChg chg="del">
        <pc:chgData name="Joshua Miles" userId="c3de303dcba1b2ee" providerId="LiveId" clId="{F68BC032-0522-4E06-9E08-089A85BCB0E3}" dt="2019-10-26T22:19:37.770" v="9" actId="2696"/>
        <pc:sldMkLst>
          <pc:docMk/>
          <pc:sldMk cId="1988526191" sldId="265"/>
        </pc:sldMkLst>
      </pc:sldChg>
      <pc:sldChg chg="del">
        <pc:chgData name="Joshua Miles" userId="c3de303dcba1b2ee" providerId="LiveId" clId="{F68BC032-0522-4E06-9E08-089A85BCB0E3}" dt="2019-10-26T22:19:37.774" v="10" actId="2696"/>
        <pc:sldMkLst>
          <pc:docMk/>
          <pc:sldMk cId="576600701" sldId="266"/>
        </pc:sldMkLst>
      </pc:sldChg>
      <pc:sldChg chg="del">
        <pc:chgData name="Joshua Miles" userId="c3de303dcba1b2ee" providerId="LiveId" clId="{F68BC032-0522-4E06-9E08-089A85BCB0E3}" dt="2019-10-26T22:19:37.777" v="11" actId="2696"/>
        <pc:sldMkLst>
          <pc:docMk/>
          <pc:sldMk cId="992122467" sldId="267"/>
        </pc:sldMkLst>
      </pc:sldChg>
      <pc:sldChg chg="del">
        <pc:chgData name="Joshua Miles" userId="c3de303dcba1b2ee" providerId="LiveId" clId="{F68BC032-0522-4E06-9E08-089A85BCB0E3}" dt="2019-10-26T22:19:37.780" v="12" actId="2696"/>
        <pc:sldMkLst>
          <pc:docMk/>
          <pc:sldMk cId="1653990665" sldId="268"/>
        </pc:sldMkLst>
      </pc:sldChg>
      <pc:sldChg chg="del">
        <pc:chgData name="Joshua Miles" userId="c3de303dcba1b2ee" providerId="LiveId" clId="{F68BC032-0522-4E06-9E08-089A85BCB0E3}" dt="2019-10-26T22:19:37.783" v="13" actId="2696"/>
        <pc:sldMkLst>
          <pc:docMk/>
          <pc:sldMk cId="1926614247" sldId="269"/>
        </pc:sldMkLst>
      </pc:sldChg>
      <pc:sldChg chg="del">
        <pc:chgData name="Joshua Miles" userId="c3de303dcba1b2ee" providerId="LiveId" clId="{F68BC032-0522-4E06-9E08-089A85BCB0E3}" dt="2019-10-26T22:19:37.786" v="14" actId="2696"/>
        <pc:sldMkLst>
          <pc:docMk/>
          <pc:sldMk cId="2876255673" sldId="270"/>
        </pc:sldMkLst>
      </pc:sldChg>
      <pc:sldChg chg="del">
        <pc:chgData name="Joshua Miles" userId="c3de303dcba1b2ee" providerId="LiveId" clId="{F68BC032-0522-4E06-9E08-089A85BCB0E3}" dt="2019-10-26T22:19:37.790" v="15" actId="2696"/>
        <pc:sldMkLst>
          <pc:docMk/>
          <pc:sldMk cId="3045283069" sldId="271"/>
        </pc:sldMkLst>
      </pc:sldChg>
      <pc:sldChg chg="del">
        <pc:chgData name="Joshua Miles" userId="c3de303dcba1b2ee" providerId="LiveId" clId="{F68BC032-0522-4E06-9E08-089A85BCB0E3}" dt="2019-10-26T22:19:37.794" v="16" actId="2696"/>
        <pc:sldMkLst>
          <pc:docMk/>
          <pc:sldMk cId="2952094562" sldId="272"/>
        </pc:sldMkLst>
      </pc:sldChg>
      <pc:sldChg chg="del">
        <pc:chgData name="Joshua Miles" userId="c3de303dcba1b2ee" providerId="LiveId" clId="{F68BC032-0522-4E06-9E08-089A85BCB0E3}" dt="2019-10-26T22:19:37.797" v="17" actId="2696"/>
        <pc:sldMkLst>
          <pc:docMk/>
          <pc:sldMk cId="294651110" sldId="273"/>
        </pc:sldMkLst>
      </pc:sldChg>
      <pc:sldChg chg="del">
        <pc:chgData name="Joshua Miles" userId="c3de303dcba1b2ee" providerId="LiveId" clId="{F68BC032-0522-4E06-9E08-089A85BCB0E3}" dt="2019-10-26T22:19:37.807" v="18" actId="2696"/>
        <pc:sldMkLst>
          <pc:docMk/>
          <pc:sldMk cId="2296673428" sldId="274"/>
        </pc:sldMkLst>
      </pc:sldChg>
      <pc:sldChg chg="del">
        <pc:chgData name="Joshua Miles" userId="c3de303dcba1b2ee" providerId="LiveId" clId="{F68BC032-0522-4E06-9E08-089A85BCB0E3}" dt="2019-10-26T22:19:37.812" v="19" actId="2696"/>
        <pc:sldMkLst>
          <pc:docMk/>
          <pc:sldMk cId="1418252829" sldId="275"/>
        </pc:sldMkLst>
      </pc:sldChg>
      <pc:sldChg chg="del">
        <pc:chgData name="Joshua Miles" userId="c3de303dcba1b2ee" providerId="LiveId" clId="{F68BC032-0522-4E06-9E08-089A85BCB0E3}" dt="2019-10-26T22:19:37.816" v="20" actId="2696"/>
        <pc:sldMkLst>
          <pc:docMk/>
          <pc:sldMk cId="2076652428" sldId="276"/>
        </pc:sldMkLst>
      </pc:sldChg>
      <pc:sldChg chg="del">
        <pc:chgData name="Joshua Miles" userId="c3de303dcba1b2ee" providerId="LiveId" clId="{F68BC032-0522-4E06-9E08-089A85BCB0E3}" dt="2019-10-26T22:20:12.194" v="25" actId="2696"/>
        <pc:sldMkLst>
          <pc:docMk/>
          <pc:sldMk cId="2647215504" sldId="724"/>
        </pc:sldMkLst>
      </pc:sldChg>
      <pc:sldChg chg="del">
        <pc:chgData name="Joshua Miles" userId="c3de303dcba1b2ee" providerId="LiveId" clId="{F68BC032-0522-4E06-9E08-089A85BCB0E3}" dt="2019-10-26T22:20:12.205" v="26" actId="2696"/>
        <pc:sldMkLst>
          <pc:docMk/>
          <pc:sldMk cId="2226864441" sldId="725"/>
        </pc:sldMkLst>
      </pc:sldChg>
      <pc:sldChg chg="del">
        <pc:chgData name="Joshua Miles" userId="c3de303dcba1b2ee" providerId="LiveId" clId="{F68BC032-0522-4E06-9E08-089A85BCB0E3}" dt="2019-10-26T22:20:12.216" v="27" actId="2696"/>
        <pc:sldMkLst>
          <pc:docMk/>
          <pc:sldMk cId="1748369696" sldId="726"/>
        </pc:sldMkLst>
      </pc:sldChg>
      <pc:sldChg chg="del">
        <pc:chgData name="Joshua Miles" userId="c3de303dcba1b2ee" providerId="LiveId" clId="{F68BC032-0522-4E06-9E08-089A85BCB0E3}" dt="2019-10-26T22:20:12.228" v="28" actId="2696"/>
        <pc:sldMkLst>
          <pc:docMk/>
          <pc:sldMk cId="1191479485" sldId="727"/>
        </pc:sldMkLst>
      </pc:sldChg>
      <pc:sldChg chg="del">
        <pc:chgData name="Joshua Miles" userId="c3de303dcba1b2ee" providerId="LiveId" clId="{F68BC032-0522-4E06-9E08-089A85BCB0E3}" dt="2019-10-26T22:20:12.236" v="29" actId="2696"/>
        <pc:sldMkLst>
          <pc:docMk/>
          <pc:sldMk cId="2472083117" sldId="728"/>
        </pc:sldMkLst>
      </pc:sldChg>
      <pc:sldChg chg="del">
        <pc:chgData name="Joshua Miles" userId="c3de303dcba1b2ee" providerId="LiveId" clId="{F68BC032-0522-4E06-9E08-089A85BCB0E3}" dt="2019-10-26T22:20:12.242" v="30" actId="2696"/>
        <pc:sldMkLst>
          <pc:docMk/>
          <pc:sldMk cId="4232939198" sldId="729"/>
        </pc:sldMkLst>
      </pc:sldChg>
      <pc:sldChg chg="add del">
        <pc:chgData name="Joshua Miles" userId="c3de303dcba1b2ee" providerId="LiveId" clId="{F68BC032-0522-4E06-9E08-089A85BCB0E3}" dt="2019-10-26T22:20:08.984" v="23" actId="2696"/>
        <pc:sldMkLst>
          <pc:docMk/>
          <pc:sldMk cId="256814086" sldId="738"/>
        </pc:sldMkLst>
      </pc:sldChg>
      <pc:sldChg chg="add">
        <pc:chgData name="Joshua Miles" userId="c3de303dcba1b2ee" providerId="LiveId" clId="{F68BC032-0522-4E06-9E08-089A85BCB0E3}" dt="2019-10-26T22:20:06.983" v="22"/>
        <pc:sldMkLst>
          <pc:docMk/>
          <pc:sldMk cId="98821721" sldId="739"/>
        </pc:sldMkLst>
      </pc:sldChg>
      <pc:sldChg chg="add">
        <pc:chgData name="Joshua Miles" userId="c3de303dcba1b2ee" providerId="LiveId" clId="{F68BC032-0522-4E06-9E08-089A85BCB0E3}" dt="2019-10-26T22:20:06.983" v="22"/>
        <pc:sldMkLst>
          <pc:docMk/>
          <pc:sldMk cId="2662391340" sldId="740"/>
        </pc:sldMkLst>
      </pc:sldChg>
      <pc:sldChg chg="add">
        <pc:chgData name="Joshua Miles" userId="c3de303dcba1b2ee" providerId="LiveId" clId="{F68BC032-0522-4E06-9E08-089A85BCB0E3}" dt="2019-10-26T22:20:06.983" v="22"/>
        <pc:sldMkLst>
          <pc:docMk/>
          <pc:sldMk cId="4216365780" sldId="741"/>
        </pc:sldMkLst>
      </pc:sldChg>
      <pc:sldChg chg="add">
        <pc:chgData name="Joshua Miles" userId="c3de303dcba1b2ee" providerId="LiveId" clId="{F68BC032-0522-4E06-9E08-089A85BCB0E3}" dt="2019-10-26T22:20:06.983" v="22"/>
        <pc:sldMkLst>
          <pc:docMk/>
          <pc:sldMk cId="1708622172" sldId="742"/>
        </pc:sldMkLst>
      </pc:sldChg>
      <pc:sldChg chg="add">
        <pc:chgData name="Joshua Miles" userId="c3de303dcba1b2ee" providerId="LiveId" clId="{F68BC032-0522-4E06-9E08-089A85BCB0E3}" dt="2019-10-26T22:20:06.983" v="22"/>
        <pc:sldMkLst>
          <pc:docMk/>
          <pc:sldMk cId="3836854514" sldId="743"/>
        </pc:sldMkLst>
      </pc:sldChg>
      <pc:sldChg chg="add">
        <pc:chgData name="Joshua Miles" userId="c3de303dcba1b2ee" providerId="LiveId" clId="{F68BC032-0522-4E06-9E08-089A85BCB0E3}" dt="2019-10-26T22:20:06.983" v="22"/>
        <pc:sldMkLst>
          <pc:docMk/>
          <pc:sldMk cId="249822598" sldId="744"/>
        </pc:sldMkLst>
      </pc:sldChg>
      <pc:sldChg chg="del">
        <pc:chgData name="Joshua Miles" userId="c3de303dcba1b2ee" providerId="LiveId" clId="{F68BC032-0522-4E06-9E08-089A85BCB0E3}" dt="2019-10-26T22:23:34.582" v="36" actId="2696"/>
        <pc:sldMkLst>
          <pc:docMk/>
          <pc:sldMk cId="835320038" sldId="988"/>
        </pc:sldMkLst>
      </pc:sldChg>
      <pc:sldChg chg="del">
        <pc:chgData name="Joshua Miles" userId="c3de303dcba1b2ee" providerId="LiveId" clId="{F68BC032-0522-4E06-9E08-089A85BCB0E3}" dt="2019-10-26T22:23:34.593" v="37" actId="2696"/>
        <pc:sldMkLst>
          <pc:docMk/>
          <pc:sldMk cId="2582992980" sldId="989"/>
        </pc:sldMkLst>
      </pc:sldChg>
      <pc:sldChg chg="del">
        <pc:chgData name="Joshua Miles" userId="c3de303dcba1b2ee" providerId="LiveId" clId="{F68BC032-0522-4E06-9E08-089A85BCB0E3}" dt="2019-10-26T22:23:34.599" v="38" actId="2696"/>
        <pc:sldMkLst>
          <pc:docMk/>
          <pc:sldMk cId="683673564" sldId="990"/>
        </pc:sldMkLst>
      </pc:sldChg>
      <pc:sldChg chg="del">
        <pc:chgData name="Joshua Miles" userId="c3de303dcba1b2ee" providerId="LiveId" clId="{F68BC032-0522-4E06-9E08-089A85BCB0E3}" dt="2019-10-26T22:23:34.602" v="39" actId="2696"/>
        <pc:sldMkLst>
          <pc:docMk/>
          <pc:sldMk cId="2294003441" sldId="991"/>
        </pc:sldMkLst>
      </pc:sldChg>
      <pc:sldChg chg="del">
        <pc:chgData name="Joshua Miles" userId="c3de303dcba1b2ee" providerId="LiveId" clId="{F68BC032-0522-4E06-9E08-089A85BCB0E3}" dt="2019-10-26T22:23:34.606" v="40" actId="2696"/>
        <pc:sldMkLst>
          <pc:docMk/>
          <pc:sldMk cId="3122529412" sldId="992"/>
        </pc:sldMkLst>
      </pc:sldChg>
      <pc:sldChg chg="del">
        <pc:chgData name="Joshua Miles" userId="c3de303dcba1b2ee" providerId="LiveId" clId="{F68BC032-0522-4E06-9E08-089A85BCB0E3}" dt="2019-10-26T22:23:34.612" v="41" actId="2696"/>
        <pc:sldMkLst>
          <pc:docMk/>
          <pc:sldMk cId="998415656" sldId="993"/>
        </pc:sldMkLst>
      </pc:sldChg>
      <pc:sldChg chg="del">
        <pc:chgData name="Joshua Miles" userId="c3de303dcba1b2ee" providerId="LiveId" clId="{F68BC032-0522-4E06-9E08-089A85BCB0E3}" dt="2019-10-26T22:23:34.616" v="42" actId="2696"/>
        <pc:sldMkLst>
          <pc:docMk/>
          <pc:sldMk cId="202584864" sldId="994"/>
        </pc:sldMkLst>
      </pc:sldChg>
      <pc:sldChg chg="del">
        <pc:chgData name="Joshua Miles" userId="c3de303dcba1b2ee" providerId="LiveId" clId="{F68BC032-0522-4E06-9E08-089A85BCB0E3}" dt="2019-10-26T22:23:34.619" v="43" actId="2696"/>
        <pc:sldMkLst>
          <pc:docMk/>
          <pc:sldMk cId="3153422316" sldId="995"/>
        </pc:sldMkLst>
      </pc:sldChg>
      <pc:sldChg chg="ord">
        <pc:chgData name="Joshua Miles" userId="c3de303dcba1b2ee" providerId="LiveId" clId="{F68BC032-0522-4E06-9E08-089A85BCB0E3}" dt="2019-10-26T22:28:00.395" v="171"/>
        <pc:sldMkLst>
          <pc:docMk/>
          <pc:sldMk cId="1342976704" sldId="996"/>
        </pc:sldMkLst>
      </pc:sldChg>
      <pc:sldChg chg="del">
        <pc:chgData name="Joshua Miles" userId="c3de303dcba1b2ee" providerId="LiveId" clId="{F68BC032-0522-4E06-9E08-089A85BCB0E3}" dt="2019-10-26T22:23:34.629" v="45" actId="2696"/>
        <pc:sldMkLst>
          <pc:docMk/>
          <pc:sldMk cId="2678564146" sldId="997"/>
        </pc:sldMkLst>
      </pc:sldChg>
      <pc:sldChg chg="del">
        <pc:chgData name="Joshua Miles" userId="c3de303dcba1b2ee" providerId="LiveId" clId="{F68BC032-0522-4E06-9E08-089A85BCB0E3}" dt="2019-10-26T22:23:34.632" v="46" actId="2696"/>
        <pc:sldMkLst>
          <pc:docMk/>
          <pc:sldMk cId="3181991478" sldId="998"/>
        </pc:sldMkLst>
      </pc:sldChg>
      <pc:sldChg chg="del">
        <pc:chgData name="Joshua Miles" userId="c3de303dcba1b2ee" providerId="LiveId" clId="{F68BC032-0522-4E06-9E08-089A85BCB0E3}" dt="2019-10-26T22:23:34.642" v="47" actId="2696"/>
        <pc:sldMkLst>
          <pc:docMk/>
          <pc:sldMk cId="3238314793" sldId="999"/>
        </pc:sldMkLst>
      </pc:sldChg>
      <pc:sldChg chg="del">
        <pc:chgData name="Joshua Miles" userId="c3de303dcba1b2ee" providerId="LiveId" clId="{F68BC032-0522-4E06-9E08-089A85BCB0E3}" dt="2019-10-26T22:23:34.646" v="48" actId="2696"/>
        <pc:sldMkLst>
          <pc:docMk/>
          <pc:sldMk cId="2212493123" sldId="1000"/>
        </pc:sldMkLst>
      </pc:sldChg>
      <pc:sldChg chg="del">
        <pc:chgData name="Joshua Miles" userId="c3de303dcba1b2ee" providerId="LiveId" clId="{F68BC032-0522-4E06-9E08-089A85BCB0E3}" dt="2019-10-26T22:23:34.649" v="49" actId="2696"/>
        <pc:sldMkLst>
          <pc:docMk/>
          <pc:sldMk cId="90940582" sldId="1001"/>
        </pc:sldMkLst>
      </pc:sldChg>
      <pc:sldChg chg="del">
        <pc:chgData name="Joshua Miles" userId="c3de303dcba1b2ee" providerId="LiveId" clId="{F68BC032-0522-4E06-9E08-089A85BCB0E3}" dt="2019-10-26T22:23:34.659" v="50" actId="2696"/>
        <pc:sldMkLst>
          <pc:docMk/>
          <pc:sldMk cId="2498289071" sldId="1002"/>
        </pc:sldMkLst>
      </pc:sldChg>
      <pc:sldChg chg="modSp">
        <pc:chgData name="Joshua Miles" userId="c3de303dcba1b2ee" providerId="LiveId" clId="{F68BC032-0522-4E06-9E08-089A85BCB0E3}" dt="2019-10-26T22:26:26.934" v="165" actId="14100"/>
        <pc:sldMkLst>
          <pc:docMk/>
          <pc:sldMk cId="3669991341" sldId="2670"/>
        </pc:sldMkLst>
        <pc:spChg chg="mod">
          <ac:chgData name="Joshua Miles" userId="c3de303dcba1b2ee" providerId="LiveId" clId="{F68BC032-0522-4E06-9E08-089A85BCB0E3}" dt="2019-10-26T22:26:26.934" v="165" actId="14100"/>
          <ac:spMkLst>
            <pc:docMk/>
            <pc:sldMk cId="3669991341" sldId="2670"/>
            <ac:spMk id="4" creationId="{00000000-0000-0000-0000-000000000000}"/>
          </ac:spMkLst>
        </pc:spChg>
      </pc:sldChg>
      <pc:sldChg chg="modSp">
        <pc:chgData name="Joshua Miles" userId="c3de303dcba1b2ee" providerId="LiveId" clId="{F68BC032-0522-4E06-9E08-089A85BCB0E3}" dt="2019-10-26T22:26:52.290" v="169" actId="20577"/>
        <pc:sldMkLst>
          <pc:docMk/>
          <pc:sldMk cId="2108618443" sldId="2741"/>
        </pc:sldMkLst>
        <pc:spChg chg="mod">
          <ac:chgData name="Joshua Miles" userId="c3de303dcba1b2ee" providerId="LiveId" clId="{F68BC032-0522-4E06-9E08-089A85BCB0E3}" dt="2019-10-26T22:26:52.290" v="169" actId="20577"/>
          <ac:spMkLst>
            <pc:docMk/>
            <pc:sldMk cId="2108618443" sldId="2741"/>
            <ac:spMk id="2" creationId="{ED6C2515-1AA1-904D-B0F8-46DA2139C119}"/>
          </ac:spMkLst>
        </pc:spChg>
      </pc:sldChg>
      <pc:sldChg chg="del">
        <pc:chgData name="Joshua Miles" userId="c3de303dcba1b2ee" providerId="LiveId" clId="{F68BC032-0522-4E06-9E08-089A85BCB0E3}" dt="2019-10-26T22:23:34.552" v="33" actId="2696"/>
        <pc:sldMkLst>
          <pc:docMk/>
          <pc:sldMk cId="15224204" sldId="3108"/>
        </pc:sldMkLst>
      </pc:sldChg>
      <pc:sldChg chg="del">
        <pc:chgData name="Joshua Miles" userId="c3de303dcba1b2ee" providerId="LiveId" clId="{F68BC032-0522-4E06-9E08-089A85BCB0E3}" dt="2019-10-26T22:23:34.564" v="34" actId="2696"/>
        <pc:sldMkLst>
          <pc:docMk/>
          <pc:sldMk cId="3592092387" sldId="3160"/>
        </pc:sldMkLst>
      </pc:sldChg>
      <pc:sldChg chg="del">
        <pc:chgData name="Joshua Miles" userId="c3de303dcba1b2ee" providerId="LiveId" clId="{F68BC032-0522-4E06-9E08-089A85BCB0E3}" dt="2019-10-26T22:23:34.573" v="35" actId="2696"/>
        <pc:sldMkLst>
          <pc:docMk/>
          <pc:sldMk cId="342620683" sldId="3311"/>
        </pc:sldMkLst>
      </pc:sldChg>
      <pc:sldChg chg="ord">
        <pc:chgData name="Joshua Miles" userId="c3de303dcba1b2ee" providerId="LiveId" clId="{F68BC032-0522-4E06-9E08-089A85BCB0E3}" dt="2019-10-26T22:27:51.117" v="170"/>
        <pc:sldMkLst>
          <pc:docMk/>
          <pc:sldMk cId="467938669" sldId="3350"/>
        </pc:sldMkLst>
      </pc:sldChg>
      <pc:sldChg chg="ord">
        <pc:chgData name="Joshua Miles" userId="c3de303dcba1b2ee" providerId="LiveId" clId="{F68BC032-0522-4E06-9E08-089A85BCB0E3}" dt="2019-10-26T22:28:00.395" v="171"/>
        <pc:sldMkLst>
          <pc:docMk/>
          <pc:sldMk cId="2982909301" sldId="3362"/>
        </pc:sldMkLst>
      </pc:sldChg>
      <pc:sldChg chg="ord">
        <pc:chgData name="Joshua Miles" userId="c3de303dcba1b2ee" providerId="LiveId" clId="{F68BC032-0522-4E06-9E08-089A85BCB0E3}" dt="2019-10-26T22:28:00.395" v="171"/>
        <pc:sldMkLst>
          <pc:docMk/>
          <pc:sldMk cId="2634304730" sldId="3363"/>
        </pc:sldMkLst>
      </pc:sldChg>
      <pc:sldChg chg="del">
        <pc:chgData name="Joshua Miles" userId="c3de303dcba1b2ee" providerId="LiveId" clId="{F68BC032-0522-4E06-9E08-089A85BCB0E3}" dt="2019-10-26T22:23:34.522" v="31" actId="2696"/>
        <pc:sldMkLst>
          <pc:docMk/>
          <pc:sldMk cId="81840430" sldId="3364"/>
        </pc:sldMkLst>
      </pc:sldChg>
      <pc:sldChg chg="del">
        <pc:chgData name="Joshua Miles" userId="c3de303dcba1b2ee" providerId="LiveId" clId="{F68BC032-0522-4E06-9E08-089A85BCB0E3}" dt="2019-10-26T22:23:34.537" v="32" actId="2696"/>
        <pc:sldMkLst>
          <pc:docMk/>
          <pc:sldMk cId="2671051429" sldId="3365"/>
        </pc:sldMkLst>
      </pc:sldChg>
      <pc:sldChg chg="del">
        <pc:chgData name="Joshua Miles" userId="c3de303dcba1b2ee" providerId="LiveId" clId="{F68BC032-0522-4E06-9E08-089A85BCB0E3}" dt="2019-10-26T22:23:34.625" v="44" actId="2696"/>
        <pc:sldMkLst>
          <pc:docMk/>
          <pc:sldMk cId="4280850865" sldId="3367"/>
        </pc:sldMkLst>
      </pc:sldChg>
      <pc:sldMasterChg chg="delSldLayout">
        <pc:chgData name="Joshua Miles" userId="c3de303dcba1b2ee" providerId="LiveId" clId="{F68BC032-0522-4E06-9E08-089A85BCB0E3}" dt="2019-10-26T22:19:37.818" v="21" actId="2696"/>
        <pc:sldMasterMkLst>
          <pc:docMk/>
          <pc:sldMasterMk cId="0" sldId="2147483662"/>
        </pc:sldMasterMkLst>
        <pc:sldLayoutChg chg="del">
          <pc:chgData name="Joshua Miles" userId="c3de303dcba1b2ee" providerId="LiveId" clId="{F68BC032-0522-4E06-9E08-089A85BCB0E3}" dt="2019-10-26T22:19:37.818" v="21" actId="2696"/>
          <pc:sldLayoutMkLst>
            <pc:docMk/>
            <pc:sldMasterMk cId="0" sldId="2147483662"/>
            <pc:sldLayoutMk cId="3620936285" sldId="2147483780"/>
          </pc:sldLayoutMkLst>
        </pc:sldLayoutChg>
      </pc:sldMasterChg>
      <pc:sldMasterChg chg="delSldLayout">
        <pc:chgData name="Joshua Miles" userId="c3de303dcba1b2ee" providerId="LiveId" clId="{F68BC032-0522-4E06-9E08-089A85BCB0E3}" dt="2019-10-26T22:20:08.987" v="24" actId="2696"/>
        <pc:sldMasterMkLst>
          <pc:docMk/>
          <pc:sldMasterMk cId="398592490" sldId="2147483772"/>
        </pc:sldMasterMkLst>
        <pc:sldLayoutChg chg="del">
          <pc:chgData name="Joshua Miles" userId="c3de303dcba1b2ee" providerId="LiveId" clId="{F68BC032-0522-4E06-9E08-089A85BCB0E3}" dt="2019-10-26T22:20:08.987" v="24" actId="2696"/>
          <pc:sldLayoutMkLst>
            <pc:docMk/>
            <pc:sldMasterMk cId="398592490" sldId="2147483772"/>
            <pc:sldLayoutMk cId="2768024307" sldId="2147483780"/>
          </pc:sldLayoutMkLst>
        </pc:sldLayoutChg>
      </pc:sldMasterChg>
    </pc:docChg>
  </pc:docChgLst>
  <pc:docChgLst>
    <pc:chgData name="Joshua Miles" userId="c3de303dcba1b2ee" providerId="LiveId" clId="{62E28FD8-F9B0-4B58-BF00-4213720BA685}"/>
    <pc:docChg chg="custSel addSld delSld modSld">
      <pc:chgData name="Joshua Miles" userId="c3de303dcba1b2ee" providerId="LiveId" clId="{62E28FD8-F9B0-4B58-BF00-4213720BA685}" dt="2019-11-01T17:05:42.527" v="91" actId="14100"/>
      <pc:docMkLst>
        <pc:docMk/>
      </pc:docMkLst>
      <pc:sldChg chg="del">
        <pc:chgData name="Joshua Miles" userId="c3de303dcba1b2ee" providerId="LiveId" clId="{62E28FD8-F9B0-4B58-BF00-4213720BA685}" dt="2019-11-01T17:03:20.478" v="3" actId="2696"/>
        <pc:sldMkLst>
          <pc:docMk/>
          <pc:sldMk cId="98821721" sldId="739"/>
        </pc:sldMkLst>
      </pc:sldChg>
      <pc:sldChg chg="del">
        <pc:chgData name="Joshua Miles" userId="c3de303dcba1b2ee" providerId="LiveId" clId="{62E28FD8-F9B0-4B58-BF00-4213720BA685}" dt="2019-11-01T17:03:20.483" v="4" actId="2696"/>
        <pc:sldMkLst>
          <pc:docMk/>
          <pc:sldMk cId="2662391340" sldId="740"/>
        </pc:sldMkLst>
      </pc:sldChg>
      <pc:sldChg chg="del">
        <pc:chgData name="Joshua Miles" userId="c3de303dcba1b2ee" providerId="LiveId" clId="{62E28FD8-F9B0-4B58-BF00-4213720BA685}" dt="2019-11-01T17:03:20.486" v="5" actId="2696"/>
        <pc:sldMkLst>
          <pc:docMk/>
          <pc:sldMk cId="4216365780" sldId="741"/>
        </pc:sldMkLst>
      </pc:sldChg>
      <pc:sldChg chg="del">
        <pc:chgData name="Joshua Miles" userId="c3de303dcba1b2ee" providerId="LiveId" clId="{62E28FD8-F9B0-4B58-BF00-4213720BA685}" dt="2019-11-01T17:03:20.490" v="6" actId="2696"/>
        <pc:sldMkLst>
          <pc:docMk/>
          <pc:sldMk cId="1708622172" sldId="742"/>
        </pc:sldMkLst>
      </pc:sldChg>
      <pc:sldChg chg="del">
        <pc:chgData name="Joshua Miles" userId="c3de303dcba1b2ee" providerId="LiveId" clId="{62E28FD8-F9B0-4B58-BF00-4213720BA685}" dt="2019-11-01T17:03:20.494" v="7" actId="2696"/>
        <pc:sldMkLst>
          <pc:docMk/>
          <pc:sldMk cId="3836854514" sldId="743"/>
        </pc:sldMkLst>
      </pc:sldChg>
      <pc:sldChg chg="del">
        <pc:chgData name="Joshua Miles" userId="c3de303dcba1b2ee" providerId="LiveId" clId="{62E28FD8-F9B0-4B58-BF00-4213720BA685}" dt="2019-11-01T17:03:20.499" v="8" actId="2696"/>
        <pc:sldMkLst>
          <pc:docMk/>
          <pc:sldMk cId="249822598" sldId="744"/>
        </pc:sldMkLst>
      </pc:sldChg>
      <pc:sldChg chg="add del">
        <pc:chgData name="Joshua Miles" userId="c3de303dcba1b2ee" providerId="LiveId" clId="{62E28FD8-F9B0-4B58-BF00-4213720BA685}" dt="2019-11-01T17:03:16.594" v="1" actId="2696"/>
        <pc:sldMkLst>
          <pc:docMk/>
          <pc:sldMk cId="3344863391" sldId="745"/>
        </pc:sldMkLst>
      </pc:sldChg>
      <pc:sldChg chg="add">
        <pc:chgData name="Joshua Miles" userId="c3de303dcba1b2ee" providerId="LiveId" clId="{62E28FD8-F9B0-4B58-BF00-4213720BA685}" dt="2019-11-01T17:03:14.906" v="0"/>
        <pc:sldMkLst>
          <pc:docMk/>
          <pc:sldMk cId="1624253438" sldId="746"/>
        </pc:sldMkLst>
      </pc:sldChg>
      <pc:sldChg chg="add">
        <pc:chgData name="Joshua Miles" userId="c3de303dcba1b2ee" providerId="LiveId" clId="{62E28FD8-F9B0-4B58-BF00-4213720BA685}" dt="2019-11-01T17:03:14.906" v="0"/>
        <pc:sldMkLst>
          <pc:docMk/>
          <pc:sldMk cId="2535302919" sldId="747"/>
        </pc:sldMkLst>
      </pc:sldChg>
      <pc:sldChg chg="add">
        <pc:chgData name="Joshua Miles" userId="c3de303dcba1b2ee" providerId="LiveId" clId="{62E28FD8-F9B0-4B58-BF00-4213720BA685}" dt="2019-11-01T17:03:14.906" v="0"/>
        <pc:sldMkLst>
          <pc:docMk/>
          <pc:sldMk cId="874401719" sldId="748"/>
        </pc:sldMkLst>
      </pc:sldChg>
      <pc:sldChg chg="add">
        <pc:chgData name="Joshua Miles" userId="c3de303dcba1b2ee" providerId="LiveId" clId="{62E28FD8-F9B0-4B58-BF00-4213720BA685}" dt="2019-11-01T17:03:14.906" v="0"/>
        <pc:sldMkLst>
          <pc:docMk/>
          <pc:sldMk cId="3006814059" sldId="749"/>
        </pc:sldMkLst>
      </pc:sldChg>
      <pc:sldChg chg="add">
        <pc:chgData name="Joshua Miles" userId="c3de303dcba1b2ee" providerId="LiveId" clId="{62E28FD8-F9B0-4B58-BF00-4213720BA685}" dt="2019-11-01T17:03:14.906" v="0"/>
        <pc:sldMkLst>
          <pc:docMk/>
          <pc:sldMk cId="650802298" sldId="750"/>
        </pc:sldMkLst>
      </pc:sldChg>
      <pc:sldChg chg="add">
        <pc:chgData name="Joshua Miles" userId="c3de303dcba1b2ee" providerId="LiveId" clId="{62E28FD8-F9B0-4B58-BF00-4213720BA685}" dt="2019-11-01T17:03:14.906" v="0"/>
        <pc:sldMkLst>
          <pc:docMk/>
          <pc:sldMk cId="1900413334" sldId="751"/>
        </pc:sldMkLst>
      </pc:sldChg>
      <pc:sldChg chg="modSp">
        <pc:chgData name="Joshua Miles" userId="c3de303dcba1b2ee" providerId="LiveId" clId="{62E28FD8-F9B0-4B58-BF00-4213720BA685}" dt="2019-11-01T17:04:52.596" v="87" actId="20577"/>
        <pc:sldMkLst>
          <pc:docMk/>
          <pc:sldMk cId="3669991341" sldId="2670"/>
        </pc:sldMkLst>
        <pc:spChg chg="mod">
          <ac:chgData name="Joshua Miles" userId="c3de303dcba1b2ee" providerId="LiveId" clId="{62E28FD8-F9B0-4B58-BF00-4213720BA685}" dt="2019-11-01T17:04:52.596" v="87" actId="20577"/>
          <ac:spMkLst>
            <pc:docMk/>
            <pc:sldMk cId="3669991341" sldId="2670"/>
            <ac:spMk id="4" creationId="{00000000-0000-0000-0000-000000000000}"/>
          </ac:spMkLst>
        </pc:spChg>
      </pc:sldChg>
      <pc:sldChg chg="modSp">
        <pc:chgData name="Joshua Miles" userId="c3de303dcba1b2ee" providerId="LiveId" clId="{62E28FD8-F9B0-4B58-BF00-4213720BA685}" dt="2019-11-01T17:05:42.527" v="91" actId="14100"/>
        <pc:sldMkLst>
          <pc:docMk/>
          <pc:sldMk cId="2347083514" sldId="3037"/>
        </pc:sldMkLst>
        <pc:picChg chg="mod">
          <ac:chgData name="Joshua Miles" userId="c3de303dcba1b2ee" providerId="LiveId" clId="{62E28FD8-F9B0-4B58-BF00-4213720BA685}" dt="2019-11-01T17:05:42.527" v="91" actId="14100"/>
          <ac:picMkLst>
            <pc:docMk/>
            <pc:sldMk cId="2347083514" sldId="3037"/>
            <ac:picMk id="3" creationId="{EB5EDFEE-BE75-1B4B-980F-7B2D7FF1D238}"/>
          </ac:picMkLst>
        </pc:picChg>
      </pc:sldChg>
      <pc:sldMasterChg chg="delSldLayout">
        <pc:chgData name="Joshua Miles" userId="c3de303dcba1b2ee" providerId="LiveId" clId="{62E28FD8-F9B0-4B58-BF00-4213720BA685}" dt="2019-11-01T17:03:16.596" v="2" actId="2696"/>
        <pc:sldMasterMkLst>
          <pc:docMk/>
          <pc:sldMasterMk cId="398592490" sldId="2147483772"/>
        </pc:sldMasterMkLst>
        <pc:sldLayoutChg chg="del">
          <pc:chgData name="Joshua Miles" userId="c3de303dcba1b2ee" providerId="LiveId" clId="{62E28FD8-F9B0-4B58-BF00-4213720BA685}" dt="2019-11-01T17:03:16.596" v="2" actId="2696"/>
          <pc:sldLayoutMkLst>
            <pc:docMk/>
            <pc:sldMasterMk cId="398592490" sldId="2147483772"/>
            <pc:sldLayoutMk cId="517394161" sldId="214748378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r">
              <a:defRPr sz="1300"/>
            </a:lvl1pPr>
          </a:lstStyle>
          <a:p>
            <a:fld id="{BA261189-8F52-444B-890B-269A83425068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r">
              <a:defRPr sz="13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r">
              <a:defRPr sz="1300"/>
            </a:lvl1pPr>
          </a:lstStyle>
          <a:p>
            <a:fld id="{57277A89-0140-4E3B-8429-21E784784C77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6" rIns="96653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3" tIns="48326" rIns="96653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r">
              <a:defRPr sz="13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01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924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42900" y="1828800"/>
            <a:ext cx="84582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8" y="949325"/>
            <a:ext cx="8661400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C8A-C51C-465B-9EAC-54AF508F6415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73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5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97276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5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28456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409107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2490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329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34165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D44406-41CD-F94E-AA6A-8D4179DE2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Philippians 1:20-21 </a:t>
            </a:r>
            <a:br>
              <a:rPr lang="en-US" dirty="0"/>
            </a:br>
            <a:r>
              <a:rPr lang="en-US" dirty="0"/>
              <a:t>. . . so that now as always Christ will be exalted in my body, whether by life or by death. For to me, to live is Christ and to die is gain.</a:t>
            </a:r>
          </a:p>
          <a:p>
            <a:r>
              <a:rPr lang="en-US" u="sng" dirty="0"/>
              <a:t>Galatians 2:20</a:t>
            </a:r>
            <a:br>
              <a:rPr lang="en-US" dirty="0"/>
            </a:br>
            <a:r>
              <a:rPr lang="en-US" dirty="0"/>
              <a:t>I have been crucified with Christ and I no longer live, but Christ lives in me. The life I live in the body, I live by faith in the Son of God, who loved me and gave himself for me.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33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D44406-41CD-F94E-AA6A-8D4179DE2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   20)</a:t>
            </a:r>
            <a:r>
              <a:rPr lang="en-US" dirty="0"/>
              <a:t> . . . so that now as always Christ will be exalted in my body, whether by life or by death. </a:t>
            </a:r>
            <a:r>
              <a:rPr lang="en-US" dirty="0">
                <a:solidFill>
                  <a:srgbClr val="FFFF00"/>
                </a:solidFill>
              </a:rPr>
              <a:t>21)</a:t>
            </a:r>
            <a:r>
              <a:rPr lang="en-US" dirty="0"/>
              <a:t> For to me, to live is Christ and to die is gain.</a:t>
            </a:r>
          </a:p>
        </p:txBody>
      </p:sp>
    </p:spTree>
    <p:extLst>
      <p:ext uri="{BB962C8B-B14F-4D97-AF65-F5344CB8AC3E}">
        <p14:creationId xmlns:p14="http://schemas.microsoft.com/office/powerpoint/2010/main" val="260183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JB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60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2599</TotalTime>
  <Words>130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WJB1</vt:lpstr>
      <vt:lpstr>1_WJB1</vt:lpstr>
      <vt:lpstr>2_WJB1</vt:lpstr>
      <vt:lpstr>3_WJB1</vt:lpstr>
      <vt:lpstr>4_WJB1</vt:lpstr>
      <vt:lpstr>13_WJB1</vt:lpstr>
      <vt:lpstr>7_WJB1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</dc:title>
  <dc:creator>Joshua Miles</dc:creator>
  <cp:lastModifiedBy>Joshua Miles</cp:lastModifiedBy>
  <cp:revision>179</cp:revision>
  <cp:lastPrinted>2020-02-06T17:56:23Z</cp:lastPrinted>
  <dcterms:created xsi:type="dcterms:W3CDTF">2019-10-18T15:47:30Z</dcterms:created>
  <dcterms:modified xsi:type="dcterms:W3CDTF">2020-02-23T17:51:03Z</dcterms:modified>
</cp:coreProperties>
</file>