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2" r:id="rId3"/>
    <p:sldId id="263"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8"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20A4-B258-49F8-8816-FBBD45F65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333C06-FAEB-4832-98E7-B8724BF69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AF290-FAC9-44DD-98BF-6D2140C75F34}"/>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3E0D21EE-289C-47F7-AAA2-096C9AE11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DE090-92A9-44F6-A46F-7C640433BC88}"/>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256023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EF78-65C5-4696-A778-821917D7D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20312-09BA-4776-AFA0-F6BEC389F1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C5297-56EA-4DC1-B66B-FB1CF6FED309}"/>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8D382CC3-FF08-407E-B1A4-5872AE5F0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206D2-6540-4401-B60A-A2EA521E5BDF}"/>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201629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5904E4-75DA-4E29-8FCD-B23A31456A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0C592-F2A1-4EB1-9067-DBC587B028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D885B7-A8B2-40DF-82AD-A20B56423BC3}"/>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DD143444-2255-4655-8C30-8F029EEE8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9E7B1-2301-4753-B0F4-B9321835C2AF}"/>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289155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BBF17-2536-4485-89CF-BAA42BAFC145}" type="datetimeFigureOut">
              <a:rPr lang="en-US" smtClean="0">
                <a:solidFill>
                  <a:prstClr val="black">
                    <a:tint val="75000"/>
                  </a:prstClr>
                </a:solidFill>
              </a:rPr>
              <a:pPr/>
              <a:t>2/9/2020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5BFA89-0E44-473B-8332-48001CF4413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539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0F65-4773-4615-838F-591F05897C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A07E4B-C20D-467E-883D-8371001FA4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7E621-547F-4F2B-86C5-984C2E52E50B}"/>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A2FE2076-48ED-4DBD-867F-9768D8CD7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FC4FA-FC09-488D-9E0A-813D2134E681}"/>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101147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0E99-2F1E-4123-AFCB-8F2466F192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9D6296-4A4B-4F82-A605-D05E1C081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3BA125-0105-4CC3-A0EB-FEEB8F415AB7}"/>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05D8C0AB-A89E-45D1-9B47-3BE273ABE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47D36-72B1-4723-8C57-C849404D8F5E}"/>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345726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579C-D7D1-4DF5-B88D-8F8E07CAD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124AE-6753-42C4-938A-6083717CC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27AFC-DFDB-4C62-B36C-712BA1CF04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F576A6-E899-4CFF-9BAF-B2360D035E39}"/>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6" name="Footer Placeholder 5">
            <a:extLst>
              <a:ext uri="{FF2B5EF4-FFF2-40B4-BE49-F238E27FC236}">
                <a16:creationId xmlns:a16="http://schemas.microsoft.com/office/drawing/2014/main" id="{6D128ED6-918F-4F2B-BFA4-8D9AC94F44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0C340-5088-4F20-9854-C1A25E5051C4}"/>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59687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F048-77F7-4240-A47B-C999DB6099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905EA-DB5C-4F3B-865C-8AF7DE29D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5D0E74-568E-4064-83CA-FCD7492353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DCA1FC-40DC-45A8-B032-8734A1A6E9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699D0F-BEF9-49E5-BA0E-5066FD01AA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CD2901-93F5-4903-8D71-265F6BFCC2D9}"/>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8" name="Footer Placeholder 7">
            <a:extLst>
              <a:ext uri="{FF2B5EF4-FFF2-40B4-BE49-F238E27FC236}">
                <a16:creationId xmlns:a16="http://schemas.microsoft.com/office/drawing/2014/main" id="{50C89CDD-B916-488D-AD4A-5A2ABB0FDF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BC7345-E6B9-4FD6-8EEC-B71D3D592585}"/>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347892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C07-3DD1-410A-A277-5F92987528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5BB483-69AF-416B-91A1-50C65C422ECF}"/>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4" name="Footer Placeholder 3">
            <a:extLst>
              <a:ext uri="{FF2B5EF4-FFF2-40B4-BE49-F238E27FC236}">
                <a16:creationId xmlns:a16="http://schemas.microsoft.com/office/drawing/2014/main" id="{5EB97282-3CC4-4785-B035-09AE85220C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65F5BB-3939-4DDB-879C-4817D80ABD67}"/>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3367368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66DB7-2AA6-49B9-B082-17FEAD01D37A}"/>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3" name="Footer Placeholder 2">
            <a:extLst>
              <a:ext uri="{FF2B5EF4-FFF2-40B4-BE49-F238E27FC236}">
                <a16:creationId xmlns:a16="http://schemas.microsoft.com/office/drawing/2014/main" id="{6B630CAD-22A2-40AD-B7C0-76DD4BE92C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F0EAE6-1C33-41C5-ABA5-DC3232B1137E}"/>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217663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59F0-0D3C-43B6-9018-3CF974BC5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A1D667-558E-4F3B-AA1E-2BB089B70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71EE91-7840-4E1A-A08E-503A408EF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67F21-BF0B-4B6B-80B0-A56A2141121C}"/>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6" name="Footer Placeholder 5">
            <a:extLst>
              <a:ext uri="{FF2B5EF4-FFF2-40B4-BE49-F238E27FC236}">
                <a16:creationId xmlns:a16="http://schemas.microsoft.com/office/drawing/2014/main" id="{B7238C11-50C3-4DF5-8C64-8C6F870592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FCFC3-98C2-4015-A118-B7057C47A71E}"/>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266127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77E8C-F15E-426A-9BE9-54EF794C52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071BDD-91F4-463C-93CC-F1B527C4E3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F2D523-3935-49DB-B9D0-FEBF51B8A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C2E733-3CFD-43E7-8B5A-FE159B2E78BC}"/>
              </a:ext>
            </a:extLst>
          </p:cNvPr>
          <p:cNvSpPr>
            <a:spLocks noGrp="1"/>
          </p:cNvSpPr>
          <p:nvPr>
            <p:ph type="dt" sz="half" idx="10"/>
          </p:nvPr>
        </p:nvSpPr>
        <p:spPr/>
        <p:txBody>
          <a:bodyPr/>
          <a:lstStyle/>
          <a:p>
            <a:fld id="{44A903E9-BF1F-45A0-A082-4A24C7B3525D}" type="datetimeFigureOut">
              <a:rPr lang="en-US" smtClean="0"/>
              <a:t>2/9/2020</a:t>
            </a:fld>
            <a:endParaRPr lang="en-US"/>
          </a:p>
        </p:txBody>
      </p:sp>
      <p:sp>
        <p:nvSpPr>
          <p:cNvPr id="6" name="Footer Placeholder 5">
            <a:extLst>
              <a:ext uri="{FF2B5EF4-FFF2-40B4-BE49-F238E27FC236}">
                <a16:creationId xmlns:a16="http://schemas.microsoft.com/office/drawing/2014/main" id="{B33C8BB7-67FF-46CD-8287-F2F8AE834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61BDB0-65E0-462A-90E7-091F552BA36B}"/>
              </a:ext>
            </a:extLst>
          </p:cNvPr>
          <p:cNvSpPr>
            <a:spLocks noGrp="1"/>
          </p:cNvSpPr>
          <p:nvPr>
            <p:ph type="sldNum" sz="quarter" idx="12"/>
          </p:nvPr>
        </p:nvSpPr>
        <p:spPr/>
        <p:txBody>
          <a:bodyPr/>
          <a:lstStyle/>
          <a:p>
            <a:fld id="{2276B310-B8A7-466D-AE1B-99D3F952EF90}" type="slidenum">
              <a:rPr lang="en-US" smtClean="0"/>
              <a:t>‹#›</a:t>
            </a:fld>
            <a:endParaRPr lang="en-US"/>
          </a:p>
        </p:txBody>
      </p:sp>
    </p:spTree>
    <p:extLst>
      <p:ext uri="{BB962C8B-B14F-4D97-AF65-F5344CB8AC3E}">
        <p14:creationId xmlns:p14="http://schemas.microsoft.com/office/powerpoint/2010/main" val="9406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91B5E-B273-4C6A-8465-CD556E29F3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89C6EE-A163-4180-A96A-F7E2659C2C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341B1-ED96-4E12-BD1F-265D15B500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903E9-BF1F-45A0-A082-4A24C7B3525D}" type="datetimeFigureOut">
              <a:rPr lang="en-US" smtClean="0"/>
              <a:t>2/9/2020</a:t>
            </a:fld>
            <a:endParaRPr lang="en-US"/>
          </a:p>
        </p:txBody>
      </p:sp>
      <p:sp>
        <p:nvSpPr>
          <p:cNvPr id="5" name="Footer Placeholder 4">
            <a:extLst>
              <a:ext uri="{FF2B5EF4-FFF2-40B4-BE49-F238E27FC236}">
                <a16:creationId xmlns:a16="http://schemas.microsoft.com/office/drawing/2014/main" id="{01B619FD-A13F-4846-93AE-12B05BA1C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0D79DF-5168-4228-9277-19A9DE8A29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6B310-B8A7-466D-AE1B-99D3F952EF90}" type="slidenum">
              <a:rPr lang="en-US" smtClean="0"/>
              <a:t>‹#›</a:t>
            </a:fld>
            <a:endParaRPr lang="en-US"/>
          </a:p>
        </p:txBody>
      </p:sp>
    </p:spTree>
    <p:extLst>
      <p:ext uri="{BB962C8B-B14F-4D97-AF65-F5344CB8AC3E}">
        <p14:creationId xmlns:p14="http://schemas.microsoft.com/office/powerpoint/2010/main" val="17639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BBF17-2536-4485-89CF-BAA42BAFC145}" type="datetimeFigureOut">
              <a:rPr lang="en-US" smtClean="0"/>
              <a:t>2/9/2020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BFA89-0E44-473B-8332-48001CF44137}" type="slidenum">
              <a:rPr lang="en-US" smtClean="0"/>
              <a:t>‹#›</a:t>
            </a:fld>
            <a:endParaRPr lang="en-US"/>
          </a:p>
        </p:txBody>
      </p:sp>
    </p:spTree>
    <p:extLst>
      <p:ext uri="{BB962C8B-B14F-4D97-AF65-F5344CB8AC3E}">
        <p14:creationId xmlns:p14="http://schemas.microsoft.com/office/powerpoint/2010/main" val="41564378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226" y="411061"/>
            <a:ext cx="8657438" cy="6182686"/>
          </a:xfrm>
        </p:spPr>
        <p:txBody>
          <a:bodyPr>
            <a:normAutofit fontScale="92500" lnSpcReduction="20000"/>
          </a:bodyPr>
          <a:lstStyle/>
          <a:p>
            <a:pPr marL="0" indent="0" algn="ctr">
              <a:buNone/>
            </a:pPr>
            <a:r>
              <a:rPr lang="en-US" sz="3900" b="1" dirty="0"/>
              <a:t>Mark 12:38-44</a:t>
            </a:r>
            <a:endParaRPr lang="en-US" b="1" dirty="0"/>
          </a:p>
          <a:p>
            <a:r>
              <a:rPr lang="en-US" b="1" dirty="0"/>
              <a:t>Warning Against the Teachers of the Law</a:t>
            </a:r>
          </a:p>
          <a:p>
            <a:pPr marL="0" indent="0">
              <a:buNone/>
            </a:pPr>
            <a:r>
              <a:rPr lang="en-US" b="1" baseline="30000" dirty="0">
                <a:solidFill>
                  <a:srgbClr val="0070C0"/>
                </a:solidFill>
              </a:rPr>
              <a:t>38</a:t>
            </a:r>
            <a:r>
              <a:rPr lang="en-US" b="1" dirty="0"/>
              <a:t> </a:t>
            </a:r>
            <a:r>
              <a:rPr lang="en-US" dirty="0"/>
              <a:t>As he taught, Jesus said, “Watch out for the teachers of the law. They like to walk around in flowing robes and be greeted with respect in the marketplaces, </a:t>
            </a:r>
            <a:r>
              <a:rPr lang="en-US" b="1" baseline="30000" dirty="0">
                <a:solidFill>
                  <a:srgbClr val="0070C0"/>
                </a:solidFill>
              </a:rPr>
              <a:t>39</a:t>
            </a:r>
            <a:r>
              <a:rPr lang="en-US" b="1" dirty="0"/>
              <a:t> </a:t>
            </a:r>
            <a:r>
              <a:rPr lang="en-US" dirty="0"/>
              <a:t>and have the most important seats in the synagogues and the places of honor at banquets. </a:t>
            </a:r>
            <a:r>
              <a:rPr lang="en-US" b="1" baseline="30000" dirty="0">
                <a:solidFill>
                  <a:srgbClr val="0070C0"/>
                </a:solidFill>
              </a:rPr>
              <a:t>40</a:t>
            </a:r>
            <a:r>
              <a:rPr lang="en-US" b="1" dirty="0"/>
              <a:t> </a:t>
            </a:r>
            <a:r>
              <a:rPr lang="en-US" dirty="0"/>
              <a:t>They devour widows’ houses and for a show make lengthy prayers. These men will be punished most severely.”</a:t>
            </a:r>
          </a:p>
          <a:p>
            <a:r>
              <a:rPr lang="en-US" b="1" dirty="0"/>
              <a:t>The Widow’s Offering</a:t>
            </a:r>
          </a:p>
          <a:p>
            <a:pPr marL="0" indent="0">
              <a:buNone/>
            </a:pPr>
            <a:r>
              <a:rPr lang="en-US" b="1" baseline="30000" dirty="0">
                <a:solidFill>
                  <a:srgbClr val="0070C0"/>
                </a:solidFill>
              </a:rPr>
              <a:t>41</a:t>
            </a:r>
            <a:r>
              <a:rPr lang="en-US" b="1" dirty="0"/>
              <a:t> </a:t>
            </a:r>
            <a:r>
              <a:rPr lang="en-US" dirty="0"/>
              <a:t>Jesus sat down opposite the place where the offerings were put and watched the crowd putting their money into the temple treasury. Many rich people threw in large amounts. </a:t>
            </a:r>
            <a:r>
              <a:rPr lang="en-US" b="1" baseline="30000" dirty="0">
                <a:solidFill>
                  <a:srgbClr val="0070C0"/>
                </a:solidFill>
              </a:rPr>
              <a:t>42</a:t>
            </a:r>
            <a:r>
              <a:rPr lang="en-US" b="1" dirty="0"/>
              <a:t> </a:t>
            </a:r>
            <a:r>
              <a:rPr lang="en-US" dirty="0"/>
              <a:t>But a poor widow came and put in two very small copper coins, worth only a few cents.</a:t>
            </a:r>
          </a:p>
          <a:p>
            <a:pPr marL="0" indent="0">
              <a:buNone/>
            </a:pPr>
            <a:r>
              <a:rPr lang="en-US" b="1" baseline="30000" dirty="0">
                <a:solidFill>
                  <a:srgbClr val="0070C0"/>
                </a:solidFill>
              </a:rPr>
              <a:t>43</a:t>
            </a:r>
            <a:r>
              <a:rPr lang="en-US" b="1" dirty="0"/>
              <a:t> </a:t>
            </a:r>
            <a:r>
              <a:rPr lang="en-US" dirty="0"/>
              <a:t>Calling his disciples to him, Jesus said, “Truly I tell you, this poor widow has put more into the treasury than all the others. </a:t>
            </a:r>
            <a:r>
              <a:rPr lang="en-US" b="1" baseline="30000" dirty="0">
                <a:solidFill>
                  <a:srgbClr val="0070C0"/>
                </a:solidFill>
              </a:rPr>
              <a:t>44</a:t>
            </a:r>
            <a:r>
              <a:rPr lang="en-US" b="1" dirty="0"/>
              <a:t> </a:t>
            </a:r>
            <a:r>
              <a:rPr lang="en-US" dirty="0"/>
              <a:t>They all gave out of their wealth; but she, out of her poverty, put in everything—all she had to live on.”</a:t>
            </a:r>
          </a:p>
          <a:p>
            <a:endParaRPr lang="en-US" dirty="0"/>
          </a:p>
        </p:txBody>
      </p:sp>
    </p:spTree>
    <p:extLst>
      <p:ext uri="{BB962C8B-B14F-4D97-AF65-F5344CB8AC3E}">
        <p14:creationId xmlns:p14="http://schemas.microsoft.com/office/powerpoint/2010/main" val="385700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100" y="411063"/>
            <a:ext cx="8772787" cy="5998127"/>
          </a:xfrm>
        </p:spPr>
        <p:txBody>
          <a:bodyPr>
            <a:normAutofit/>
          </a:bodyPr>
          <a:lstStyle/>
          <a:p>
            <a:pPr marL="0" indent="0" algn="just">
              <a:buNone/>
            </a:pPr>
            <a:r>
              <a:rPr lang="en-US" dirty="0"/>
              <a:t>As he taught, Jesus said, “Watch out for the teachers of the law. They like to walk around in flowing robes and be greeted with respect in the marketplaces, and have the most important seats in the synagogues and the places of honor at banquets. They devour widows’ houses and for a show make lengthy prayers. These men will be punished most severely.” Jesus sat down opposite the place where the offerings were put and watched the crowd putting their money into the temple treasury. Many rich people threw in large amounts. But a poor widow came and put in two very small copper coins, worth only a few cents. Calling his disciples to him, Jesus said, “Truly I tell you, this poor widow has put more into the treasury than all the others. They all gave out of their wealth; but she, out of her poverty, put in everything—all she had to live on.”</a:t>
            </a:r>
          </a:p>
          <a:p>
            <a:endParaRPr lang="en-US" dirty="0"/>
          </a:p>
        </p:txBody>
      </p:sp>
    </p:spTree>
    <p:extLst>
      <p:ext uri="{BB962C8B-B14F-4D97-AF65-F5344CB8AC3E}">
        <p14:creationId xmlns:p14="http://schemas.microsoft.com/office/powerpoint/2010/main" val="206058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100" y="411063"/>
            <a:ext cx="8772787" cy="5998127"/>
          </a:xfrm>
        </p:spPr>
        <p:txBody>
          <a:bodyPr>
            <a:normAutofit/>
          </a:bodyPr>
          <a:lstStyle/>
          <a:p>
            <a:pPr marL="0" indent="0" algn="just">
              <a:buNone/>
            </a:pPr>
            <a:r>
              <a:rPr lang="en-US" dirty="0"/>
              <a:t>As he taught, Jesus said, “Watch out for the teachers of the law. They like to walk around in flowing robes and be greeted with respect in the marketplaces, and have the most important seats in the synagogues and the places of honor at banquets. </a:t>
            </a:r>
            <a:r>
              <a:rPr lang="en-US" b="1" dirty="0">
                <a:solidFill>
                  <a:srgbClr val="FF0000"/>
                </a:solidFill>
              </a:rPr>
              <a:t>They devour widows’ houses </a:t>
            </a:r>
            <a:r>
              <a:rPr lang="en-US" dirty="0"/>
              <a:t>and for a show make lengthy prayers. These men will be punished most severely.” Jesus sat down opposite the place where the offerings were put and watched the crowd putting their money into the temple treasury. Many rich people threw in large amounts. But a poor widow came and put in two very small copper coins, worth only a few cents. Calling his disciples to him, Jesus said, “Truly I tell you, this poor widow has put more into the treasury than all the others. They all gave out of their wealth; but she, out of her poverty, put in everything—all she had to live on.”</a:t>
            </a:r>
          </a:p>
          <a:p>
            <a:endParaRPr lang="en-US" dirty="0"/>
          </a:p>
        </p:txBody>
      </p:sp>
    </p:spTree>
    <p:extLst>
      <p:ext uri="{BB962C8B-B14F-4D97-AF65-F5344CB8AC3E}">
        <p14:creationId xmlns:p14="http://schemas.microsoft.com/office/powerpoint/2010/main" val="119396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100" y="411063"/>
            <a:ext cx="8772787" cy="5998127"/>
          </a:xfrm>
        </p:spPr>
        <p:txBody>
          <a:bodyPr>
            <a:normAutofit/>
          </a:bodyPr>
          <a:lstStyle/>
          <a:p>
            <a:pPr marL="0" indent="0" algn="just">
              <a:buNone/>
            </a:pPr>
            <a:r>
              <a:rPr lang="en-US" dirty="0"/>
              <a:t>As he taught, Jesus said, “Watch out for the teachers of the law. They like to walk around in flowing robes and be greeted with respect in the marketplaces, and have the most important seats in the synagogues and the places of honor at banquets. </a:t>
            </a:r>
            <a:r>
              <a:rPr lang="en-US" b="1" dirty="0">
                <a:solidFill>
                  <a:srgbClr val="FF0000"/>
                </a:solidFill>
              </a:rPr>
              <a:t>They devour widows’ houses </a:t>
            </a:r>
            <a:r>
              <a:rPr lang="en-US" dirty="0"/>
              <a:t>and for a show make lengthy prayers. These men will be punished most severely.” Jesus sat down opposite the place where the offerings were put and watched the crowd putting their money into the temple treasury. Many rich people threw in large amounts. But </a:t>
            </a:r>
            <a:r>
              <a:rPr lang="en-US" b="1" dirty="0">
                <a:solidFill>
                  <a:srgbClr val="FF0000"/>
                </a:solidFill>
              </a:rPr>
              <a:t>a poor widow came </a:t>
            </a:r>
            <a:r>
              <a:rPr lang="en-US" dirty="0"/>
              <a:t>and put in two very small copper coins, worth only a few cents. Calling his disciples to him, Jesus said, “Truly I tell you, this poor widow has put more into the treasury than all the others. They all gave out of their wealth; but she, out of her poverty, put in everything—all she had to live on.”</a:t>
            </a:r>
          </a:p>
          <a:p>
            <a:endParaRPr lang="en-US" dirty="0"/>
          </a:p>
        </p:txBody>
      </p:sp>
    </p:spTree>
    <p:extLst>
      <p:ext uri="{BB962C8B-B14F-4D97-AF65-F5344CB8AC3E}">
        <p14:creationId xmlns:p14="http://schemas.microsoft.com/office/powerpoint/2010/main" val="1948190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Miles</dc:creator>
  <cp:lastModifiedBy>Joshua Miles</cp:lastModifiedBy>
  <cp:revision>1</cp:revision>
  <dcterms:created xsi:type="dcterms:W3CDTF">2020-02-09T13:57:50Z</dcterms:created>
  <dcterms:modified xsi:type="dcterms:W3CDTF">2020-02-09T13:58:15Z</dcterms:modified>
</cp:coreProperties>
</file>