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64" r:id="rId2"/>
    <p:sldMasterId id="2147483768" r:id="rId3"/>
    <p:sldMasterId id="2147483771" r:id="rId4"/>
    <p:sldMasterId id="2147483772" r:id="rId5"/>
    <p:sldMasterId id="2147483776" r:id="rId6"/>
    <p:sldMasterId id="2147483788" r:id="rId7"/>
    <p:sldMasterId id="2147483798" r:id="rId8"/>
  </p:sldMasterIdLst>
  <p:notesMasterIdLst>
    <p:notesMasterId r:id="rId19"/>
  </p:notesMasterIdLst>
  <p:handoutMasterIdLst>
    <p:handoutMasterId r:id="rId20"/>
  </p:handoutMasterIdLst>
  <p:sldIdLst>
    <p:sldId id="3546" r:id="rId9"/>
    <p:sldId id="3537" r:id="rId10"/>
    <p:sldId id="3547" r:id="rId11"/>
    <p:sldId id="3538" r:id="rId12"/>
    <p:sldId id="3539" r:id="rId13"/>
    <p:sldId id="3548" r:id="rId14"/>
    <p:sldId id="3542" r:id="rId15"/>
    <p:sldId id="3549" r:id="rId16"/>
    <p:sldId id="3540" r:id="rId17"/>
    <p:sldId id="3670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0902"/>
    <a:srgbClr val="FFFF66"/>
    <a:srgbClr val="CA91D2"/>
    <a:srgbClr val="BB62C7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28FD8-F9B0-4B58-BF00-4213720BA685}" v="2" dt="2019-11-01T17:05:32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436" autoAdjust="0"/>
    <p:restoredTop sz="86938" autoAdjust="0"/>
  </p:normalViewPr>
  <p:slideViewPr>
    <p:cSldViewPr>
      <p:cViewPr varScale="1">
        <p:scale>
          <a:sx n="107" d="100"/>
          <a:sy n="107" d="100"/>
        </p:scale>
        <p:origin x="176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08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F68BC032-0522-4E06-9E08-089A85BCB0E3}"/>
    <pc:docChg chg="addSld delSld modSld sldOrd">
      <pc:chgData name="Joshua Miles" userId="c3de303dcba1b2ee" providerId="LiveId" clId="{F68BC032-0522-4E06-9E08-089A85BCB0E3}" dt="2019-10-26T22:28:00.395" v="171"/>
      <pc:docMkLst>
        <pc:docMk/>
      </pc:docMkLst>
      <pc:sldChg chg="del">
        <pc:chgData name="Joshua Miles" userId="c3de303dcba1b2ee" providerId="LiveId" clId="{F68BC032-0522-4E06-9E08-089A85BCB0E3}" dt="2019-10-26T22:19:37.691" v="0" actId="2696"/>
        <pc:sldMkLst>
          <pc:docMk/>
          <pc:sldMk cId="1550470804" sldId="256"/>
        </pc:sldMkLst>
      </pc:sldChg>
      <pc:sldChg chg="del">
        <pc:chgData name="Joshua Miles" userId="c3de303dcba1b2ee" providerId="LiveId" clId="{F68BC032-0522-4E06-9E08-089A85BCB0E3}" dt="2019-10-26T22:19:37.707" v="1" actId="2696"/>
        <pc:sldMkLst>
          <pc:docMk/>
          <pc:sldMk cId="1937608743" sldId="257"/>
        </pc:sldMkLst>
      </pc:sldChg>
      <pc:sldChg chg="del">
        <pc:chgData name="Joshua Miles" userId="c3de303dcba1b2ee" providerId="LiveId" clId="{F68BC032-0522-4E06-9E08-089A85BCB0E3}" dt="2019-10-26T22:19:37.721" v="2" actId="2696"/>
        <pc:sldMkLst>
          <pc:docMk/>
          <pc:sldMk cId="3808699276" sldId="258"/>
        </pc:sldMkLst>
      </pc:sldChg>
      <pc:sldChg chg="del">
        <pc:chgData name="Joshua Miles" userId="c3de303dcba1b2ee" providerId="LiveId" clId="{F68BC032-0522-4E06-9E08-089A85BCB0E3}" dt="2019-10-26T22:19:37.733" v="3" actId="2696"/>
        <pc:sldMkLst>
          <pc:docMk/>
          <pc:sldMk cId="3158897325" sldId="259"/>
        </pc:sldMkLst>
      </pc:sldChg>
      <pc:sldChg chg="del">
        <pc:chgData name="Joshua Miles" userId="c3de303dcba1b2ee" providerId="LiveId" clId="{F68BC032-0522-4E06-9E08-089A85BCB0E3}" dt="2019-10-26T22:19:37.740" v="4" actId="2696"/>
        <pc:sldMkLst>
          <pc:docMk/>
          <pc:sldMk cId="2623061169" sldId="260"/>
        </pc:sldMkLst>
      </pc:sldChg>
      <pc:sldChg chg="del">
        <pc:chgData name="Joshua Miles" userId="c3de303dcba1b2ee" providerId="LiveId" clId="{F68BC032-0522-4E06-9E08-089A85BCB0E3}" dt="2019-10-26T22:19:37.746" v="5" actId="2696"/>
        <pc:sldMkLst>
          <pc:docMk/>
          <pc:sldMk cId="1092409607" sldId="261"/>
        </pc:sldMkLst>
      </pc:sldChg>
      <pc:sldChg chg="del">
        <pc:chgData name="Joshua Miles" userId="c3de303dcba1b2ee" providerId="LiveId" clId="{F68BC032-0522-4E06-9E08-089A85BCB0E3}" dt="2019-10-26T22:19:37.754" v="6" actId="2696"/>
        <pc:sldMkLst>
          <pc:docMk/>
          <pc:sldMk cId="64371704" sldId="262"/>
        </pc:sldMkLst>
      </pc:sldChg>
      <pc:sldChg chg="del">
        <pc:chgData name="Joshua Miles" userId="c3de303dcba1b2ee" providerId="LiveId" clId="{F68BC032-0522-4E06-9E08-089A85BCB0E3}" dt="2019-10-26T22:19:37.761" v="7" actId="2696"/>
        <pc:sldMkLst>
          <pc:docMk/>
          <pc:sldMk cId="3610813266" sldId="263"/>
        </pc:sldMkLst>
      </pc:sldChg>
      <pc:sldChg chg="del">
        <pc:chgData name="Joshua Miles" userId="c3de303dcba1b2ee" providerId="LiveId" clId="{F68BC032-0522-4E06-9E08-089A85BCB0E3}" dt="2019-10-26T22:19:37.766" v="8" actId="2696"/>
        <pc:sldMkLst>
          <pc:docMk/>
          <pc:sldMk cId="1131493311" sldId="264"/>
        </pc:sldMkLst>
      </pc:sldChg>
      <pc:sldChg chg="del">
        <pc:chgData name="Joshua Miles" userId="c3de303dcba1b2ee" providerId="LiveId" clId="{F68BC032-0522-4E06-9E08-089A85BCB0E3}" dt="2019-10-26T22:19:37.770" v="9" actId="2696"/>
        <pc:sldMkLst>
          <pc:docMk/>
          <pc:sldMk cId="1988526191" sldId="265"/>
        </pc:sldMkLst>
      </pc:sldChg>
      <pc:sldChg chg="del">
        <pc:chgData name="Joshua Miles" userId="c3de303dcba1b2ee" providerId="LiveId" clId="{F68BC032-0522-4E06-9E08-089A85BCB0E3}" dt="2019-10-26T22:19:37.774" v="10" actId="2696"/>
        <pc:sldMkLst>
          <pc:docMk/>
          <pc:sldMk cId="576600701" sldId="266"/>
        </pc:sldMkLst>
      </pc:sldChg>
      <pc:sldChg chg="del">
        <pc:chgData name="Joshua Miles" userId="c3de303dcba1b2ee" providerId="LiveId" clId="{F68BC032-0522-4E06-9E08-089A85BCB0E3}" dt="2019-10-26T22:19:37.777" v="11" actId="2696"/>
        <pc:sldMkLst>
          <pc:docMk/>
          <pc:sldMk cId="992122467" sldId="267"/>
        </pc:sldMkLst>
      </pc:sldChg>
      <pc:sldChg chg="del">
        <pc:chgData name="Joshua Miles" userId="c3de303dcba1b2ee" providerId="LiveId" clId="{F68BC032-0522-4E06-9E08-089A85BCB0E3}" dt="2019-10-26T22:19:37.780" v="12" actId="2696"/>
        <pc:sldMkLst>
          <pc:docMk/>
          <pc:sldMk cId="1653990665" sldId="268"/>
        </pc:sldMkLst>
      </pc:sldChg>
      <pc:sldChg chg="del">
        <pc:chgData name="Joshua Miles" userId="c3de303dcba1b2ee" providerId="LiveId" clId="{F68BC032-0522-4E06-9E08-089A85BCB0E3}" dt="2019-10-26T22:19:37.783" v="13" actId="2696"/>
        <pc:sldMkLst>
          <pc:docMk/>
          <pc:sldMk cId="1926614247" sldId="269"/>
        </pc:sldMkLst>
      </pc:sldChg>
      <pc:sldChg chg="del">
        <pc:chgData name="Joshua Miles" userId="c3de303dcba1b2ee" providerId="LiveId" clId="{F68BC032-0522-4E06-9E08-089A85BCB0E3}" dt="2019-10-26T22:19:37.786" v="14" actId="2696"/>
        <pc:sldMkLst>
          <pc:docMk/>
          <pc:sldMk cId="2876255673" sldId="270"/>
        </pc:sldMkLst>
      </pc:sldChg>
      <pc:sldChg chg="del">
        <pc:chgData name="Joshua Miles" userId="c3de303dcba1b2ee" providerId="LiveId" clId="{F68BC032-0522-4E06-9E08-089A85BCB0E3}" dt="2019-10-26T22:19:37.790" v="15" actId="2696"/>
        <pc:sldMkLst>
          <pc:docMk/>
          <pc:sldMk cId="3045283069" sldId="271"/>
        </pc:sldMkLst>
      </pc:sldChg>
      <pc:sldChg chg="del">
        <pc:chgData name="Joshua Miles" userId="c3de303dcba1b2ee" providerId="LiveId" clId="{F68BC032-0522-4E06-9E08-089A85BCB0E3}" dt="2019-10-26T22:19:37.794" v="16" actId="2696"/>
        <pc:sldMkLst>
          <pc:docMk/>
          <pc:sldMk cId="2952094562" sldId="272"/>
        </pc:sldMkLst>
      </pc:sldChg>
      <pc:sldChg chg="del">
        <pc:chgData name="Joshua Miles" userId="c3de303dcba1b2ee" providerId="LiveId" clId="{F68BC032-0522-4E06-9E08-089A85BCB0E3}" dt="2019-10-26T22:19:37.797" v="17" actId="2696"/>
        <pc:sldMkLst>
          <pc:docMk/>
          <pc:sldMk cId="294651110" sldId="273"/>
        </pc:sldMkLst>
      </pc:sldChg>
      <pc:sldChg chg="del">
        <pc:chgData name="Joshua Miles" userId="c3de303dcba1b2ee" providerId="LiveId" clId="{F68BC032-0522-4E06-9E08-089A85BCB0E3}" dt="2019-10-26T22:19:37.807" v="18" actId="2696"/>
        <pc:sldMkLst>
          <pc:docMk/>
          <pc:sldMk cId="2296673428" sldId="274"/>
        </pc:sldMkLst>
      </pc:sldChg>
      <pc:sldChg chg="del">
        <pc:chgData name="Joshua Miles" userId="c3de303dcba1b2ee" providerId="LiveId" clId="{F68BC032-0522-4E06-9E08-089A85BCB0E3}" dt="2019-10-26T22:19:37.812" v="19" actId="2696"/>
        <pc:sldMkLst>
          <pc:docMk/>
          <pc:sldMk cId="1418252829" sldId="275"/>
        </pc:sldMkLst>
      </pc:sldChg>
      <pc:sldChg chg="del">
        <pc:chgData name="Joshua Miles" userId="c3de303dcba1b2ee" providerId="LiveId" clId="{F68BC032-0522-4E06-9E08-089A85BCB0E3}" dt="2019-10-26T22:19:37.816" v="20" actId="2696"/>
        <pc:sldMkLst>
          <pc:docMk/>
          <pc:sldMk cId="2076652428" sldId="276"/>
        </pc:sldMkLst>
      </pc:sldChg>
      <pc:sldChg chg="del">
        <pc:chgData name="Joshua Miles" userId="c3de303dcba1b2ee" providerId="LiveId" clId="{F68BC032-0522-4E06-9E08-089A85BCB0E3}" dt="2019-10-26T22:20:12.194" v="25" actId="2696"/>
        <pc:sldMkLst>
          <pc:docMk/>
          <pc:sldMk cId="2647215504" sldId="724"/>
        </pc:sldMkLst>
      </pc:sldChg>
      <pc:sldChg chg="del">
        <pc:chgData name="Joshua Miles" userId="c3de303dcba1b2ee" providerId="LiveId" clId="{F68BC032-0522-4E06-9E08-089A85BCB0E3}" dt="2019-10-26T22:20:12.205" v="26" actId="2696"/>
        <pc:sldMkLst>
          <pc:docMk/>
          <pc:sldMk cId="2226864441" sldId="725"/>
        </pc:sldMkLst>
      </pc:sldChg>
      <pc:sldChg chg="del">
        <pc:chgData name="Joshua Miles" userId="c3de303dcba1b2ee" providerId="LiveId" clId="{F68BC032-0522-4E06-9E08-089A85BCB0E3}" dt="2019-10-26T22:20:12.216" v="27" actId="2696"/>
        <pc:sldMkLst>
          <pc:docMk/>
          <pc:sldMk cId="1748369696" sldId="726"/>
        </pc:sldMkLst>
      </pc:sldChg>
      <pc:sldChg chg="del">
        <pc:chgData name="Joshua Miles" userId="c3de303dcba1b2ee" providerId="LiveId" clId="{F68BC032-0522-4E06-9E08-089A85BCB0E3}" dt="2019-10-26T22:20:12.228" v="28" actId="2696"/>
        <pc:sldMkLst>
          <pc:docMk/>
          <pc:sldMk cId="1191479485" sldId="727"/>
        </pc:sldMkLst>
      </pc:sldChg>
      <pc:sldChg chg="del">
        <pc:chgData name="Joshua Miles" userId="c3de303dcba1b2ee" providerId="LiveId" clId="{F68BC032-0522-4E06-9E08-089A85BCB0E3}" dt="2019-10-26T22:20:12.236" v="29" actId="2696"/>
        <pc:sldMkLst>
          <pc:docMk/>
          <pc:sldMk cId="2472083117" sldId="728"/>
        </pc:sldMkLst>
      </pc:sldChg>
      <pc:sldChg chg="del">
        <pc:chgData name="Joshua Miles" userId="c3de303dcba1b2ee" providerId="LiveId" clId="{F68BC032-0522-4E06-9E08-089A85BCB0E3}" dt="2019-10-26T22:20:12.242" v="30" actId="2696"/>
        <pc:sldMkLst>
          <pc:docMk/>
          <pc:sldMk cId="4232939198" sldId="729"/>
        </pc:sldMkLst>
      </pc:sldChg>
      <pc:sldChg chg="add del">
        <pc:chgData name="Joshua Miles" userId="c3de303dcba1b2ee" providerId="LiveId" clId="{F68BC032-0522-4E06-9E08-089A85BCB0E3}" dt="2019-10-26T22:20:08.984" v="23" actId="2696"/>
        <pc:sldMkLst>
          <pc:docMk/>
          <pc:sldMk cId="256814086" sldId="738"/>
        </pc:sldMkLst>
      </pc:sldChg>
      <pc:sldChg chg="add">
        <pc:chgData name="Joshua Miles" userId="c3de303dcba1b2ee" providerId="LiveId" clId="{F68BC032-0522-4E06-9E08-089A85BCB0E3}" dt="2019-10-26T22:20:06.983" v="22"/>
        <pc:sldMkLst>
          <pc:docMk/>
          <pc:sldMk cId="98821721" sldId="739"/>
        </pc:sldMkLst>
      </pc:sldChg>
      <pc:sldChg chg="add">
        <pc:chgData name="Joshua Miles" userId="c3de303dcba1b2ee" providerId="LiveId" clId="{F68BC032-0522-4E06-9E08-089A85BCB0E3}" dt="2019-10-26T22:20:06.983" v="22"/>
        <pc:sldMkLst>
          <pc:docMk/>
          <pc:sldMk cId="2662391340" sldId="740"/>
        </pc:sldMkLst>
      </pc:sldChg>
      <pc:sldChg chg="add">
        <pc:chgData name="Joshua Miles" userId="c3de303dcba1b2ee" providerId="LiveId" clId="{F68BC032-0522-4E06-9E08-089A85BCB0E3}" dt="2019-10-26T22:20:06.983" v="22"/>
        <pc:sldMkLst>
          <pc:docMk/>
          <pc:sldMk cId="4216365780" sldId="741"/>
        </pc:sldMkLst>
      </pc:sldChg>
      <pc:sldChg chg="add">
        <pc:chgData name="Joshua Miles" userId="c3de303dcba1b2ee" providerId="LiveId" clId="{F68BC032-0522-4E06-9E08-089A85BCB0E3}" dt="2019-10-26T22:20:06.983" v="22"/>
        <pc:sldMkLst>
          <pc:docMk/>
          <pc:sldMk cId="1708622172" sldId="742"/>
        </pc:sldMkLst>
      </pc:sldChg>
      <pc:sldChg chg="add">
        <pc:chgData name="Joshua Miles" userId="c3de303dcba1b2ee" providerId="LiveId" clId="{F68BC032-0522-4E06-9E08-089A85BCB0E3}" dt="2019-10-26T22:20:06.983" v="22"/>
        <pc:sldMkLst>
          <pc:docMk/>
          <pc:sldMk cId="3836854514" sldId="743"/>
        </pc:sldMkLst>
      </pc:sldChg>
      <pc:sldChg chg="add">
        <pc:chgData name="Joshua Miles" userId="c3de303dcba1b2ee" providerId="LiveId" clId="{F68BC032-0522-4E06-9E08-089A85BCB0E3}" dt="2019-10-26T22:20:06.983" v="22"/>
        <pc:sldMkLst>
          <pc:docMk/>
          <pc:sldMk cId="249822598" sldId="744"/>
        </pc:sldMkLst>
      </pc:sldChg>
      <pc:sldChg chg="del">
        <pc:chgData name="Joshua Miles" userId="c3de303dcba1b2ee" providerId="LiveId" clId="{F68BC032-0522-4E06-9E08-089A85BCB0E3}" dt="2019-10-26T22:23:34.582" v="36" actId="2696"/>
        <pc:sldMkLst>
          <pc:docMk/>
          <pc:sldMk cId="835320038" sldId="988"/>
        </pc:sldMkLst>
      </pc:sldChg>
      <pc:sldChg chg="del">
        <pc:chgData name="Joshua Miles" userId="c3de303dcba1b2ee" providerId="LiveId" clId="{F68BC032-0522-4E06-9E08-089A85BCB0E3}" dt="2019-10-26T22:23:34.593" v="37" actId="2696"/>
        <pc:sldMkLst>
          <pc:docMk/>
          <pc:sldMk cId="2582992980" sldId="989"/>
        </pc:sldMkLst>
      </pc:sldChg>
      <pc:sldChg chg="del">
        <pc:chgData name="Joshua Miles" userId="c3de303dcba1b2ee" providerId="LiveId" clId="{F68BC032-0522-4E06-9E08-089A85BCB0E3}" dt="2019-10-26T22:23:34.599" v="38" actId="2696"/>
        <pc:sldMkLst>
          <pc:docMk/>
          <pc:sldMk cId="683673564" sldId="990"/>
        </pc:sldMkLst>
      </pc:sldChg>
      <pc:sldChg chg="del">
        <pc:chgData name="Joshua Miles" userId="c3de303dcba1b2ee" providerId="LiveId" clId="{F68BC032-0522-4E06-9E08-089A85BCB0E3}" dt="2019-10-26T22:23:34.602" v="39" actId="2696"/>
        <pc:sldMkLst>
          <pc:docMk/>
          <pc:sldMk cId="2294003441" sldId="991"/>
        </pc:sldMkLst>
      </pc:sldChg>
      <pc:sldChg chg="del">
        <pc:chgData name="Joshua Miles" userId="c3de303dcba1b2ee" providerId="LiveId" clId="{F68BC032-0522-4E06-9E08-089A85BCB0E3}" dt="2019-10-26T22:23:34.606" v="40" actId="2696"/>
        <pc:sldMkLst>
          <pc:docMk/>
          <pc:sldMk cId="3122529412" sldId="992"/>
        </pc:sldMkLst>
      </pc:sldChg>
      <pc:sldChg chg="del">
        <pc:chgData name="Joshua Miles" userId="c3de303dcba1b2ee" providerId="LiveId" clId="{F68BC032-0522-4E06-9E08-089A85BCB0E3}" dt="2019-10-26T22:23:34.612" v="41" actId="2696"/>
        <pc:sldMkLst>
          <pc:docMk/>
          <pc:sldMk cId="998415656" sldId="993"/>
        </pc:sldMkLst>
      </pc:sldChg>
      <pc:sldChg chg="del">
        <pc:chgData name="Joshua Miles" userId="c3de303dcba1b2ee" providerId="LiveId" clId="{F68BC032-0522-4E06-9E08-089A85BCB0E3}" dt="2019-10-26T22:23:34.616" v="42" actId="2696"/>
        <pc:sldMkLst>
          <pc:docMk/>
          <pc:sldMk cId="202584864" sldId="994"/>
        </pc:sldMkLst>
      </pc:sldChg>
      <pc:sldChg chg="del">
        <pc:chgData name="Joshua Miles" userId="c3de303dcba1b2ee" providerId="LiveId" clId="{F68BC032-0522-4E06-9E08-089A85BCB0E3}" dt="2019-10-26T22:23:34.619" v="43" actId="2696"/>
        <pc:sldMkLst>
          <pc:docMk/>
          <pc:sldMk cId="3153422316" sldId="995"/>
        </pc:sldMkLst>
      </pc:sldChg>
      <pc:sldChg chg="ord">
        <pc:chgData name="Joshua Miles" userId="c3de303dcba1b2ee" providerId="LiveId" clId="{F68BC032-0522-4E06-9E08-089A85BCB0E3}" dt="2019-10-26T22:28:00.395" v="171"/>
        <pc:sldMkLst>
          <pc:docMk/>
          <pc:sldMk cId="1342976704" sldId="996"/>
        </pc:sldMkLst>
      </pc:sldChg>
      <pc:sldChg chg="del">
        <pc:chgData name="Joshua Miles" userId="c3de303dcba1b2ee" providerId="LiveId" clId="{F68BC032-0522-4E06-9E08-089A85BCB0E3}" dt="2019-10-26T22:23:34.629" v="45" actId="2696"/>
        <pc:sldMkLst>
          <pc:docMk/>
          <pc:sldMk cId="2678564146" sldId="997"/>
        </pc:sldMkLst>
      </pc:sldChg>
      <pc:sldChg chg="del">
        <pc:chgData name="Joshua Miles" userId="c3de303dcba1b2ee" providerId="LiveId" clId="{F68BC032-0522-4E06-9E08-089A85BCB0E3}" dt="2019-10-26T22:23:34.632" v="46" actId="2696"/>
        <pc:sldMkLst>
          <pc:docMk/>
          <pc:sldMk cId="3181991478" sldId="998"/>
        </pc:sldMkLst>
      </pc:sldChg>
      <pc:sldChg chg="del">
        <pc:chgData name="Joshua Miles" userId="c3de303dcba1b2ee" providerId="LiveId" clId="{F68BC032-0522-4E06-9E08-089A85BCB0E3}" dt="2019-10-26T22:23:34.642" v="47" actId="2696"/>
        <pc:sldMkLst>
          <pc:docMk/>
          <pc:sldMk cId="3238314793" sldId="999"/>
        </pc:sldMkLst>
      </pc:sldChg>
      <pc:sldChg chg="del">
        <pc:chgData name="Joshua Miles" userId="c3de303dcba1b2ee" providerId="LiveId" clId="{F68BC032-0522-4E06-9E08-089A85BCB0E3}" dt="2019-10-26T22:23:34.646" v="48" actId="2696"/>
        <pc:sldMkLst>
          <pc:docMk/>
          <pc:sldMk cId="2212493123" sldId="1000"/>
        </pc:sldMkLst>
      </pc:sldChg>
      <pc:sldChg chg="del">
        <pc:chgData name="Joshua Miles" userId="c3de303dcba1b2ee" providerId="LiveId" clId="{F68BC032-0522-4E06-9E08-089A85BCB0E3}" dt="2019-10-26T22:23:34.649" v="49" actId="2696"/>
        <pc:sldMkLst>
          <pc:docMk/>
          <pc:sldMk cId="90940582" sldId="1001"/>
        </pc:sldMkLst>
      </pc:sldChg>
      <pc:sldChg chg="del">
        <pc:chgData name="Joshua Miles" userId="c3de303dcba1b2ee" providerId="LiveId" clId="{F68BC032-0522-4E06-9E08-089A85BCB0E3}" dt="2019-10-26T22:23:34.659" v="50" actId="2696"/>
        <pc:sldMkLst>
          <pc:docMk/>
          <pc:sldMk cId="2498289071" sldId="1002"/>
        </pc:sldMkLst>
      </pc:sldChg>
      <pc:sldChg chg="modSp">
        <pc:chgData name="Joshua Miles" userId="c3de303dcba1b2ee" providerId="LiveId" clId="{F68BC032-0522-4E06-9E08-089A85BCB0E3}" dt="2019-10-26T22:26:26.934" v="165" actId="14100"/>
        <pc:sldMkLst>
          <pc:docMk/>
          <pc:sldMk cId="3669991341" sldId="2670"/>
        </pc:sldMkLst>
        <pc:spChg chg="mod">
          <ac:chgData name="Joshua Miles" userId="c3de303dcba1b2ee" providerId="LiveId" clId="{F68BC032-0522-4E06-9E08-089A85BCB0E3}" dt="2019-10-26T22:26:26.934" v="165" actId="14100"/>
          <ac:spMkLst>
            <pc:docMk/>
            <pc:sldMk cId="3669991341" sldId="2670"/>
            <ac:spMk id="4" creationId="{00000000-0000-0000-0000-000000000000}"/>
          </ac:spMkLst>
        </pc:spChg>
      </pc:sldChg>
      <pc:sldChg chg="modSp">
        <pc:chgData name="Joshua Miles" userId="c3de303dcba1b2ee" providerId="LiveId" clId="{F68BC032-0522-4E06-9E08-089A85BCB0E3}" dt="2019-10-26T22:26:52.290" v="169" actId="20577"/>
        <pc:sldMkLst>
          <pc:docMk/>
          <pc:sldMk cId="2108618443" sldId="2741"/>
        </pc:sldMkLst>
        <pc:spChg chg="mod">
          <ac:chgData name="Joshua Miles" userId="c3de303dcba1b2ee" providerId="LiveId" clId="{F68BC032-0522-4E06-9E08-089A85BCB0E3}" dt="2019-10-26T22:26:52.290" v="169" actId="20577"/>
          <ac:spMkLst>
            <pc:docMk/>
            <pc:sldMk cId="2108618443" sldId="2741"/>
            <ac:spMk id="2" creationId="{ED6C2515-1AA1-904D-B0F8-46DA2139C119}"/>
          </ac:spMkLst>
        </pc:spChg>
      </pc:sldChg>
      <pc:sldChg chg="del">
        <pc:chgData name="Joshua Miles" userId="c3de303dcba1b2ee" providerId="LiveId" clId="{F68BC032-0522-4E06-9E08-089A85BCB0E3}" dt="2019-10-26T22:23:34.552" v="33" actId="2696"/>
        <pc:sldMkLst>
          <pc:docMk/>
          <pc:sldMk cId="15224204" sldId="3108"/>
        </pc:sldMkLst>
      </pc:sldChg>
      <pc:sldChg chg="del">
        <pc:chgData name="Joshua Miles" userId="c3de303dcba1b2ee" providerId="LiveId" clId="{F68BC032-0522-4E06-9E08-089A85BCB0E3}" dt="2019-10-26T22:23:34.564" v="34" actId="2696"/>
        <pc:sldMkLst>
          <pc:docMk/>
          <pc:sldMk cId="3592092387" sldId="3160"/>
        </pc:sldMkLst>
      </pc:sldChg>
      <pc:sldChg chg="del">
        <pc:chgData name="Joshua Miles" userId="c3de303dcba1b2ee" providerId="LiveId" clId="{F68BC032-0522-4E06-9E08-089A85BCB0E3}" dt="2019-10-26T22:23:34.573" v="35" actId="2696"/>
        <pc:sldMkLst>
          <pc:docMk/>
          <pc:sldMk cId="342620683" sldId="3311"/>
        </pc:sldMkLst>
      </pc:sldChg>
      <pc:sldChg chg="ord">
        <pc:chgData name="Joshua Miles" userId="c3de303dcba1b2ee" providerId="LiveId" clId="{F68BC032-0522-4E06-9E08-089A85BCB0E3}" dt="2019-10-26T22:27:51.117" v="170"/>
        <pc:sldMkLst>
          <pc:docMk/>
          <pc:sldMk cId="467938669" sldId="3350"/>
        </pc:sldMkLst>
      </pc:sldChg>
      <pc:sldChg chg="ord">
        <pc:chgData name="Joshua Miles" userId="c3de303dcba1b2ee" providerId="LiveId" clId="{F68BC032-0522-4E06-9E08-089A85BCB0E3}" dt="2019-10-26T22:28:00.395" v="171"/>
        <pc:sldMkLst>
          <pc:docMk/>
          <pc:sldMk cId="2982909301" sldId="3362"/>
        </pc:sldMkLst>
      </pc:sldChg>
      <pc:sldChg chg="ord">
        <pc:chgData name="Joshua Miles" userId="c3de303dcba1b2ee" providerId="LiveId" clId="{F68BC032-0522-4E06-9E08-089A85BCB0E3}" dt="2019-10-26T22:28:00.395" v="171"/>
        <pc:sldMkLst>
          <pc:docMk/>
          <pc:sldMk cId="2634304730" sldId="3363"/>
        </pc:sldMkLst>
      </pc:sldChg>
      <pc:sldChg chg="del">
        <pc:chgData name="Joshua Miles" userId="c3de303dcba1b2ee" providerId="LiveId" clId="{F68BC032-0522-4E06-9E08-089A85BCB0E3}" dt="2019-10-26T22:23:34.522" v="31" actId="2696"/>
        <pc:sldMkLst>
          <pc:docMk/>
          <pc:sldMk cId="81840430" sldId="3364"/>
        </pc:sldMkLst>
      </pc:sldChg>
      <pc:sldChg chg="del">
        <pc:chgData name="Joshua Miles" userId="c3de303dcba1b2ee" providerId="LiveId" clId="{F68BC032-0522-4E06-9E08-089A85BCB0E3}" dt="2019-10-26T22:23:34.537" v="32" actId="2696"/>
        <pc:sldMkLst>
          <pc:docMk/>
          <pc:sldMk cId="2671051429" sldId="3365"/>
        </pc:sldMkLst>
      </pc:sldChg>
      <pc:sldChg chg="del">
        <pc:chgData name="Joshua Miles" userId="c3de303dcba1b2ee" providerId="LiveId" clId="{F68BC032-0522-4E06-9E08-089A85BCB0E3}" dt="2019-10-26T22:23:34.625" v="44" actId="2696"/>
        <pc:sldMkLst>
          <pc:docMk/>
          <pc:sldMk cId="4280850865" sldId="3367"/>
        </pc:sldMkLst>
      </pc:sldChg>
      <pc:sldMasterChg chg="delSldLayout">
        <pc:chgData name="Joshua Miles" userId="c3de303dcba1b2ee" providerId="LiveId" clId="{F68BC032-0522-4E06-9E08-089A85BCB0E3}" dt="2019-10-26T22:19:37.818" v="21" actId="2696"/>
        <pc:sldMasterMkLst>
          <pc:docMk/>
          <pc:sldMasterMk cId="0" sldId="2147483662"/>
        </pc:sldMasterMkLst>
        <pc:sldLayoutChg chg="del">
          <pc:chgData name="Joshua Miles" userId="c3de303dcba1b2ee" providerId="LiveId" clId="{F68BC032-0522-4E06-9E08-089A85BCB0E3}" dt="2019-10-26T22:19:37.818" v="21" actId="2696"/>
          <pc:sldLayoutMkLst>
            <pc:docMk/>
            <pc:sldMasterMk cId="0" sldId="2147483662"/>
            <pc:sldLayoutMk cId="3620936285" sldId="2147483780"/>
          </pc:sldLayoutMkLst>
        </pc:sldLayoutChg>
      </pc:sldMasterChg>
      <pc:sldMasterChg chg="delSldLayout">
        <pc:chgData name="Joshua Miles" userId="c3de303dcba1b2ee" providerId="LiveId" clId="{F68BC032-0522-4E06-9E08-089A85BCB0E3}" dt="2019-10-26T22:20:08.987" v="24" actId="2696"/>
        <pc:sldMasterMkLst>
          <pc:docMk/>
          <pc:sldMasterMk cId="398592490" sldId="2147483772"/>
        </pc:sldMasterMkLst>
        <pc:sldLayoutChg chg="del">
          <pc:chgData name="Joshua Miles" userId="c3de303dcba1b2ee" providerId="LiveId" clId="{F68BC032-0522-4E06-9E08-089A85BCB0E3}" dt="2019-10-26T22:20:08.987" v="24" actId="2696"/>
          <pc:sldLayoutMkLst>
            <pc:docMk/>
            <pc:sldMasterMk cId="398592490" sldId="2147483772"/>
            <pc:sldLayoutMk cId="2768024307" sldId="2147483780"/>
          </pc:sldLayoutMkLst>
        </pc:sldLayoutChg>
      </pc:sldMasterChg>
    </pc:docChg>
  </pc:docChgLst>
  <pc:docChgLst>
    <pc:chgData name="Joshua Miles" userId="c3de303dcba1b2ee" providerId="LiveId" clId="{62E28FD8-F9B0-4B58-BF00-4213720BA685}"/>
    <pc:docChg chg="custSel addSld delSld modSld">
      <pc:chgData name="Joshua Miles" userId="c3de303dcba1b2ee" providerId="LiveId" clId="{62E28FD8-F9B0-4B58-BF00-4213720BA685}" dt="2019-11-01T17:05:42.527" v="91" actId="14100"/>
      <pc:docMkLst>
        <pc:docMk/>
      </pc:docMkLst>
      <pc:sldChg chg="del">
        <pc:chgData name="Joshua Miles" userId="c3de303dcba1b2ee" providerId="LiveId" clId="{62E28FD8-F9B0-4B58-BF00-4213720BA685}" dt="2019-11-01T17:03:20.478" v="3" actId="2696"/>
        <pc:sldMkLst>
          <pc:docMk/>
          <pc:sldMk cId="98821721" sldId="739"/>
        </pc:sldMkLst>
      </pc:sldChg>
      <pc:sldChg chg="del">
        <pc:chgData name="Joshua Miles" userId="c3de303dcba1b2ee" providerId="LiveId" clId="{62E28FD8-F9B0-4B58-BF00-4213720BA685}" dt="2019-11-01T17:03:20.483" v="4" actId="2696"/>
        <pc:sldMkLst>
          <pc:docMk/>
          <pc:sldMk cId="2662391340" sldId="740"/>
        </pc:sldMkLst>
      </pc:sldChg>
      <pc:sldChg chg="del">
        <pc:chgData name="Joshua Miles" userId="c3de303dcba1b2ee" providerId="LiveId" clId="{62E28FD8-F9B0-4B58-BF00-4213720BA685}" dt="2019-11-01T17:03:20.486" v="5" actId="2696"/>
        <pc:sldMkLst>
          <pc:docMk/>
          <pc:sldMk cId="4216365780" sldId="741"/>
        </pc:sldMkLst>
      </pc:sldChg>
      <pc:sldChg chg="del">
        <pc:chgData name="Joshua Miles" userId="c3de303dcba1b2ee" providerId="LiveId" clId="{62E28FD8-F9B0-4B58-BF00-4213720BA685}" dt="2019-11-01T17:03:20.490" v="6" actId="2696"/>
        <pc:sldMkLst>
          <pc:docMk/>
          <pc:sldMk cId="1708622172" sldId="742"/>
        </pc:sldMkLst>
      </pc:sldChg>
      <pc:sldChg chg="del">
        <pc:chgData name="Joshua Miles" userId="c3de303dcba1b2ee" providerId="LiveId" clId="{62E28FD8-F9B0-4B58-BF00-4213720BA685}" dt="2019-11-01T17:03:20.494" v="7" actId="2696"/>
        <pc:sldMkLst>
          <pc:docMk/>
          <pc:sldMk cId="3836854514" sldId="743"/>
        </pc:sldMkLst>
      </pc:sldChg>
      <pc:sldChg chg="del">
        <pc:chgData name="Joshua Miles" userId="c3de303dcba1b2ee" providerId="LiveId" clId="{62E28FD8-F9B0-4B58-BF00-4213720BA685}" dt="2019-11-01T17:03:20.499" v="8" actId="2696"/>
        <pc:sldMkLst>
          <pc:docMk/>
          <pc:sldMk cId="249822598" sldId="744"/>
        </pc:sldMkLst>
      </pc:sldChg>
      <pc:sldChg chg="add del">
        <pc:chgData name="Joshua Miles" userId="c3de303dcba1b2ee" providerId="LiveId" clId="{62E28FD8-F9B0-4B58-BF00-4213720BA685}" dt="2019-11-01T17:03:16.594" v="1" actId="2696"/>
        <pc:sldMkLst>
          <pc:docMk/>
          <pc:sldMk cId="3344863391" sldId="745"/>
        </pc:sldMkLst>
      </pc:sldChg>
      <pc:sldChg chg="add">
        <pc:chgData name="Joshua Miles" userId="c3de303dcba1b2ee" providerId="LiveId" clId="{62E28FD8-F9B0-4B58-BF00-4213720BA685}" dt="2019-11-01T17:03:14.906" v="0"/>
        <pc:sldMkLst>
          <pc:docMk/>
          <pc:sldMk cId="1624253438" sldId="746"/>
        </pc:sldMkLst>
      </pc:sldChg>
      <pc:sldChg chg="add">
        <pc:chgData name="Joshua Miles" userId="c3de303dcba1b2ee" providerId="LiveId" clId="{62E28FD8-F9B0-4B58-BF00-4213720BA685}" dt="2019-11-01T17:03:14.906" v="0"/>
        <pc:sldMkLst>
          <pc:docMk/>
          <pc:sldMk cId="2535302919" sldId="747"/>
        </pc:sldMkLst>
      </pc:sldChg>
      <pc:sldChg chg="add">
        <pc:chgData name="Joshua Miles" userId="c3de303dcba1b2ee" providerId="LiveId" clId="{62E28FD8-F9B0-4B58-BF00-4213720BA685}" dt="2019-11-01T17:03:14.906" v="0"/>
        <pc:sldMkLst>
          <pc:docMk/>
          <pc:sldMk cId="874401719" sldId="748"/>
        </pc:sldMkLst>
      </pc:sldChg>
      <pc:sldChg chg="add">
        <pc:chgData name="Joshua Miles" userId="c3de303dcba1b2ee" providerId="LiveId" clId="{62E28FD8-F9B0-4B58-BF00-4213720BA685}" dt="2019-11-01T17:03:14.906" v="0"/>
        <pc:sldMkLst>
          <pc:docMk/>
          <pc:sldMk cId="3006814059" sldId="749"/>
        </pc:sldMkLst>
      </pc:sldChg>
      <pc:sldChg chg="add">
        <pc:chgData name="Joshua Miles" userId="c3de303dcba1b2ee" providerId="LiveId" clId="{62E28FD8-F9B0-4B58-BF00-4213720BA685}" dt="2019-11-01T17:03:14.906" v="0"/>
        <pc:sldMkLst>
          <pc:docMk/>
          <pc:sldMk cId="650802298" sldId="750"/>
        </pc:sldMkLst>
      </pc:sldChg>
      <pc:sldChg chg="add">
        <pc:chgData name="Joshua Miles" userId="c3de303dcba1b2ee" providerId="LiveId" clId="{62E28FD8-F9B0-4B58-BF00-4213720BA685}" dt="2019-11-01T17:03:14.906" v="0"/>
        <pc:sldMkLst>
          <pc:docMk/>
          <pc:sldMk cId="1900413334" sldId="751"/>
        </pc:sldMkLst>
      </pc:sldChg>
      <pc:sldChg chg="modSp">
        <pc:chgData name="Joshua Miles" userId="c3de303dcba1b2ee" providerId="LiveId" clId="{62E28FD8-F9B0-4B58-BF00-4213720BA685}" dt="2019-11-01T17:04:52.596" v="87" actId="20577"/>
        <pc:sldMkLst>
          <pc:docMk/>
          <pc:sldMk cId="3669991341" sldId="2670"/>
        </pc:sldMkLst>
        <pc:spChg chg="mod">
          <ac:chgData name="Joshua Miles" userId="c3de303dcba1b2ee" providerId="LiveId" clId="{62E28FD8-F9B0-4B58-BF00-4213720BA685}" dt="2019-11-01T17:04:52.596" v="87" actId="20577"/>
          <ac:spMkLst>
            <pc:docMk/>
            <pc:sldMk cId="3669991341" sldId="2670"/>
            <ac:spMk id="4" creationId="{00000000-0000-0000-0000-000000000000}"/>
          </ac:spMkLst>
        </pc:spChg>
      </pc:sldChg>
      <pc:sldChg chg="modSp">
        <pc:chgData name="Joshua Miles" userId="c3de303dcba1b2ee" providerId="LiveId" clId="{62E28FD8-F9B0-4B58-BF00-4213720BA685}" dt="2019-11-01T17:05:42.527" v="91" actId="14100"/>
        <pc:sldMkLst>
          <pc:docMk/>
          <pc:sldMk cId="2347083514" sldId="3037"/>
        </pc:sldMkLst>
        <pc:picChg chg="mod">
          <ac:chgData name="Joshua Miles" userId="c3de303dcba1b2ee" providerId="LiveId" clId="{62E28FD8-F9B0-4B58-BF00-4213720BA685}" dt="2019-11-01T17:05:42.527" v="91" actId="14100"/>
          <ac:picMkLst>
            <pc:docMk/>
            <pc:sldMk cId="2347083514" sldId="3037"/>
            <ac:picMk id="3" creationId="{EB5EDFEE-BE75-1B4B-980F-7B2D7FF1D238}"/>
          </ac:picMkLst>
        </pc:picChg>
      </pc:sldChg>
      <pc:sldMasterChg chg="delSldLayout">
        <pc:chgData name="Joshua Miles" userId="c3de303dcba1b2ee" providerId="LiveId" clId="{62E28FD8-F9B0-4B58-BF00-4213720BA685}" dt="2019-11-01T17:03:16.596" v="2" actId="2696"/>
        <pc:sldMasterMkLst>
          <pc:docMk/>
          <pc:sldMasterMk cId="398592490" sldId="2147483772"/>
        </pc:sldMasterMkLst>
        <pc:sldLayoutChg chg="del">
          <pc:chgData name="Joshua Miles" userId="c3de303dcba1b2ee" providerId="LiveId" clId="{62E28FD8-F9B0-4B58-BF00-4213720BA685}" dt="2019-11-01T17:03:16.596" v="2" actId="2696"/>
          <pc:sldLayoutMkLst>
            <pc:docMk/>
            <pc:sldMasterMk cId="398592490" sldId="2147483772"/>
            <pc:sldLayoutMk cId="517394161" sldId="21474837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8" rIns="92478" bIns="46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8288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A1B4-EC0D-2949-BAEA-65E99117C93D}" type="datetime1">
              <a:rPr lang="en-US" smtClean="0"/>
              <a:t>5/17/20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D527-3E1C-3F4D-AA1F-BABC67351F52}" type="datetime1">
              <a:rPr lang="en-US" smtClean="0"/>
              <a:t>5/17/20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C834-D616-0648-B729-BC1B294D9A85}" type="datetime1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286C-88DB-4842-A23B-FD92EF9FA2DD}" type="datetime1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1" y="949325"/>
            <a:ext cx="11548533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3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2700"/>
            </a:lvl1pPr>
            <a:lvl2pPr>
              <a:spcBef>
                <a:spcPts val="0"/>
              </a:spcBef>
              <a:spcAft>
                <a:spcPts val="1500"/>
              </a:spcAft>
              <a:defRPr sz="2700"/>
            </a:lvl2pPr>
            <a:lvl3pPr>
              <a:spcBef>
                <a:spcPts val="0"/>
              </a:spcBef>
              <a:defRPr sz="2550"/>
            </a:lvl3pPr>
            <a:lvl4pPr>
              <a:spcBef>
                <a:spcPts val="0"/>
              </a:spcBef>
              <a:defRPr sz="2550"/>
            </a:lvl4pPr>
            <a:lvl5pPr>
              <a:spcBef>
                <a:spcPts val="0"/>
              </a:spcBef>
              <a:defRPr sz="25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050312-BECA-0A45-96DE-67B7ECFD49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936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AA32-E3D9-4279-B390-A3F7CCCA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A41F-79C5-4461-8029-722A116D2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F573E-B19B-481F-ACB0-EA3C0CEA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127E-167B-4A58-BEE9-22A84520B4F5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121D7-0DF1-4942-88D2-FAD68019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C0A5C-C0F7-40CF-AFBD-40BF14EB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FEB3-8A2D-4151-82FD-5774FBDC4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9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2953-FAD6-3B45-96F8-DDC9A54FC2FF}" type="datetime1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B4D1-3420-BB45-A3AC-466A71CDBD17}" type="datetime1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83C-680D-B64D-9B8D-61F327147D50}" type="datetime1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11DD-5ED5-1F4C-833D-D303AA4B81BC}" type="datetime1">
              <a:rPr lang="en-US" smtClean="0"/>
              <a:t>5/17/20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CEB9-CDE3-DE4F-82B9-69B743824DF1}" type="datetime1">
              <a:rPr lang="en-US" smtClean="0"/>
              <a:t>5/17/20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C458-F712-FA4A-827F-1A5BBBD7A8B8}" type="datetime1">
              <a:rPr lang="en-US" smtClean="0"/>
              <a:t>5/17/20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EAC5-4482-E74D-AF1E-E4A190EBD422}" type="datetime1">
              <a:rPr lang="en-US" smtClean="0"/>
              <a:t>5/17/20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14C1-6D78-3944-A4FF-ADABB9065CA8}" type="datetime1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31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5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A5C5-FBC4-C044-97B9-090EE0125DB9}" type="datetime1">
              <a:rPr lang="en-US" smtClean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727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5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DD10F-59DB-3945-9571-06ED7F4AA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456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9D93-3AB6-AB45-90C0-48C1DEE56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910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4600-2D1B-9C4B-ACEE-A98EEB2FA9BD}" type="datetime1">
              <a:rPr lang="en-US" smtClean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2490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13BC-0D2A-2B42-AD34-676B5EB8AA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329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32EB-A183-9942-8821-C5D5CF6B12AE}" type="datetime1">
              <a:rPr lang="en-US" smtClean="0"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34165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5/17/20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3" r:id="rId4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7E88A-445A-4D49-AEF4-AFA0204AE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long, O Lord? Will you forget me forever? </a:t>
            </a:r>
          </a:p>
          <a:p>
            <a:r>
              <a:rPr lang="en-US" dirty="0"/>
              <a:t>How long will you hide your face from me? </a:t>
            </a:r>
          </a:p>
          <a:p>
            <a:r>
              <a:rPr lang="en-US" dirty="0"/>
              <a:t>How long must I wrestle with my thoughts and everyday have sorrow in my heart? . . . </a:t>
            </a:r>
          </a:p>
          <a:p>
            <a:r>
              <a:rPr lang="en-US" dirty="0"/>
              <a:t>Look on me and answer, O Lord my God.  </a:t>
            </a:r>
          </a:p>
        </p:txBody>
      </p:sp>
    </p:spTree>
    <p:extLst>
      <p:ext uri="{BB962C8B-B14F-4D97-AF65-F5344CB8AC3E}">
        <p14:creationId xmlns:p14="http://schemas.microsoft.com/office/powerpoint/2010/main" val="2075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">
            <a:extLst>
              <a:ext uri="{FF2B5EF4-FFF2-40B4-BE49-F238E27FC236}">
                <a16:creationId xmlns:a16="http://schemas.microsoft.com/office/drawing/2014/main" id="{F417ACD9-548B-0745-ACB7-60C8810C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5139264"/>
            <a:ext cx="1295401" cy="1295401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8F7F8E-5FE6-E449-B1E1-C71A447445E5}"/>
              </a:ext>
            </a:extLst>
          </p:cNvPr>
          <p:cNvGrpSpPr/>
          <p:nvPr/>
        </p:nvGrpSpPr>
        <p:grpSpPr>
          <a:xfrm>
            <a:off x="5143500" y="381000"/>
            <a:ext cx="1905000" cy="1926167"/>
            <a:chOff x="4191000" y="990600"/>
            <a:chExt cx="1905000" cy="19261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948E4F-A122-BE48-85BD-548DFCC30B2B}"/>
                </a:ext>
              </a:extLst>
            </p:cNvPr>
            <p:cNvSpPr/>
            <p:nvPr/>
          </p:nvSpPr>
          <p:spPr>
            <a:xfrm>
              <a:off x="41910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C2BE82-7B8B-C74B-AAA2-D08352CA1A06}"/>
                </a:ext>
              </a:extLst>
            </p:cNvPr>
            <p:cNvSpPr/>
            <p:nvPr/>
          </p:nvSpPr>
          <p:spPr>
            <a:xfrm>
              <a:off x="48006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4AF2FB-C792-7F44-817D-7A3B2F1E98DC}"/>
                </a:ext>
              </a:extLst>
            </p:cNvPr>
            <p:cNvSpPr/>
            <p:nvPr/>
          </p:nvSpPr>
          <p:spPr>
            <a:xfrm>
              <a:off x="4495800" y="1621367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450C39-BC3E-FC4B-AB75-D687007F2C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96000" y="2565400"/>
            <a:ext cx="0" cy="119803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8AEB53-8806-E14B-9464-44C71350AD9D}"/>
              </a:ext>
            </a:extLst>
          </p:cNvPr>
          <p:cNvCxnSpPr>
            <a:cxnSpLocks/>
          </p:cNvCxnSpPr>
          <p:nvPr/>
        </p:nvCxnSpPr>
        <p:spPr>
          <a:xfrm>
            <a:off x="5429250" y="3886200"/>
            <a:ext cx="13335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">
            <a:extLst>
              <a:ext uri="{FF2B5EF4-FFF2-40B4-BE49-F238E27FC236}">
                <a16:creationId xmlns:a16="http://schemas.microsoft.com/office/drawing/2014/main" id="{F417ACD9-548B-0745-ACB7-60C8810C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5139264"/>
            <a:ext cx="1295401" cy="1295401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8F7F8E-5FE6-E449-B1E1-C71A447445E5}"/>
              </a:ext>
            </a:extLst>
          </p:cNvPr>
          <p:cNvGrpSpPr/>
          <p:nvPr/>
        </p:nvGrpSpPr>
        <p:grpSpPr>
          <a:xfrm>
            <a:off x="5143500" y="381000"/>
            <a:ext cx="1905000" cy="1926167"/>
            <a:chOff x="4191000" y="990600"/>
            <a:chExt cx="1905000" cy="19261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948E4F-A122-BE48-85BD-548DFCC30B2B}"/>
                </a:ext>
              </a:extLst>
            </p:cNvPr>
            <p:cNvSpPr/>
            <p:nvPr/>
          </p:nvSpPr>
          <p:spPr>
            <a:xfrm>
              <a:off x="41910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C2BE82-7B8B-C74B-AAA2-D08352CA1A06}"/>
                </a:ext>
              </a:extLst>
            </p:cNvPr>
            <p:cNvSpPr/>
            <p:nvPr/>
          </p:nvSpPr>
          <p:spPr>
            <a:xfrm>
              <a:off x="48006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4AF2FB-C792-7F44-817D-7A3B2F1E98DC}"/>
                </a:ext>
              </a:extLst>
            </p:cNvPr>
            <p:cNvSpPr/>
            <p:nvPr/>
          </p:nvSpPr>
          <p:spPr>
            <a:xfrm>
              <a:off x="4495800" y="1621367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3C8F0E-D7B4-6C4A-83AF-51C8BC986197}"/>
              </a:ext>
            </a:extLst>
          </p:cNvPr>
          <p:cNvGrpSpPr/>
          <p:nvPr/>
        </p:nvGrpSpPr>
        <p:grpSpPr>
          <a:xfrm>
            <a:off x="5905500" y="2540000"/>
            <a:ext cx="381000" cy="2438400"/>
            <a:chOff x="5943600" y="2540000"/>
            <a:chExt cx="381000" cy="24384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50C39-BC3E-FC4B-AB75-D687007F2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00" y="2540000"/>
              <a:ext cx="0" cy="2438400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0E4318-617B-6E46-B2A5-F85FEFA9572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324600" y="2540000"/>
              <a:ext cx="0" cy="2438400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">
            <a:extLst>
              <a:ext uri="{FF2B5EF4-FFF2-40B4-BE49-F238E27FC236}">
                <a16:creationId xmlns:a16="http://schemas.microsoft.com/office/drawing/2014/main" id="{F417ACD9-548B-0745-ACB7-60C8810C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5139264"/>
            <a:ext cx="1295401" cy="1295401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8F7F8E-5FE6-E449-B1E1-C71A447445E5}"/>
              </a:ext>
            </a:extLst>
          </p:cNvPr>
          <p:cNvGrpSpPr/>
          <p:nvPr/>
        </p:nvGrpSpPr>
        <p:grpSpPr>
          <a:xfrm>
            <a:off x="5143500" y="381000"/>
            <a:ext cx="1905000" cy="1926167"/>
            <a:chOff x="4191000" y="990600"/>
            <a:chExt cx="1905000" cy="19261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948E4F-A122-BE48-85BD-548DFCC30B2B}"/>
                </a:ext>
              </a:extLst>
            </p:cNvPr>
            <p:cNvSpPr/>
            <p:nvPr/>
          </p:nvSpPr>
          <p:spPr>
            <a:xfrm>
              <a:off x="41910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C2BE82-7B8B-C74B-AAA2-D08352CA1A06}"/>
                </a:ext>
              </a:extLst>
            </p:cNvPr>
            <p:cNvSpPr/>
            <p:nvPr/>
          </p:nvSpPr>
          <p:spPr>
            <a:xfrm>
              <a:off x="48006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4AF2FB-C792-7F44-817D-7A3B2F1E98DC}"/>
                </a:ext>
              </a:extLst>
            </p:cNvPr>
            <p:cNvSpPr/>
            <p:nvPr/>
          </p:nvSpPr>
          <p:spPr>
            <a:xfrm>
              <a:off x="4495800" y="1621367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450C39-BC3E-FC4B-AB75-D687007F2C77}"/>
              </a:ext>
            </a:extLst>
          </p:cNvPr>
          <p:cNvCxnSpPr>
            <a:cxnSpLocks/>
          </p:cNvCxnSpPr>
          <p:nvPr/>
        </p:nvCxnSpPr>
        <p:spPr>
          <a:xfrm flipV="1">
            <a:off x="6096000" y="3581400"/>
            <a:ext cx="0" cy="119803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8AEB53-8806-E14B-9464-44C71350AD9D}"/>
              </a:ext>
            </a:extLst>
          </p:cNvPr>
          <p:cNvCxnSpPr>
            <a:cxnSpLocks/>
          </p:cNvCxnSpPr>
          <p:nvPr/>
        </p:nvCxnSpPr>
        <p:spPr>
          <a:xfrm>
            <a:off x="5429250" y="3386667"/>
            <a:ext cx="13335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">
            <a:extLst>
              <a:ext uri="{FF2B5EF4-FFF2-40B4-BE49-F238E27FC236}">
                <a16:creationId xmlns:a16="http://schemas.microsoft.com/office/drawing/2014/main" id="{F417ACD9-548B-0745-ACB7-60C8810C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5139264"/>
            <a:ext cx="1295401" cy="1295401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8F7F8E-5FE6-E449-B1E1-C71A447445E5}"/>
              </a:ext>
            </a:extLst>
          </p:cNvPr>
          <p:cNvGrpSpPr/>
          <p:nvPr/>
        </p:nvGrpSpPr>
        <p:grpSpPr>
          <a:xfrm>
            <a:off x="5143500" y="381000"/>
            <a:ext cx="1905000" cy="1926167"/>
            <a:chOff x="4191000" y="990600"/>
            <a:chExt cx="1905000" cy="19261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948E4F-A122-BE48-85BD-548DFCC30B2B}"/>
                </a:ext>
              </a:extLst>
            </p:cNvPr>
            <p:cNvSpPr/>
            <p:nvPr/>
          </p:nvSpPr>
          <p:spPr>
            <a:xfrm>
              <a:off x="41910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C2BE82-7B8B-C74B-AAA2-D08352CA1A06}"/>
                </a:ext>
              </a:extLst>
            </p:cNvPr>
            <p:cNvSpPr/>
            <p:nvPr/>
          </p:nvSpPr>
          <p:spPr>
            <a:xfrm>
              <a:off x="4800600" y="9906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4AF2FB-C792-7F44-817D-7A3B2F1E98DC}"/>
                </a:ext>
              </a:extLst>
            </p:cNvPr>
            <p:cNvSpPr/>
            <p:nvPr/>
          </p:nvSpPr>
          <p:spPr>
            <a:xfrm>
              <a:off x="4495800" y="1621367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450C39-BC3E-FC4B-AB75-D687007F2C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96000" y="2565400"/>
            <a:ext cx="0" cy="119803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8AEB53-8806-E14B-9464-44C71350AD9D}"/>
              </a:ext>
            </a:extLst>
          </p:cNvPr>
          <p:cNvCxnSpPr>
            <a:cxnSpLocks/>
          </p:cNvCxnSpPr>
          <p:nvPr/>
        </p:nvCxnSpPr>
        <p:spPr>
          <a:xfrm>
            <a:off x="5429250" y="3886200"/>
            <a:ext cx="13335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FE1D7D-D2FE-B440-BCF2-AE9EAEB3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dirty="0"/>
              <a:t>OUR EXPECTATIONS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C99ACF-99F3-704E-A37E-FF7A438F9A70}"/>
              </a:ext>
            </a:extLst>
          </p:cNvPr>
          <p:cNvCxnSpPr/>
          <p:nvPr/>
        </p:nvCxnSpPr>
        <p:spPr>
          <a:xfrm>
            <a:off x="793750" y="3429000"/>
            <a:ext cx="102108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4ABC52-B94A-6947-9BB5-5EE1C63C125E}"/>
              </a:ext>
            </a:extLst>
          </p:cNvPr>
          <p:cNvSpPr txBox="1"/>
          <p:nvPr/>
        </p:nvSpPr>
        <p:spPr>
          <a:xfrm>
            <a:off x="8665590" y="1791606"/>
            <a:ext cx="276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God’s highest priority is my perpetual comfort and happiness.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4438D-1D8F-7A4A-9EF7-2D2976121FD2}"/>
              </a:ext>
            </a:extLst>
          </p:cNvPr>
          <p:cNvSpPr txBox="1"/>
          <p:nvPr/>
        </p:nvSpPr>
        <p:spPr>
          <a:xfrm>
            <a:off x="764117" y="1732558"/>
            <a:ext cx="2762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There is no God, or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God is deaf, or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God is indifferent, or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God doesn’t care.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2A6AFD-3716-954B-9976-24C1186C1162}"/>
              </a:ext>
            </a:extLst>
          </p:cNvPr>
          <p:cNvSpPr/>
          <p:nvPr/>
        </p:nvSpPr>
        <p:spPr>
          <a:xfrm>
            <a:off x="726017" y="33612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B9614B-0AB1-5049-9174-4EDA90C95304}"/>
              </a:ext>
            </a:extLst>
          </p:cNvPr>
          <p:cNvSpPr/>
          <p:nvPr/>
        </p:nvSpPr>
        <p:spPr>
          <a:xfrm>
            <a:off x="3372908" y="33612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5545E9-68B7-CD4F-95B9-C98AE210F0E8}"/>
              </a:ext>
            </a:extLst>
          </p:cNvPr>
          <p:cNvSpPr/>
          <p:nvPr/>
        </p:nvSpPr>
        <p:spPr>
          <a:xfrm>
            <a:off x="8464574" y="33612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5EF6-CDBA-6C44-877F-D16F6AD983B3}"/>
              </a:ext>
            </a:extLst>
          </p:cNvPr>
          <p:cNvSpPr/>
          <p:nvPr/>
        </p:nvSpPr>
        <p:spPr>
          <a:xfrm>
            <a:off x="6019800" y="33612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4ABC34-2B8D-0B41-A054-354936491083}"/>
              </a:ext>
            </a:extLst>
          </p:cNvPr>
          <p:cNvSpPr/>
          <p:nvPr/>
        </p:nvSpPr>
        <p:spPr>
          <a:xfrm>
            <a:off x="10909349" y="33527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0C62C-2CA3-664E-9A86-39FD8A02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dgment Is Executed on COVID-19  by Kenneth Copeland(480p).mp4" descr="Judgment Is Executed on COVID-19  by Kenneth Copeland(480p).mp4">
            <a:hlinkClick r:id="" action="ppaction://media"/>
            <a:extLst>
              <a:ext uri="{FF2B5EF4-FFF2-40B4-BE49-F238E27FC236}">
                <a16:creationId xmlns:a16="http://schemas.microsoft.com/office/drawing/2014/main" id="{97D21B18-2D90-7E4C-A7D4-DC69BA53FC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100" y="381000"/>
            <a:ext cx="10845800" cy="6096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A1B316-E091-5943-BFD9-C3413FE90819}"/>
              </a:ext>
            </a:extLst>
          </p:cNvPr>
          <p:cNvSpPr/>
          <p:nvPr/>
        </p:nvSpPr>
        <p:spPr>
          <a:xfrm>
            <a:off x="228600" y="22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">
            <a:extLst>
              <a:ext uri="{FF2B5EF4-FFF2-40B4-BE49-F238E27FC236}">
                <a16:creationId xmlns:a16="http://schemas.microsoft.com/office/drawing/2014/main" id="{F417ACD9-548B-0745-ACB7-60C8810C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800" y="5181600"/>
            <a:ext cx="1295401" cy="1295401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C0F540-1FA1-324E-96C0-8CBBA22790C7}"/>
              </a:ext>
            </a:extLst>
          </p:cNvPr>
          <p:cNvGrpSpPr/>
          <p:nvPr/>
        </p:nvGrpSpPr>
        <p:grpSpPr>
          <a:xfrm>
            <a:off x="1143000" y="423336"/>
            <a:ext cx="1905000" cy="1926167"/>
            <a:chOff x="5143500" y="381000"/>
            <a:chExt cx="1905000" cy="192616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948E4F-A122-BE48-85BD-548DFCC30B2B}"/>
                </a:ext>
              </a:extLst>
            </p:cNvPr>
            <p:cNvSpPr/>
            <p:nvPr/>
          </p:nvSpPr>
          <p:spPr>
            <a:xfrm>
              <a:off x="5143500" y="3810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C2BE82-7B8B-C74B-AAA2-D08352CA1A06}"/>
                </a:ext>
              </a:extLst>
            </p:cNvPr>
            <p:cNvSpPr/>
            <p:nvPr/>
          </p:nvSpPr>
          <p:spPr>
            <a:xfrm>
              <a:off x="5753100" y="381000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4AF2FB-C792-7F44-817D-7A3B2F1E98DC}"/>
                </a:ext>
              </a:extLst>
            </p:cNvPr>
            <p:cNvSpPr/>
            <p:nvPr/>
          </p:nvSpPr>
          <p:spPr>
            <a:xfrm>
              <a:off x="5448300" y="1011767"/>
              <a:ext cx="1295400" cy="1295400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450C39-BC3E-FC4B-AB75-D687007F2C77}"/>
              </a:ext>
            </a:extLst>
          </p:cNvPr>
          <p:cNvCxnSpPr>
            <a:cxnSpLocks/>
          </p:cNvCxnSpPr>
          <p:nvPr/>
        </p:nvCxnSpPr>
        <p:spPr>
          <a:xfrm flipV="1">
            <a:off x="2095500" y="3623736"/>
            <a:ext cx="0" cy="119803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8AEB53-8806-E14B-9464-44C71350AD9D}"/>
              </a:ext>
            </a:extLst>
          </p:cNvPr>
          <p:cNvCxnSpPr>
            <a:cxnSpLocks/>
          </p:cNvCxnSpPr>
          <p:nvPr/>
        </p:nvCxnSpPr>
        <p:spPr>
          <a:xfrm>
            <a:off x="1428750" y="3429003"/>
            <a:ext cx="133350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62D561-36E4-6E46-8280-75722E05DD8C}"/>
              </a:ext>
            </a:extLst>
          </p:cNvPr>
          <p:cNvSpPr txBox="1"/>
          <p:nvPr/>
        </p:nvSpPr>
        <p:spPr>
          <a:xfrm>
            <a:off x="4191000" y="76200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• To a false god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• In and through another name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• By one’s own righteousness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• To order God to act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• Are logically absurd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• To advance sin / evil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• Doubts his existence</a:t>
            </a:r>
          </a:p>
        </p:txBody>
      </p:sp>
    </p:spTree>
    <p:extLst>
      <p:ext uri="{BB962C8B-B14F-4D97-AF65-F5344CB8AC3E}">
        <p14:creationId xmlns:p14="http://schemas.microsoft.com/office/powerpoint/2010/main" val="39104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120</Words>
  <Application>Microsoft Macintosh PowerPoint</Application>
  <PresentationFormat>Widescreen</PresentationFormat>
  <Paragraphs>17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WJB1</vt:lpstr>
      <vt:lpstr>1_WJB1</vt:lpstr>
      <vt:lpstr>2_WJB1</vt:lpstr>
      <vt:lpstr>3_WJB1</vt:lpstr>
      <vt:lpstr>4_WJB1</vt:lpstr>
      <vt:lpstr>13_WJB1</vt:lpstr>
      <vt:lpstr>7_WJB1</vt:lpstr>
      <vt:lpstr>8_WJB1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</dc:title>
  <dc:creator>Joshua Miles</dc:creator>
  <cp:lastModifiedBy>Wendell Brane</cp:lastModifiedBy>
  <cp:revision>245</cp:revision>
  <cp:lastPrinted>2020-03-01T13:06:26Z</cp:lastPrinted>
  <dcterms:created xsi:type="dcterms:W3CDTF">2019-10-18T15:47:30Z</dcterms:created>
  <dcterms:modified xsi:type="dcterms:W3CDTF">2020-05-17T19:49:04Z</dcterms:modified>
</cp:coreProperties>
</file>