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7.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68" r:id="rId2"/>
    <p:sldMasterId id="2147483771" r:id="rId3"/>
    <p:sldMasterId id="2147483772" r:id="rId4"/>
    <p:sldMasterId id="2147483776" r:id="rId5"/>
    <p:sldMasterId id="2147483788" r:id="rId6"/>
    <p:sldMasterId id="2147483798" r:id="rId7"/>
    <p:sldMasterId id="2147483807" r:id="rId8"/>
  </p:sldMasterIdLst>
  <p:notesMasterIdLst>
    <p:notesMasterId r:id="rId38"/>
  </p:notesMasterIdLst>
  <p:handoutMasterIdLst>
    <p:handoutMasterId r:id="rId39"/>
  </p:handoutMasterIdLst>
  <p:sldIdLst>
    <p:sldId id="474" r:id="rId9"/>
    <p:sldId id="448" r:id="rId10"/>
    <p:sldId id="467" r:id="rId11"/>
    <p:sldId id="472" r:id="rId12"/>
    <p:sldId id="473" r:id="rId13"/>
    <p:sldId id="451" r:id="rId14"/>
    <p:sldId id="490" r:id="rId15"/>
    <p:sldId id="450" r:id="rId16"/>
    <p:sldId id="475" r:id="rId17"/>
    <p:sldId id="476" r:id="rId18"/>
    <p:sldId id="477" r:id="rId19"/>
    <p:sldId id="478" r:id="rId20"/>
    <p:sldId id="459" r:id="rId21"/>
    <p:sldId id="479" r:id="rId22"/>
    <p:sldId id="480" r:id="rId23"/>
    <p:sldId id="481" r:id="rId24"/>
    <p:sldId id="491" r:id="rId25"/>
    <p:sldId id="492" r:id="rId26"/>
    <p:sldId id="460" r:id="rId27"/>
    <p:sldId id="461" r:id="rId28"/>
    <p:sldId id="469" r:id="rId29"/>
    <p:sldId id="482" r:id="rId30"/>
    <p:sldId id="483" r:id="rId31"/>
    <p:sldId id="484" r:id="rId32"/>
    <p:sldId id="485" r:id="rId33"/>
    <p:sldId id="487" r:id="rId34"/>
    <p:sldId id="486" r:id="rId35"/>
    <p:sldId id="488" r:id="rId36"/>
    <p:sldId id="489"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B0902"/>
    <a:srgbClr val="FFFF66"/>
    <a:srgbClr val="CA91D2"/>
    <a:srgbClr val="BB62C7"/>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28FD8-F9B0-4B58-BF00-4213720BA685}" v="2" dt="2019-11-01T17:05:32.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436" autoAdjust="0"/>
    <p:restoredTop sz="86938" autoAdjust="0"/>
  </p:normalViewPr>
  <p:slideViewPr>
    <p:cSldViewPr>
      <p:cViewPr varScale="1">
        <p:scale>
          <a:sx n="99" d="100"/>
          <a:sy n="99" d="100"/>
        </p:scale>
        <p:origin x="432" y="84"/>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3372"/>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Miles" userId="c3de303dcba1b2ee" providerId="LiveId" clId="{F68BC032-0522-4E06-9E08-089A85BCB0E3}"/>
    <pc:docChg chg="addSld delSld modSld sldOrd">
      <pc:chgData name="Joshua Miles" userId="c3de303dcba1b2ee" providerId="LiveId" clId="{F68BC032-0522-4E06-9E08-089A85BCB0E3}" dt="2019-10-26T22:28:00.395" v="171"/>
      <pc:docMkLst>
        <pc:docMk/>
      </pc:docMkLst>
      <pc:sldChg chg="del">
        <pc:chgData name="Joshua Miles" userId="c3de303dcba1b2ee" providerId="LiveId" clId="{F68BC032-0522-4E06-9E08-089A85BCB0E3}" dt="2019-10-26T22:19:37.691" v="0" actId="2696"/>
        <pc:sldMkLst>
          <pc:docMk/>
          <pc:sldMk cId="1550470804" sldId="256"/>
        </pc:sldMkLst>
      </pc:sldChg>
      <pc:sldChg chg="del">
        <pc:chgData name="Joshua Miles" userId="c3de303dcba1b2ee" providerId="LiveId" clId="{F68BC032-0522-4E06-9E08-089A85BCB0E3}" dt="2019-10-26T22:19:37.707" v="1" actId="2696"/>
        <pc:sldMkLst>
          <pc:docMk/>
          <pc:sldMk cId="1937608743" sldId="257"/>
        </pc:sldMkLst>
      </pc:sldChg>
      <pc:sldChg chg="del">
        <pc:chgData name="Joshua Miles" userId="c3de303dcba1b2ee" providerId="LiveId" clId="{F68BC032-0522-4E06-9E08-089A85BCB0E3}" dt="2019-10-26T22:19:37.721" v="2" actId="2696"/>
        <pc:sldMkLst>
          <pc:docMk/>
          <pc:sldMk cId="3808699276" sldId="258"/>
        </pc:sldMkLst>
      </pc:sldChg>
      <pc:sldChg chg="del">
        <pc:chgData name="Joshua Miles" userId="c3de303dcba1b2ee" providerId="LiveId" clId="{F68BC032-0522-4E06-9E08-089A85BCB0E3}" dt="2019-10-26T22:19:37.733" v="3" actId="2696"/>
        <pc:sldMkLst>
          <pc:docMk/>
          <pc:sldMk cId="3158897325" sldId="259"/>
        </pc:sldMkLst>
      </pc:sldChg>
      <pc:sldChg chg="del">
        <pc:chgData name="Joshua Miles" userId="c3de303dcba1b2ee" providerId="LiveId" clId="{F68BC032-0522-4E06-9E08-089A85BCB0E3}" dt="2019-10-26T22:19:37.740" v="4" actId="2696"/>
        <pc:sldMkLst>
          <pc:docMk/>
          <pc:sldMk cId="2623061169" sldId="260"/>
        </pc:sldMkLst>
      </pc:sldChg>
      <pc:sldChg chg="del">
        <pc:chgData name="Joshua Miles" userId="c3de303dcba1b2ee" providerId="LiveId" clId="{F68BC032-0522-4E06-9E08-089A85BCB0E3}" dt="2019-10-26T22:19:37.746" v="5" actId="2696"/>
        <pc:sldMkLst>
          <pc:docMk/>
          <pc:sldMk cId="1092409607" sldId="261"/>
        </pc:sldMkLst>
      </pc:sldChg>
      <pc:sldChg chg="del">
        <pc:chgData name="Joshua Miles" userId="c3de303dcba1b2ee" providerId="LiveId" clId="{F68BC032-0522-4E06-9E08-089A85BCB0E3}" dt="2019-10-26T22:19:37.754" v="6" actId="2696"/>
        <pc:sldMkLst>
          <pc:docMk/>
          <pc:sldMk cId="64371704" sldId="262"/>
        </pc:sldMkLst>
      </pc:sldChg>
      <pc:sldChg chg="del">
        <pc:chgData name="Joshua Miles" userId="c3de303dcba1b2ee" providerId="LiveId" clId="{F68BC032-0522-4E06-9E08-089A85BCB0E3}" dt="2019-10-26T22:19:37.761" v="7" actId="2696"/>
        <pc:sldMkLst>
          <pc:docMk/>
          <pc:sldMk cId="3610813266" sldId="263"/>
        </pc:sldMkLst>
      </pc:sldChg>
      <pc:sldChg chg="del">
        <pc:chgData name="Joshua Miles" userId="c3de303dcba1b2ee" providerId="LiveId" clId="{F68BC032-0522-4E06-9E08-089A85BCB0E3}" dt="2019-10-26T22:19:37.766" v="8" actId="2696"/>
        <pc:sldMkLst>
          <pc:docMk/>
          <pc:sldMk cId="1131493311" sldId="264"/>
        </pc:sldMkLst>
      </pc:sldChg>
      <pc:sldChg chg="del">
        <pc:chgData name="Joshua Miles" userId="c3de303dcba1b2ee" providerId="LiveId" clId="{F68BC032-0522-4E06-9E08-089A85BCB0E3}" dt="2019-10-26T22:19:37.770" v="9" actId="2696"/>
        <pc:sldMkLst>
          <pc:docMk/>
          <pc:sldMk cId="1988526191" sldId="265"/>
        </pc:sldMkLst>
      </pc:sldChg>
      <pc:sldChg chg="del">
        <pc:chgData name="Joshua Miles" userId="c3de303dcba1b2ee" providerId="LiveId" clId="{F68BC032-0522-4E06-9E08-089A85BCB0E3}" dt="2019-10-26T22:19:37.774" v="10" actId="2696"/>
        <pc:sldMkLst>
          <pc:docMk/>
          <pc:sldMk cId="576600701" sldId="266"/>
        </pc:sldMkLst>
      </pc:sldChg>
      <pc:sldChg chg="del">
        <pc:chgData name="Joshua Miles" userId="c3de303dcba1b2ee" providerId="LiveId" clId="{F68BC032-0522-4E06-9E08-089A85BCB0E3}" dt="2019-10-26T22:19:37.777" v="11" actId="2696"/>
        <pc:sldMkLst>
          <pc:docMk/>
          <pc:sldMk cId="992122467" sldId="267"/>
        </pc:sldMkLst>
      </pc:sldChg>
      <pc:sldChg chg="del">
        <pc:chgData name="Joshua Miles" userId="c3de303dcba1b2ee" providerId="LiveId" clId="{F68BC032-0522-4E06-9E08-089A85BCB0E3}" dt="2019-10-26T22:19:37.780" v="12" actId="2696"/>
        <pc:sldMkLst>
          <pc:docMk/>
          <pc:sldMk cId="1653990665" sldId="268"/>
        </pc:sldMkLst>
      </pc:sldChg>
      <pc:sldChg chg="del">
        <pc:chgData name="Joshua Miles" userId="c3de303dcba1b2ee" providerId="LiveId" clId="{F68BC032-0522-4E06-9E08-089A85BCB0E3}" dt="2019-10-26T22:19:37.783" v="13" actId="2696"/>
        <pc:sldMkLst>
          <pc:docMk/>
          <pc:sldMk cId="1926614247" sldId="269"/>
        </pc:sldMkLst>
      </pc:sldChg>
      <pc:sldChg chg="del">
        <pc:chgData name="Joshua Miles" userId="c3de303dcba1b2ee" providerId="LiveId" clId="{F68BC032-0522-4E06-9E08-089A85BCB0E3}" dt="2019-10-26T22:19:37.786" v="14" actId="2696"/>
        <pc:sldMkLst>
          <pc:docMk/>
          <pc:sldMk cId="2876255673" sldId="270"/>
        </pc:sldMkLst>
      </pc:sldChg>
      <pc:sldChg chg="del">
        <pc:chgData name="Joshua Miles" userId="c3de303dcba1b2ee" providerId="LiveId" clId="{F68BC032-0522-4E06-9E08-089A85BCB0E3}" dt="2019-10-26T22:19:37.790" v="15" actId="2696"/>
        <pc:sldMkLst>
          <pc:docMk/>
          <pc:sldMk cId="3045283069" sldId="271"/>
        </pc:sldMkLst>
      </pc:sldChg>
      <pc:sldChg chg="del">
        <pc:chgData name="Joshua Miles" userId="c3de303dcba1b2ee" providerId="LiveId" clId="{F68BC032-0522-4E06-9E08-089A85BCB0E3}" dt="2019-10-26T22:19:37.794" v="16" actId="2696"/>
        <pc:sldMkLst>
          <pc:docMk/>
          <pc:sldMk cId="2952094562" sldId="272"/>
        </pc:sldMkLst>
      </pc:sldChg>
      <pc:sldChg chg="del">
        <pc:chgData name="Joshua Miles" userId="c3de303dcba1b2ee" providerId="LiveId" clId="{F68BC032-0522-4E06-9E08-089A85BCB0E3}" dt="2019-10-26T22:19:37.797" v="17" actId="2696"/>
        <pc:sldMkLst>
          <pc:docMk/>
          <pc:sldMk cId="294651110" sldId="273"/>
        </pc:sldMkLst>
      </pc:sldChg>
      <pc:sldChg chg="del">
        <pc:chgData name="Joshua Miles" userId="c3de303dcba1b2ee" providerId="LiveId" clId="{F68BC032-0522-4E06-9E08-089A85BCB0E3}" dt="2019-10-26T22:19:37.807" v="18" actId="2696"/>
        <pc:sldMkLst>
          <pc:docMk/>
          <pc:sldMk cId="2296673428" sldId="274"/>
        </pc:sldMkLst>
      </pc:sldChg>
      <pc:sldChg chg="del">
        <pc:chgData name="Joshua Miles" userId="c3de303dcba1b2ee" providerId="LiveId" clId="{F68BC032-0522-4E06-9E08-089A85BCB0E3}" dt="2019-10-26T22:19:37.812" v="19" actId="2696"/>
        <pc:sldMkLst>
          <pc:docMk/>
          <pc:sldMk cId="1418252829" sldId="275"/>
        </pc:sldMkLst>
      </pc:sldChg>
      <pc:sldChg chg="del">
        <pc:chgData name="Joshua Miles" userId="c3de303dcba1b2ee" providerId="LiveId" clId="{F68BC032-0522-4E06-9E08-089A85BCB0E3}" dt="2019-10-26T22:19:37.816" v="20" actId="2696"/>
        <pc:sldMkLst>
          <pc:docMk/>
          <pc:sldMk cId="2076652428" sldId="276"/>
        </pc:sldMkLst>
      </pc:sldChg>
      <pc:sldChg chg="del">
        <pc:chgData name="Joshua Miles" userId="c3de303dcba1b2ee" providerId="LiveId" clId="{F68BC032-0522-4E06-9E08-089A85BCB0E3}" dt="2019-10-26T22:20:12.194" v="25" actId="2696"/>
        <pc:sldMkLst>
          <pc:docMk/>
          <pc:sldMk cId="2647215504" sldId="724"/>
        </pc:sldMkLst>
      </pc:sldChg>
      <pc:sldChg chg="del">
        <pc:chgData name="Joshua Miles" userId="c3de303dcba1b2ee" providerId="LiveId" clId="{F68BC032-0522-4E06-9E08-089A85BCB0E3}" dt="2019-10-26T22:20:12.205" v="26" actId="2696"/>
        <pc:sldMkLst>
          <pc:docMk/>
          <pc:sldMk cId="2226864441" sldId="725"/>
        </pc:sldMkLst>
      </pc:sldChg>
      <pc:sldChg chg="del">
        <pc:chgData name="Joshua Miles" userId="c3de303dcba1b2ee" providerId="LiveId" clId="{F68BC032-0522-4E06-9E08-089A85BCB0E3}" dt="2019-10-26T22:20:12.216" v="27" actId="2696"/>
        <pc:sldMkLst>
          <pc:docMk/>
          <pc:sldMk cId="1748369696" sldId="726"/>
        </pc:sldMkLst>
      </pc:sldChg>
      <pc:sldChg chg="del">
        <pc:chgData name="Joshua Miles" userId="c3de303dcba1b2ee" providerId="LiveId" clId="{F68BC032-0522-4E06-9E08-089A85BCB0E3}" dt="2019-10-26T22:20:12.228" v="28" actId="2696"/>
        <pc:sldMkLst>
          <pc:docMk/>
          <pc:sldMk cId="1191479485" sldId="727"/>
        </pc:sldMkLst>
      </pc:sldChg>
      <pc:sldChg chg="del">
        <pc:chgData name="Joshua Miles" userId="c3de303dcba1b2ee" providerId="LiveId" clId="{F68BC032-0522-4E06-9E08-089A85BCB0E3}" dt="2019-10-26T22:20:12.236" v="29" actId="2696"/>
        <pc:sldMkLst>
          <pc:docMk/>
          <pc:sldMk cId="2472083117" sldId="728"/>
        </pc:sldMkLst>
      </pc:sldChg>
      <pc:sldChg chg="del">
        <pc:chgData name="Joshua Miles" userId="c3de303dcba1b2ee" providerId="LiveId" clId="{F68BC032-0522-4E06-9E08-089A85BCB0E3}" dt="2019-10-26T22:20:12.242" v="30" actId="2696"/>
        <pc:sldMkLst>
          <pc:docMk/>
          <pc:sldMk cId="4232939198" sldId="729"/>
        </pc:sldMkLst>
      </pc:sldChg>
      <pc:sldChg chg="add del">
        <pc:chgData name="Joshua Miles" userId="c3de303dcba1b2ee" providerId="LiveId" clId="{F68BC032-0522-4E06-9E08-089A85BCB0E3}" dt="2019-10-26T22:20:08.984" v="23" actId="2696"/>
        <pc:sldMkLst>
          <pc:docMk/>
          <pc:sldMk cId="256814086" sldId="738"/>
        </pc:sldMkLst>
      </pc:sldChg>
      <pc:sldChg chg="add">
        <pc:chgData name="Joshua Miles" userId="c3de303dcba1b2ee" providerId="LiveId" clId="{F68BC032-0522-4E06-9E08-089A85BCB0E3}" dt="2019-10-26T22:20:06.983" v="22"/>
        <pc:sldMkLst>
          <pc:docMk/>
          <pc:sldMk cId="98821721" sldId="739"/>
        </pc:sldMkLst>
      </pc:sldChg>
      <pc:sldChg chg="add">
        <pc:chgData name="Joshua Miles" userId="c3de303dcba1b2ee" providerId="LiveId" clId="{F68BC032-0522-4E06-9E08-089A85BCB0E3}" dt="2019-10-26T22:20:06.983" v="22"/>
        <pc:sldMkLst>
          <pc:docMk/>
          <pc:sldMk cId="2662391340" sldId="740"/>
        </pc:sldMkLst>
      </pc:sldChg>
      <pc:sldChg chg="add">
        <pc:chgData name="Joshua Miles" userId="c3de303dcba1b2ee" providerId="LiveId" clId="{F68BC032-0522-4E06-9E08-089A85BCB0E3}" dt="2019-10-26T22:20:06.983" v="22"/>
        <pc:sldMkLst>
          <pc:docMk/>
          <pc:sldMk cId="4216365780" sldId="741"/>
        </pc:sldMkLst>
      </pc:sldChg>
      <pc:sldChg chg="add">
        <pc:chgData name="Joshua Miles" userId="c3de303dcba1b2ee" providerId="LiveId" clId="{F68BC032-0522-4E06-9E08-089A85BCB0E3}" dt="2019-10-26T22:20:06.983" v="22"/>
        <pc:sldMkLst>
          <pc:docMk/>
          <pc:sldMk cId="1708622172" sldId="742"/>
        </pc:sldMkLst>
      </pc:sldChg>
      <pc:sldChg chg="add">
        <pc:chgData name="Joshua Miles" userId="c3de303dcba1b2ee" providerId="LiveId" clId="{F68BC032-0522-4E06-9E08-089A85BCB0E3}" dt="2019-10-26T22:20:06.983" v="22"/>
        <pc:sldMkLst>
          <pc:docMk/>
          <pc:sldMk cId="3836854514" sldId="743"/>
        </pc:sldMkLst>
      </pc:sldChg>
      <pc:sldChg chg="add">
        <pc:chgData name="Joshua Miles" userId="c3de303dcba1b2ee" providerId="LiveId" clId="{F68BC032-0522-4E06-9E08-089A85BCB0E3}" dt="2019-10-26T22:20:06.983" v="22"/>
        <pc:sldMkLst>
          <pc:docMk/>
          <pc:sldMk cId="249822598" sldId="744"/>
        </pc:sldMkLst>
      </pc:sldChg>
      <pc:sldChg chg="del">
        <pc:chgData name="Joshua Miles" userId="c3de303dcba1b2ee" providerId="LiveId" clId="{F68BC032-0522-4E06-9E08-089A85BCB0E3}" dt="2019-10-26T22:23:34.582" v="36" actId="2696"/>
        <pc:sldMkLst>
          <pc:docMk/>
          <pc:sldMk cId="835320038" sldId="988"/>
        </pc:sldMkLst>
      </pc:sldChg>
      <pc:sldChg chg="del">
        <pc:chgData name="Joshua Miles" userId="c3de303dcba1b2ee" providerId="LiveId" clId="{F68BC032-0522-4E06-9E08-089A85BCB0E3}" dt="2019-10-26T22:23:34.593" v="37" actId="2696"/>
        <pc:sldMkLst>
          <pc:docMk/>
          <pc:sldMk cId="2582992980" sldId="989"/>
        </pc:sldMkLst>
      </pc:sldChg>
      <pc:sldChg chg="del">
        <pc:chgData name="Joshua Miles" userId="c3de303dcba1b2ee" providerId="LiveId" clId="{F68BC032-0522-4E06-9E08-089A85BCB0E3}" dt="2019-10-26T22:23:34.599" v="38" actId="2696"/>
        <pc:sldMkLst>
          <pc:docMk/>
          <pc:sldMk cId="683673564" sldId="990"/>
        </pc:sldMkLst>
      </pc:sldChg>
      <pc:sldChg chg="del">
        <pc:chgData name="Joshua Miles" userId="c3de303dcba1b2ee" providerId="LiveId" clId="{F68BC032-0522-4E06-9E08-089A85BCB0E3}" dt="2019-10-26T22:23:34.602" v="39" actId="2696"/>
        <pc:sldMkLst>
          <pc:docMk/>
          <pc:sldMk cId="2294003441" sldId="991"/>
        </pc:sldMkLst>
      </pc:sldChg>
      <pc:sldChg chg="del">
        <pc:chgData name="Joshua Miles" userId="c3de303dcba1b2ee" providerId="LiveId" clId="{F68BC032-0522-4E06-9E08-089A85BCB0E3}" dt="2019-10-26T22:23:34.606" v="40" actId="2696"/>
        <pc:sldMkLst>
          <pc:docMk/>
          <pc:sldMk cId="3122529412" sldId="992"/>
        </pc:sldMkLst>
      </pc:sldChg>
      <pc:sldChg chg="del">
        <pc:chgData name="Joshua Miles" userId="c3de303dcba1b2ee" providerId="LiveId" clId="{F68BC032-0522-4E06-9E08-089A85BCB0E3}" dt="2019-10-26T22:23:34.612" v="41" actId="2696"/>
        <pc:sldMkLst>
          <pc:docMk/>
          <pc:sldMk cId="998415656" sldId="993"/>
        </pc:sldMkLst>
      </pc:sldChg>
      <pc:sldChg chg="del">
        <pc:chgData name="Joshua Miles" userId="c3de303dcba1b2ee" providerId="LiveId" clId="{F68BC032-0522-4E06-9E08-089A85BCB0E3}" dt="2019-10-26T22:23:34.616" v="42" actId="2696"/>
        <pc:sldMkLst>
          <pc:docMk/>
          <pc:sldMk cId="202584864" sldId="994"/>
        </pc:sldMkLst>
      </pc:sldChg>
      <pc:sldChg chg="del">
        <pc:chgData name="Joshua Miles" userId="c3de303dcba1b2ee" providerId="LiveId" clId="{F68BC032-0522-4E06-9E08-089A85BCB0E3}" dt="2019-10-26T22:23:34.619" v="43" actId="2696"/>
        <pc:sldMkLst>
          <pc:docMk/>
          <pc:sldMk cId="3153422316" sldId="995"/>
        </pc:sldMkLst>
      </pc:sldChg>
      <pc:sldChg chg="ord">
        <pc:chgData name="Joshua Miles" userId="c3de303dcba1b2ee" providerId="LiveId" clId="{F68BC032-0522-4E06-9E08-089A85BCB0E3}" dt="2019-10-26T22:28:00.395" v="171"/>
        <pc:sldMkLst>
          <pc:docMk/>
          <pc:sldMk cId="1342976704" sldId="996"/>
        </pc:sldMkLst>
      </pc:sldChg>
      <pc:sldChg chg="del">
        <pc:chgData name="Joshua Miles" userId="c3de303dcba1b2ee" providerId="LiveId" clId="{F68BC032-0522-4E06-9E08-089A85BCB0E3}" dt="2019-10-26T22:23:34.629" v="45" actId="2696"/>
        <pc:sldMkLst>
          <pc:docMk/>
          <pc:sldMk cId="2678564146" sldId="997"/>
        </pc:sldMkLst>
      </pc:sldChg>
      <pc:sldChg chg="del">
        <pc:chgData name="Joshua Miles" userId="c3de303dcba1b2ee" providerId="LiveId" clId="{F68BC032-0522-4E06-9E08-089A85BCB0E3}" dt="2019-10-26T22:23:34.632" v="46" actId="2696"/>
        <pc:sldMkLst>
          <pc:docMk/>
          <pc:sldMk cId="3181991478" sldId="998"/>
        </pc:sldMkLst>
      </pc:sldChg>
      <pc:sldChg chg="del">
        <pc:chgData name="Joshua Miles" userId="c3de303dcba1b2ee" providerId="LiveId" clId="{F68BC032-0522-4E06-9E08-089A85BCB0E3}" dt="2019-10-26T22:23:34.642" v="47" actId="2696"/>
        <pc:sldMkLst>
          <pc:docMk/>
          <pc:sldMk cId="3238314793" sldId="999"/>
        </pc:sldMkLst>
      </pc:sldChg>
      <pc:sldChg chg="del">
        <pc:chgData name="Joshua Miles" userId="c3de303dcba1b2ee" providerId="LiveId" clId="{F68BC032-0522-4E06-9E08-089A85BCB0E3}" dt="2019-10-26T22:23:34.646" v="48" actId="2696"/>
        <pc:sldMkLst>
          <pc:docMk/>
          <pc:sldMk cId="2212493123" sldId="1000"/>
        </pc:sldMkLst>
      </pc:sldChg>
      <pc:sldChg chg="del">
        <pc:chgData name="Joshua Miles" userId="c3de303dcba1b2ee" providerId="LiveId" clId="{F68BC032-0522-4E06-9E08-089A85BCB0E3}" dt="2019-10-26T22:23:34.649" v="49" actId="2696"/>
        <pc:sldMkLst>
          <pc:docMk/>
          <pc:sldMk cId="90940582" sldId="1001"/>
        </pc:sldMkLst>
      </pc:sldChg>
      <pc:sldChg chg="del">
        <pc:chgData name="Joshua Miles" userId="c3de303dcba1b2ee" providerId="LiveId" clId="{F68BC032-0522-4E06-9E08-089A85BCB0E3}" dt="2019-10-26T22:23:34.659" v="50" actId="2696"/>
        <pc:sldMkLst>
          <pc:docMk/>
          <pc:sldMk cId="2498289071" sldId="1002"/>
        </pc:sldMkLst>
      </pc:sldChg>
      <pc:sldChg chg="modSp">
        <pc:chgData name="Joshua Miles" userId="c3de303dcba1b2ee" providerId="LiveId" clId="{F68BC032-0522-4E06-9E08-089A85BCB0E3}" dt="2019-10-26T22:26:26.934" v="165" actId="14100"/>
        <pc:sldMkLst>
          <pc:docMk/>
          <pc:sldMk cId="3669991341" sldId="2670"/>
        </pc:sldMkLst>
        <pc:spChg chg="mod">
          <ac:chgData name="Joshua Miles" userId="c3de303dcba1b2ee" providerId="LiveId" clId="{F68BC032-0522-4E06-9E08-089A85BCB0E3}" dt="2019-10-26T22:26:26.934" v="165" actId="14100"/>
          <ac:spMkLst>
            <pc:docMk/>
            <pc:sldMk cId="3669991341" sldId="2670"/>
            <ac:spMk id="4" creationId="{00000000-0000-0000-0000-000000000000}"/>
          </ac:spMkLst>
        </pc:spChg>
      </pc:sldChg>
      <pc:sldChg chg="modSp">
        <pc:chgData name="Joshua Miles" userId="c3de303dcba1b2ee" providerId="LiveId" clId="{F68BC032-0522-4E06-9E08-089A85BCB0E3}" dt="2019-10-26T22:26:52.290" v="169" actId="20577"/>
        <pc:sldMkLst>
          <pc:docMk/>
          <pc:sldMk cId="2108618443" sldId="2741"/>
        </pc:sldMkLst>
        <pc:spChg chg="mod">
          <ac:chgData name="Joshua Miles" userId="c3de303dcba1b2ee" providerId="LiveId" clId="{F68BC032-0522-4E06-9E08-089A85BCB0E3}" dt="2019-10-26T22:26:52.290" v="169" actId="20577"/>
          <ac:spMkLst>
            <pc:docMk/>
            <pc:sldMk cId="2108618443" sldId="2741"/>
            <ac:spMk id="2" creationId="{ED6C2515-1AA1-904D-B0F8-46DA2139C119}"/>
          </ac:spMkLst>
        </pc:spChg>
      </pc:sldChg>
      <pc:sldChg chg="del">
        <pc:chgData name="Joshua Miles" userId="c3de303dcba1b2ee" providerId="LiveId" clId="{F68BC032-0522-4E06-9E08-089A85BCB0E3}" dt="2019-10-26T22:23:34.552" v="33" actId="2696"/>
        <pc:sldMkLst>
          <pc:docMk/>
          <pc:sldMk cId="15224204" sldId="3108"/>
        </pc:sldMkLst>
      </pc:sldChg>
      <pc:sldChg chg="del">
        <pc:chgData name="Joshua Miles" userId="c3de303dcba1b2ee" providerId="LiveId" clId="{F68BC032-0522-4E06-9E08-089A85BCB0E3}" dt="2019-10-26T22:23:34.564" v="34" actId="2696"/>
        <pc:sldMkLst>
          <pc:docMk/>
          <pc:sldMk cId="3592092387" sldId="3160"/>
        </pc:sldMkLst>
      </pc:sldChg>
      <pc:sldChg chg="del">
        <pc:chgData name="Joshua Miles" userId="c3de303dcba1b2ee" providerId="LiveId" clId="{F68BC032-0522-4E06-9E08-089A85BCB0E3}" dt="2019-10-26T22:23:34.573" v="35" actId="2696"/>
        <pc:sldMkLst>
          <pc:docMk/>
          <pc:sldMk cId="342620683" sldId="3311"/>
        </pc:sldMkLst>
      </pc:sldChg>
      <pc:sldChg chg="ord">
        <pc:chgData name="Joshua Miles" userId="c3de303dcba1b2ee" providerId="LiveId" clId="{F68BC032-0522-4E06-9E08-089A85BCB0E3}" dt="2019-10-26T22:27:51.117" v="170"/>
        <pc:sldMkLst>
          <pc:docMk/>
          <pc:sldMk cId="467938669" sldId="3350"/>
        </pc:sldMkLst>
      </pc:sldChg>
      <pc:sldChg chg="ord">
        <pc:chgData name="Joshua Miles" userId="c3de303dcba1b2ee" providerId="LiveId" clId="{F68BC032-0522-4E06-9E08-089A85BCB0E3}" dt="2019-10-26T22:28:00.395" v="171"/>
        <pc:sldMkLst>
          <pc:docMk/>
          <pc:sldMk cId="2982909301" sldId="3362"/>
        </pc:sldMkLst>
      </pc:sldChg>
      <pc:sldChg chg="ord">
        <pc:chgData name="Joshua Miles" userId="c3de303dcba1b2ee" providerId="LiveId" clId="{F68BC032-0522-4E06-9E08-089A85BCB0E3}" dt="2019-10-26T22:28:00.395" v="171"/>
        <pc:sldMkLst>
          <pc:docMk/>
          <pc:sldMk cId="2634304730" sldId="3363"/>
        </pc:sldMkLst>
      </pc:sldChg>
      <pc:sldChg chg="del">
        <pc:chgData name="Joshua Miles" userId="c3de303dcba1b2ee" providerId="LiveId" clId="{F68BC032-0522-4E06-9E08-089A85BCB0E3}" dt="2019-10-26T22:23:34.522" v="31" actId="2696"/>
        <pc:sldMkLst>
          <pc:docMk/>
          <pc:sldMk cId="81840430" sldId="3364"/>
        </pc:sldMkLst>
      </pc:sldChg>
      <pc:sldChg chg="del">
        <pc:chgData name="Joshua Miles" userId="c3de303dcba1b2ee" providerId="LiveId" clId="{F68BC032-0522-4E06-9E08-089A85BCB0E3}" dt="2019-10-26T22:23:34.537" v="32" actId="2696"/>
        <pc:sldMkLst>
          <pc:docMk/>
          <pc:sldMk cId="2671051429" sldId="3365"/>
        </pc:sldMkLst>
      </pc:sldChg>
      <pc:sldChg chg="del">
        <pc:chgData name="Joshua Miles" userId="c3de303dcba1b2ee" providerId="LiveId" clId="{F68BC032-0522-4E06-9E08-089A85BCB0E3}" dt="2019-10-26T22:23:34.625" v="44" actId="2696"/>
        <pc:sldMkLst>
          <pc:docMk/>
          <pc:sldMk cId="4280850865" sldId="3367"/>
        </pc:sldMkLst>
      </pc:sldChg>
      <pc:sldMasterChg chg="delSldLayout">
        <pc:chgData name="Joshua Miles" userId="c3de303dcba1b2ee" providerId="LiveId" clId="{F68BC032-0522-4E06-9E08-089A85BCB0E3}" dt="2019-10-26T22:19:37.818" v="21" actId="2696"/>
        <pc:sldMasterMkLst>
          <pc:docMk/>
          <pc:sldMasterMk cId="0" sldId="2147483662"/>
        </pc:sldMasterMkLst>
        <pc:sldLayoutChg chg="del">
          <pc:chgData name="Joshua Miles" userId="c3de303dcba1b2ee" providerId="LiveId" clId="{F68BC032-0522-4E06-9E08-089A85BCB0E3}" dt="2019-10-26T22:19:37.818" v="21" actId="2696"/>
          <pc:sldLayoutMkLst>
            <pc:docMk/>
            <pc:sldMasterMk cId="0" sldId="2147483662"/>
            <pc:sldLayoutMk cId="3620936285" sldId="2147483780"/>
          </pc:sldLayoutMkLst>
        </pc:sldLayoutChg>
      </pc:sldMasterChg>
      <pc:sldMasterChg chg="delSldLayout">
        <pc:chgData name="Joshua Miles" userId="c3de303dcba1b2ee" providerId="LiveId" clId="{F68BC032-0522-4E06-9E08-089A85BCB0E3}" dt="2019-10-26T22:20:08.987" v="24" actId="2696"/>
        <pc:sldMasterMkLst>
          <pc:docMk/>
          <pc:sldMasterMk cId="398592490" sldId="2147483772"/>
        </pc:sldMasterMkLst>
        <pc:sldLayoutChg chg="del">
          <pc:chgData name="Joshua Miles" userId="c3de303dcba1b2ee" providerId="LiveId" clId="{F68BC032-0522-4E06-9E08-089A85BCB0E3}" dt="2019-10-26T22:20:08.987" v="24" actId="2696"/>
          <pc:sldLayoutMkLst>
            <pc:docMk/>
            <pc:sldMasterMk cId="398592490" sldId="2147483772"/>
            <pc:sldLayoutMk cId="2768024307" sldId="2147483780"/>
          </pc:sldLayoutMkLst>
        </pc:sldLayoutChg>
      </pc:sldMasterChg>
    </pc:docChg>
  </pc:docChgLst>
  <pc:docChgLst>
    <pc:chgData name="Joshua Miles" userId="c3de303dcba1b2ee" providerId="LiveId" clId="{62E28FD8-F9B0-4B58-BF00-4213720BA685}"/>
    <pc:docChg chg="custSel addSld delSld modSld">
      <pc:chgData name="Joshua Miles" userId="c3de303dcba1b2ee" providerId="LiveId" clId="{62E28FD8-F9B0-4B58-BF00-4213720BA685}" dt="2019-11-01T17:05:42.527" v="91" actId="14100"/>
      <pc:docMkLst>
        <pc:docMk/>
      </pc:docMkLst>
      <pc:sldChg chg="del">
        <pc:chgData name="Joshua Miles" userId="c3de303dcba1b2ee" providerId="LiveId" clId="{62E28FD8-F9B0-4B58-BF00-4213720BA685}" dt="2019-11-01T17:03:20.478" v="3" actId="2696"/>
        <pc:sldMkLst>
          <pc:docMk/>
          <pc:sldMk cId="98821721" sldId="739"/>
        </pc:sldMkLst>
      </pc:sldChg>
      <pc:sldChg chg="del">
        <pc:chgData name="Joshua Miles" userId="c3de303dcba1b2ee" providerId="LiveId" clId="{62E28FD8-F9B0-4B58-BF00-4213720BA685}" dt="2019-11-01T17:03:20.483" v="4" actId="2696"/>
        <pc:sldMkLst>
          <pc:docMk/>
          <pc:sldMk cId="2662391340" sldId="740"/>
        </pc:sldMkLst>
      </pc:sldChg>
      <pc:sldChg chg="del">
        <pc:chgData name="Joshua Miles" userId="c3de303dcba1b2ee" providerId="LiveId" clId="{62E28FD8-F9B0-4B58-BF00-4213720BA685}" dt="2019-11-01T17:03:20.486" v="5" actId="2696"/>
        <pc:sldMkLst>
          <pc:docMk/>
          <pc:sldMk cId="4216365780" sldId="741"/>
        </pc:sldMkLst>
      </pc:sldChg>
      <pc:sldChg chg="del">
        <pc:chgData name="Joshua Miles" userId="c3de303dcba1b2ee" providerId="LiveId" clId="{62E28FD8-F9B0-4B58-BF00-4213720BA685}" dt="2019-11-01T17:03:20.490" v="6" actId="2696"/>
        <pc:sldMkLst>
          <pc:docMk/>
          <pc:sldMk cId="1708622172" sldId="742"/>
        </pc:sldMkLst>
      </pc:sldChg>
      <pc:sldChg chg="del">
        <pc:chgData name="Joshua Miles" userId="c3de303dcba1b2ee" providerId="LiveId" clId="{62E28FD8-F9B0-4B58-BF00-4213720BA685}" dt="2019-11-01T17:03:20.494" v="7" actId="2696"/>
        <pc:sldMkLst>
          <pc:docMk/>
          <pc:sldMk cId="3836854514" sldId="743"/>
        </pc:sldMkLst>
      </pc:sldChg>
      <pc:sldChg chg="del">
        <pc:chgData name="Joshua Miles" userId="c3de303dcba1b2ee" providerId="LiveId" clId="{62E28FD8-F9B0-4B58-BF00-4213720BA685}" dt="2019-11-01T17:03:20.499" v="8" actId="2696"/>
        <pc:sldMkLst>
          <pc:docMk/>
          <pc:sldMk cId="249822598" sldId="744"/>
        </pc:sldMkLst>
      </pc:sldChg>
      <pc:sldChg chg="add del">
        <pc:chgData name="Joshua Miles" userId="c3de303dcba1b2ee" providerId="LiveId" clId="{62E28FD8-F9B0-4B58-BF00-4213720BA685}" dt="2019-11-01T17:03:16.594" v="1" actId="2696"/>
        <pc:sldMkLst>
          <pc:docMk/>
          <pc:sldMk cId="3344863391" sldId="745"/>
        </pc:sldMkLst>
      </pc:sldChg>
      <pc:sldChg chg="add">
        <pc:chgData name="Joshua Miles" userId="c3de303dcba1b2ee" providerId="LiveId" clId="{62E28FD8-F9B0-4B58-BF00-4213720BA685}" dt="2019-11-01T17:03:14.906" v="0"/>
        <pc:sldMkLst>
          <pc:docMk/>
          <pc:sldMk cId="1624253438" sldId="746"/>
        </pc:sldMkLst>
      </pc:sldChg>
      <pc:sldChg chg="add">
        <pc:chgData name="Joshua Miles" userId="c3de303dcba1b2ee" providerId="LiveId" clId="{62E28FD8-F9B0-4B58-BF00-4213720BA685}" dt="2019-11-01T17:03:14.906" v="0"/>
        <pc:sldMkLst>
          <pc:docMk/>
          <pc:sldMk cId="2535302919" sldId="747"/>
        </pc:sldMkLst>
      </pc:sldChg>
      <pc:sldChg chg="add">
        <pc:chgData name="Joshua Miles" userId="c3de303dcba1b2ee" providerId="LiveId" clId="{62E28FD8-F9B0-4B58-BF00-4213720BA685}" dt="2019-11-01T17:03:14.906" v="0"/>
        <pc:sldMkLst>
          <pc:docMk/>
          <pc:sldMk cId="874401719" sldId="748"/>
        </pc:sldMkLst>
      </pc:sldChg>
      <pc:sldChg chg="add">
        <pc:chgData name="Joshua Miles" userId="c3de303dcba1b2ee" providerId="LiveId" clId="{62E28FD8-F9B0-4B58-BF00-4213720BA685}" dt="2019-11-01T17:03:14.906" v="0"/>
        <pc:sldMkLst>
          <pc:docMk/>
          <pc:sldMk cId="3006814059" sldId="749"/>
        </pc:sldMkLst>
      </pc:sldChg>
      <pc:sldChg chg="add">
        <pc:chgData name="Joshua Miles" userId="c3de303dcba1b2ee" providerId="LiveId" clId="{62E28FD8-F9B0-4B58-BF00-4213720BA685}" dt="2019-11-01T17:03:14.906" v="0"/>
        <pc:sldMkLst>
          <pc:docMk/>
          <pc:sldMk cId="650802298" sldId="750"/>
        </pc:sldMkLst>
      </pc:sldChg>
      <pc:sldChg chg="add">
        <pc:chgData name="Joshua Miles" userId="c3de303dcba1b2ee" providerId="LiveId" clId="{62E28FD8-F9B0-4B58-BF00-4213720BA685}" dt="2019-11-01T17:03:14.906" v="0"/>
        <pc:sldMkLst>
          <pc:docMk/>
          <pc:sldMk cId="1900413334" sldId="751"/>
        </pc:sldMkLst>
      </pc:sldChg>
      <pc:sldChg chg="modSp">
        <pc:chgData name="Joshua Miles" userId="c3de303dcba1b2ee" providerId="LiveId" clId="{62E28FD8-F9B0-4B58-BF00-4213720BA685}" dt="2019-11-01T17:04:52.596" v="87" actId="20577"/>
        <pc:sldMkLst>
          <pc:docMk/>
          <pc:sldMk cId="3669991341" sldId="2670"/>
        </pc:sldMkLst>
        <pc:spChg chg="mod">
          <ac:chgData name="Joshua Miles" userId="c3de303dcba1b2ee" providerId="LiveId" clId="{62E28FD8-F9B0-4B58-BF00-4213720BA685}" dt="2019-11-01T17:04:52.596" v="87" actId="20577"/>
          <ac:spMkLst>
            <pc:docMk/>
            <pc:sldMk cId="3669991341" sldId="2670"/>
            <ac:spMk id="4" creationId="{00000000-0000-0000-0000-000000000000}"/>
          </ac:spMkLst>
        </pc:spChg>
      </pc:sldChg>
      <pc:sldChg chg="modSp">
        <pc:chgData name="Joshua Miles" userId="c3de303dcba1b2ee" providerId="LiveId" clId="{62E28FD8-F9B0-4B58-BF00-4213720BA685}" dt="2019-11-01T17:05:42.527" v="91" actId="14100"/>
        <pc:sldMkLst>
          <pc:docMk/>
          <pc:sldMk cId="2347083514" sldId="3037"/>
        </pc:sldMkLst>
        <pc:picChg chg="mod">
          <ac:chgData name="Joshua Miles" userId="c3de303dcba1b2ee" providerId="LiveId" clId="{62E28FD8-F9B0-4B58-BF00-4213720BA685}" dt="2019-11-01T17:05:42.527" v="91" actId="14100"/>
          <ac:picMkLst>
            <pc:docMk/>
            <pc:sldMk cId="2347083514" sldId="3037"/>
            <ac:picMk id="3" creationId="{EB5EDFEE-BE75-1B4B-980F-7B2D7FF1D238}"/>
          </ac:picMkLst>
        </pc:picChg>
      </pc:sldChg>
      <pc:sldMasterChg chg="delSldLayout">
        <pc:chgData name="Joshua Miles" userId="c3de303dcba1b2ee" providerId="LiveId" clId="{62E28FD8-F9B0-4B58-BF00-4213720BA685}" dt="2019-11-01T17:03:16.596" v="2" actId="2696"/>
        <pc:sldMasterMkLst>
          <pc:docMk/>
          <pc:sldMasterMk cId="398592490" sldId="2147483772"/>
        </pc:sldMasterMkLst>
        <pc:sldLayoutChg chg="del">
          <pc:chgData name="Joshua Miles" userId="c3de303dcba1b2ee" providerId="LiveId" clId="{62E28FD8-F9B0-4B58-BF00-4213720BA685}" dt="2019-11-01T17:03:16.596" v="2" actId="2696"/>
          <pc:sldLayoutMkLst>
            <pc:docMk/>
            <pc:sldMasterMk cId="398592490" sldId="2147483772"/>
            <pc:sldLayoutMk cId="517394161" sldId="214748378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8" tIns="46238" rIns="92478" bIns="46238" rtlCol="0"/>
          <a:lstStyle>
            <a:lvl1pPr algn="r">
              <a:defRPr sz="1200"/>
            </a:lvl1pPr>
          </a:lstStyle>
          <a:p>
            <a:fld id="{BA261189-8F52-444B-890B-269A83425068}" type="datetimeFigureOut">
              <a:rPr lang="en-US" smtClean="0"/>
              <a:pPr/>
              <a:t>5/24/2020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78" tIns="46238" rIns="92478" bIns="46238"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57277A89-0140-4E3B-8429-21E784784C77}" type="datetimeFigureOut">
              <a:rPr lang="en-US" smtClean="0"/>
              <a:pPr/>
              <a:t>5/24/2020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B1991A4-6162-6B44-8DC5-A132A5B84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4A87C5-2584-C14A-AF15-180B9E8EA0E0}"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6147" name="Slide Image Placeholder 1">
            <a:extLst>
              <a:ext uri="{FF2B5EF4-FFF2-40B4-BE49-F238E27FC236}">
                <a16:creationId xmlns:a16="http://schemas.microsoft.com/office/drawing/2014/main" id="{8721DADE-8E09-F540-A375-3D5E3896BC3F}"/>
              </a:ext>
            </a:extLst>
          </p:cNvPr>
          <p:cNvSpPr>
            <a:spLocks noGrp="1" noRot="1" noChangeAspect="1" noChangeArrowheads="1" noTextEdit="1"/>
          </p:cNvSpPr>
          <p:nvPr>
            <p:ph type="sldImg"/>
          </p:nvPr>
        </p:nvSpPr>
        <p:spPr>
          <a:ln/>
        </p:spPr>
      </p:sp>
      <p:sp>
        <p:nvSpPr>
          <p:cNvPr id="6148" name="Notes Placeholder 2">
            <a:extLst>
              <a:ext uri="{FF2B5EF4-FFF2-40B4-BE49-F238E27FC236}">
                <a16:creationId xmlns:a16="http://schemas.microsoft.com/office/drawing/2014/main" id="{2D7AAAF2-924A-AD49-BFF2-8CBB012217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6149" name="Slide Number Placeholder 3">
            <a:extLst>
              <a:ext uri="{FF2B5EF4-FFF2-40B4-BE49-F238E27FC236}">
                <a16:creationId xmlns:a16="http://schemas.microsoft.com/office/drawing/2014/main" id="{BDEF6F1A-9493-2B46-A327-67C20D57A3C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5C03D8-7C14-C04B-8FF9-890DCCE0F548}"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049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A5287F8-E87F-8745-B457-FF50963B4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E3F1BA-8E32-5448-BC56-5236CC253C59}"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2531" name="Slide Image Placeholder 1">
            <a:extLst>
              <a:ext uri="{FF2B5EF4-FFF2-40B4-BE49-F238E27FC236}">
                <a16:creationId xmlns:a16="http://schemas.microsoft.com/office/drawing/2014/main" id="{76354712-75DC-1E43-9197-27A780569A27}"/>
              </a:ext>
            </a:extLst>
          </p:cNvPr>
          <p:cNvSpPr>
            <a:spLocks noGrp="1" noRot="1" noChangeAspect="1" noChangeArrowheads="1" noTextEdit="1"/>
          </p:cNvSpPr>
          <p:nvPr>
            <p:ph type="sldImg"/>
          </p:nvPr>
        </p:nvSpPr>
        <p:spPr>
          <a:ln/>
        </p:spPr>
      </p:sp>
      <p:sp>
        <p:nvSpPr>
          <p:cNvPr id="22532" name="Notes Placeholder 2">
            <a:extLst>
              <a:ext uri="{FF2B5EF4-FFF2-40B4-BE49-F238E27FC236}">
                <a16:creationId xmlns:a16="http://schemas.microsoft.com/office/drawing/2014/main" id="{7597647F-39B9-4341-AE51-FFE787265E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22533" name="Slide Number Placeholder 3">
            <a:extLst>
              <a:ext uri="{FF2B5EF4-FFF2-40B4-BE49-F238E27FC236}">
                <a16:creationId xmlns:a16="http://schemas.microsoft.com/office/drawing/2014/main" id="{176AFDA5-8993-FC44-871D-12851844165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BDF8BB-4D4B-6945-AF59-AD8E7DC514CC}"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99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8488246-68C6-5240-B9BC-85F2DBF1B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41EEAE-B31E-1442-97C9-9AB792AB71F6}"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4579" name="Slide Image Placeholder 1">
            <a:extLst>
              <a:ext uri="{FF2B5EF4-FFF2-40B4-BE49-F238E27FC236}">
                <a16:creationId xmlns:a16="http://schemas.microsoft.com/office/drawing/2014/main" id="{6C3F9179-C800-2844-A110-76B04548C074}"/>
              </a:ext>
            </a:extLst>
          </p:cNvPr>
          <p:cNvSpPr>
            <a:spLocks noGrp="1" noRot="1" noChangeAspect="1" noChangeArrowheads="1" noTextEdit="1"/>
          </p:cNvSpPr>
          <p:nvPr>
            <p:ph type="sldImg"/>
          </p:nvPr>
        </p:nvSpPr>
        <p:spPr>
          <a:ln/>
        </p:spPr>
      </p:sp>
      <p:sp>
        <p:nvSpPr>
          <p:cNvPr id="24580" name="Notes Placeholder 2">
            <a:extLst>
              <a:ext uri="{FF2B5EF4-FFF2-40B4-BE49-F238E27FC236}">
                <a16:creationId xmlns:a16="http://schemas.microsoft.com/office/drawing/2014/main" id="{48C806EA-C16B-D54C-829F-EBC651DDA4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24581" name="Slide Number Placeholder 3">
            <a:extLst>
              <a:ext uri="{FF2B5EF4-FFF2-40B4-BE49-F238E27FC236}">
                <a16:creationId xmlns:a16="http://schemas.microsoft.com/office/drawing/2014/main" id="{AA537A44-DE85-6D41-807D-A912C68CFDB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AC8FA1-C7AD-A943-8B9F-BE9F61648490}"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6822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345A88B-368B-D740-860A-D6F2C694B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D41CD-7711-6E49-B835-9AD90544BB0D}"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6627" name="Slide Image Placeholder 1">
            <a:extLst>
              <a:ext uri="{FF2B5EF4-FFF2-40B4-BE49-F238E27FC236}">
                <a16:creationId xmlns:a16="http://schemas.microsoft.com/office/drawing/2014/main" id="{6462C9C6-C875-5D42-A15C-35E5FF7D5C22}"/>
              </a:ext>
            </a:extLst>
          </p:cNvPr>
          <p:cNvSpPr>
            <a:spLocks noGrp="1" noRot="1" noChangeAspect="1" noChangeArrowheads="1" noTextEdit="1"/>
          </p:cNvSpPr>
          <p:nvPr>
            <p:ph type="sldImg"/>
          </p:nvPr>
        </p:nvSpPr>
        <p:spPr>
          <a:ln/>
        </p:spPr>
      </p:sp>
      <p:sp>
        <p:nvSpPr>
          <p:cNvPr id="26628" name="Notes Placeholder 2">
            <a:extLst>
              <a:ext uri="{FF2B5EF4-FFF2-40B4-BE49-F238E27FC236}">
                <a16:creationId xmlns:a16="http://schemas.microsoft.com/office/drawing/2014/main" id="{51F67EF2-C020-9543-8958-3698B0E93D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26629" name="Slide Number Placeholder 3">
            <a:extLst>
              <a:ext uri="{FF2B5EF4-FFF2-40B4-BE49-F238E27FC236}">
                <a16:creationId xmlns:a16="http://schemas.microsoft.com/office/drawing/2014/main" id="{4946F573-3BC7-B846-BD40-9FE1788B6D9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A5E8A0-9480-9C47-82AC-83A47C6B4F57}"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3800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2D46F19-F4AF-3849-B293-ACB3C7F89B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EEFAAFF-FD50-D84F-9492-DAB1D03F5141}"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7651" name="Slide Image Placeholder 1">
            <a:extLst>
              <a:ext uri="{FF2B5EF4-FFF2-40B4-BE49-F238E27FC236}">
                <a16:creationId xmlns:a16="http://schemas.microsoft.com/office/drawing/2014/main" id="{16442C4B-20FD-F446-AD80-04E760888174}"/>
              </a:ext>
            </a:extLst>
          </p:cNvPr>
          <p:cNvSpPr>
            <a:spLocks noGrp="1" noRot="1" noChangeAspect="1" noChangeArrowheads="1" noTextEdit="1"/>
          </p:cNvSpPr>
          <p:nvPr>
            <p:ph type="sldImg"/>
          </p:nvPr>
        </p:nvSpPr>
        <p:spPr>
          <a:ln/>
        </p:spPr>
      </p:sp>
      <p:sp>
        <p:nvSpPr>
          <p:cNvPr id="27652" name="Notes Placeholder 2">
            <a:extLst>
              <a:ext uri="{FF2B5EF4-FFF2-40B4-BE49-F238E27FC236}">
                <a16:creationId xmlns:a16="http://schemas.microsoft.com/office/drawing/2014/main" id="{28824B81-B60D-5B49-9E7F-7E4F52E42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27653" name="Slide Number Placeholder 3">
            <a:extLst>
              <a:ext uri="{FF2B5EF4-FFF2-40B4-BE49-F238E27FC236}">
                <a16:creationId xmlns:a16="http://schemas.microsoft.com/office/drawing/2014/main" id="{268806A9-F4C0-224A-B7B4-0378347D419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BF9C19-99AA-9744-BA3D-82FE659F41F2}"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233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E857D2F-655A-1045-8E8E-FAEE861C83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7913F9-27DC-F740-B78D-0DD09070A686}"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9699" name="Slide Image Placeholder 1">
            <a:extLst>
              <a:ext uri="{FF2B5EF4-FFF2-40B4-BE49-F238E27FC236}">
                <a16:creationId xmlns:a16="http://schemas.microsoft.com/office/drawing/2014/main" id="{990DD09A-576D-D74E-BF06-CDC628679A77}"/>
              </a:ext>
            </a:extLst>
          </p:cNvPr>
          <p:cNvSpPr>
            <a:spLocks noGrp="1" noRot="1" noChangeAspect="1" noChangeArrowheads="1" noTextEdit="1"/>
          </p:cNvSpPr>
          <p:nvPr>
            <p:ph type="sldImg"/>
          </p:nvPr>
        </p:nvSpPr>
        <p:spPr>
          <a:ln/>
        </p:spPr>
      </p:sp>
      <p:sp>
        <p:nvSpPr>
          <p:cNvPr id="29700" name="Notes Placeholder 2">
            <a:extLst>
              <a:ext uri="{FF2B5EF4-FFF2-40B4-BE49-F238E27FC236}">
                <a16:creationId xmlns:a16="http://schemas.microsoft.com/office/drawing/2014/main" id="{0E7DF2FB-56A2-BE47-9990-FE6A1591F0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29701" name="Slide Number Placeholder 3">
            <a:extLst>
              <a:ext uri="{FF2B5EF4-FFF2-40B4-BE49-F238E27FC236}">
                <a16:creationId xmlns:a16="http://schemas.microsoft.com/office/drawing/2014/main" id="{F88904CC-F85C-6A4C-BA21-5D89FB9C813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1BD129-759D-AF49-AD43-EF92ED8F793E}"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029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2F70D90-F8B5-AE48-ACA2-15E3C06214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6913B4-4B1B-774D-9F3E-05980AE6A60B}"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31747" name="Slide Image Placeholder 1">
            <a:extLst>
              <a:ext uri="{FF2B5EF4-FFF2-40B4-BE49-F238E27FC236}">
                <a16:creationId xmlns:a16="http://schemas.microsoft.com/office/drawing/2014/main" id="{3F66A0FF-4C1D-1744-84E7-F35889FCD931}"/>
              </a:ext>
            </a:extLst>
          </p:cNvPr>
          <p:cNvSpPr>
            <a:spLocks noGrp="1" noRot="1" noChangeAspect="1" noChangeArrowheads="1" noTextEdit="1"/>
          </p:cNvSpPr>
          <p:nvPr>
            <p:ph type="sldImg"/>
          </p:nvPr>
        </p:nvSpPr>
        <p:spPr>
          <a:ln/>
        </p:spPr>
      </p:sp>
      <p:sp>
        <p:nvSpPr>
          <p:cNvPr id="31748" name="Notes Placeholder 2">
            <a:extLst>
              <a:ext uri="{FF2B5EF4-FFF2-40B4-BE49-F238E27FC236}">
                <a16:creationId xmlns:a16="http://schemas.microsoft.com/office/drawing/2014/main" id="{34E07959-903D-4F4B-BEEB-4A74D73325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31749" name="Slide Number Placeholder 3">
            <a:extLst>
              <a:ext uri="{FF2B5EF4-FFF2-40B4-BE49-F238E27FC236}">
                <a16:creationId xmlns:a16="http://schemas.microsoft.com/office/drawing/2014/main" id="{90845F65-B314-FE4A-B3A1-114AC9E785F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FEB74F-215B-8140-A845-1DBFFD1B3C6D}"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390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4E9A0C5-EF22-D445-A89C-612E28525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E93F5EA-5860-7D49-8120-F9E4F35DDA5F}"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32771" name="Slide Image Placeholder 1">
            <a:extLst>
              <a:ext uri="{FF2B5EF4-FFF2-40B4-BE49-F238E27FC236}">
                <a16:creationId xmlns:a16="http://schemas.microsoft.com/office/drawing/2014/main" id="{B0D63681-E2C8-FD49-B380-094B78514B71}"/>
              </a:ext>
            </a:extLst>
          </p:cNvPr>
          <p:cNvSpPr>
            <a:spLocks noGrp="1" noRot="1" noChangeAspect="1" noChangeArrowheads="1" noTextEdit="1"/>
          </p:cNvSpPr>
          <p:nvPr>
            <p:ph type="sldImg"/>
          </p:nvPr>
        </p:nvSpPr>
        <p:spPr>
          <a:ln/>
        </p:spPr>
      </p:sp>
      <p:sp>
        <p:nvSpPr>
          <p:cNvPr id="32772" name="Notes Placeholder 2">
            <a:extLst>
              <a:ext uri="{FF2B5EF4-FFF2-40B4-BE49-F238E27FC236}">
                <a16:creationId xmlns:a16="http://schemas.microsoft.com/office/drawing/2014/main" id="{5E046A97-7D12-184A-8C76-9CE29AC96D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32773" name="Slide Number Placeholder 3">
            <a:extLst>
              <a:ext uri="{FF2B5EF4-FFF2-40B4-BE49-F238E27FC236}">
                <a16:creationId xmlns:a16="http://schemas.microsoft.com/office/drawing/2014/main" id="{C593149C-BEAC-504F-A883-7447BF5C5B5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524927-1B17-A240-8A0E-F98D6B9B9267}"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36D1521-D7E3-9C4F-A975-A2C0F5F6E3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671B8D-73C4-1D44-8C49-B4A7B7239742}"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34819" name="Slide Image Placeholder 1">
            <a:extLst>
              <a:ext uri="{FF2B5EF4-FFF2-40B4-BE49-F238E27FC236}">
                <a16:creationId xmlns:a16="http://schemas.microsoft.com/office/drawing/2014/main" id="{D5DABED5-AEA0-2E4A-B7AB-4BA2F640ACD0}"/>
              </a:ext>
            </a:extLst>
          </p:cNvPr>
          <p:cNvSpPr>
            <a:spLocks noGrp="1" noRot="1" noChangeAspect="1" noChangeArrowheads="1" noTextEdit="1"/>
          </p:cNvSpPr>
          <p:nvPr>
            <p:ph type="sldImg"/>
          </p:nvPr>
        </p:nvSpPr>
        <p:spPr>
          <a:ln/>
        </p:spPr>
      </p:sp>
      <p:sp>
        <p:nvSpPr>
          <p:cNvPr id="34820" name="Notes Placeholder 2">
            <a:extLst>
              <a:ext uri="{FF2B5EF4-FFF2-40B4-BE49-F238E27FC236}">
                <a16:creationId xmlns:a16="http://schemas.microsoft.com/office/drawing/2014/main" id="{82CA9DE9-4DF2-8B47-B625-A7ECEDF6A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34821" name="Slide Number Placeholder 3">
            <a:extLst>
              <a:ext uri="{FF2B5EF4-FFF2-40B4-BE49-F238E27FC236}">
                <a16:creationId xmlns:a16="http://schemas.microsoft.com/office/drawing/2014/main" id="{92B4661D-8F94-104F-B6C0-7C632ED805E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846B4A-C4CE-1B46-9F17-BCC38F2EA428}"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88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DE92BB2-4B9A-8849-8C45-ABC82605C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0DAE79-B24A-5840-B460-0E09F3B09D7A}"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35843" name="Slide Image Placeholder 1">
            <a:extLst>
              <a:ext uri="{FF2B5EF4-FFF2-40B4-BE49-F238E27FC236}">
                <a16:creationId xmlns:a16="http://schemas.microsoft.com/office/drawing/2014/main" id="{89075A0F-BD40-E844-BEA2-FAD2EB9669C1}"/>
              </a:ext>
            </a:extLst>
          </p:cNvPr>
          <p:cNvSpPr>
            <a:spLocks noGrp="1" noRot="1" noChangeAspect="1" noChangeArrowheads="1" noTextEdit="1"/>
          </p:cNvSpPr>
          <p:nvPr>
            <p:ph type="sldImg"/>
          </p:nvPr>
        </p:nvSpPr>
        <p:spPr>
          <a:ln/>
        </p:spPr>
      </p:sp>
      <p:sp>
        <p:nvSpPr>
          <p:cNvPr id="35844" name="Notes Placeholder 2">
            <a:extLst>
              <a:ext uri="{FF2B5EF4-FFF2-40B4-BE49-F238E27FC236}">
                <a16:creationId xmlns:a16="http://schemas.microsoft.com/office/drawing/2014/main" id="{79C4B9B0-8AC6-E84B-ABF2-B8C15A2276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35845" name="Slide Number Placeholder 3">
            <a:extLst>
              <a:ext uri="{FF2B5EF4-FFF2-40B4-BE49-F238E27FC236}">
                <a16:creationId xmlns:a16="http://schemas.microsoft.com/office/drawing/2014/main" id="{491D9307-F023-8345-A7D9-BA274DEA1AB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138052-444A-5D45-8A0F-D621213131D4}"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6968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29C96EF-0DCA-5647-85D2-2208F0F1A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D8D085-B3F1-5147-9DA4-42B3DD451B39}"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37891" name="Slide Image Placeholder 1">
            <a:extLst>
              <a:ext uri="{FF2B5EF4-FFF2-40B4-BE49-F238E27FC236}">
                <a16:creationId xmlns:a16="http://schemas.microsoft.com/office/drawing/2014/main" id="{E0DC9067-2FAE-7249-860A-EB9890442F8A}"/>
              </a:ext>
            </a:extLst>
          </p:cNvPr>
          <p:cNvSpPr>
            <a:spLocks noGrp="1" noRot="1" noChangeAspect="1" noChangeArrowheads="1" noTextEdit="1"/>
          </p:cNvSpPr>
          <p:nvPr>
            <p:ph type="sldImg"/>
          </p:nvPr>
        </p:nvSpPr>
        <p:spPr>
          <a:ln/>
        </p:spPr>
      </p:sp>
      <p:sp>
        <p:nvSpPr>
          <p:cNvPr id="37892" name="Notes Placeholder 2">
            <a:extLst>
              <a:ext uri="{FF2B5EF4-FFF2-40B4-BE49-F238E27FC236}">
                <a16:creationId xmlns:a16="http://schemas.microsoft.com/office/drawing/2014/main" id="{71C2D8BF-2B79-2A46-A5E6-4F805B8D8D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37893" name="Slide Number Placeholder 3">
            <a:extLst>
              <a:ext uri="{FF2B5EF4-FFF2-40B4-BE49-F238E27FC236}">
                <a16:creationId xmlns:a16="http://schemas.microsoft.com/office/drawing/2014/main" id="{EF907B5E-F824-AC49-98C5-EFD2D98B4EA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28258-677E-DC40-AB1E-1CED6AA2FA36}"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1809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A87C17F-6EF3-0B4B-B244-22DE8D59F6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B28E3F-9D4E-9E41-8C8D-222F9ACA74DB}"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8195" name="Slide Image Placeholder 1">
            <a:extLst>
              <a:ext uri="{FF2B5EF4-FFF2-40B4-BE49-F238E27FC236}">
                <a16:creationId xmlns:a16="http://schemas.microsoft.com/office/drawing/2014/main" id="{2D571049-6516-7E4F-8961-FC5CADD06D4D}"/>
              </a:ext>
            </a:extLst>
          </p:cNvPr>
          <p:cNvSpPr>
            <a:spLocks noGrp="1" noRot="1" noChangeAspect="1" noChangeArrowheads="1" noTextEdit="1"/>
          </p:cNvSpPr>
          <p:nvPr>
            <p:ph type="sldImg"/>
          </p:nvPr>
        </p:nvSpPr>
        <p:spPr>
          <a:ln/>
        </p:spPr>
      </p:sp>
      <p:sp>
        <p:nvSpPr>
          <p:cNvPr id="8196" name="Notes Placeholder 2">
            <a:extLst>
              <a:ext uri="{FF2B5EF4-FFF2-40B4-BE49-F238E27FC236}">
                <a16:creationId xmlns:a16="http://schemas.microsoft.com/office/drawing/2014/main" id="{4468C27D-82D4-DF44-AA18-7BF706577E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8197" name="Slide Number Placeholder 3">
            <a:extLst>
              <a:ext uri="{FF2B5EF4-FFF2-40B4-BE49-F238E27FC236}">
                <a16:creationId xmlns:a16="http://schemas.microsoft.com/office/drawing/2014/main" id="{35173BEE-C36C-A446-A32B-3AA2B78D6DA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626315-CC28-D246-A148-3BBD9798F2B7}"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35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FE878E3-7358-1D4F-99C6-83967D5E2B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8B0CA8-A085-6F44-9782-9120A1B89DC5}"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38915" name="Slide Image Placeholder 1">
            <a:extLst>
              <a:ext uri="{FF2B5EF4-FFF2-40B4-BE49-F238E27FC236}">
                <a16:creationId xmlns:a16="http://schemas.microsoft.com/office/drawing/2014/main" id="{B4B89864-BDFC-F84A-8BAD-098C32733341}"/>
              </a:ext>
            </a:extLst>
          </p:cNvPr>
          <p:cNvSpPr>
            <a:spLocks noGrp="1" noRot="1" noChangeAspect="1" noChangeArrowheads="1" noTextEdit="1"/>
          </p:cNvSpPr>
          <p:nvPr>
            <p:ph type="sldImg"/>
          </p:nvPr>
        </p:nvSpPr>
        <p:spPr>
          <a:ln/>
        </p:spPr>
      </p:sp>
      <p:sp>
        <p:nvSpPr>
          <p:cNvPr id="38916" name="Notes Placeholder 2">
            <a:extLst>
              <a:ext uri="{FF2B5EF4-FFF2-40B4-BE49-F238E27FC236}">
                <a16:creationId xmlns:a16="http://schemas.microsoft.com/office/drawing/2014/main" id="{FCC50190-26BE-9B46-8A3C-279E92E7E1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38917" name="Slide Number Placeholder 3">
            <a:extLst>
              <a:ext uri="{FF2B5EF4-FFF2-40B4-BE49-F238E27FC236}">
                <a16:creationId xmlns:a16="http://schemas.microsoft.com/office/drawing/2014/main" id="{CCB8B8E6-0B7C-C44F-8429-DB3B735B8EF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E5DB72-F2DB-7542-9701-06D13A617AB5}"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0942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35FDF3B-1AC6-DC4B-99A4-CAF981C156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78A525-0BE1-6D4F-ACA7-43164A2BF62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0963" name="Slide Image Placeholder 1">
            <a:extLst>
              <a:ext uri="{FF2B5EF4-FFF2-40B4-BE49-F238E27FC236}">
                <a16:creationId xmlns:a16="http://schemas.microsoft.com/office/drawing/2014/main" id="{45CA5F8B-37D9-104A-B074-3639F9126E70}"/>
              </a:ext>
            </a:extLst>
          </p:cNvPr>
          <p:cNvSpPr>
            <a:spLocks noGrp="1" noRot="1" noChangeAspect="1" noChangeArrowheads="1" noTextEdit="1"/>
          </p:cNvSpPr>
          <p:nvPr>
            <p:ph type="sldImg"/>
          </p:nvPr>
        </p:nvSpPr>
        <p:spPr>
          <a:ln/>
        </p:spPr>
      </p:sp>
      <p:sp>
        <p:nvSpPr>
          <p:cNvPr id="40964" name="Notes Placeholder 2">
            <a:extLst>
              <a:ext uri="{FF2B5EF4-FFF2-40B4-BE49-F238E27FC236}">
                <a16:creationId xmlns:a16="http://schemas.microsoft.com/office/drawing/2014/main" id="{198C814A-D5E7-1648-84CD-A971630C58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40965" name="Slide Number Placeholder 3">
            <a:extLst>
              <a:ext uri="{FF2B5EF4-FFF2-40B4-BE49-F238E27FC236}">
                <a16:creationId xmlns:a16="http://schemas.microsoft.com/office/drawing/2014/main" id="{179A1D5D-DE6E-6F4C-B613-0E8DA761A99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55C325-DB51-2E41-B119-FEB934D3B6AD}"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297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6E53935-6528-0744-8816-93D6F7A7E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E63EA9-682B-A740-8071-31A5457F79CD}"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1987" name="Slide Image Placeholder 1">
            <a:extLst>
              <a:ext uri="{FF2B5EF4-FFF2-40B4-BE49-F238E27FC236}">
                <a16:creationId xmlns:a16="http://schemas.microsoft.com/office/drawing/2014/main" id="{9B5F8E32-BCA5-6645-A3AD-F993531BBA47}"/>
              </a:ext>
            </a:extLst>
          </p:cNvPr>
          <p:cNvSpPr>
            <a:spLocks noGrp="1" noRot="1" noChangeAspect="1" noChangeArrowheads="1" noTextEdit="1"/>
          </p:cNvSpPr>
          <p:nvPr>
            <p:ph type="sldImg"/>
          </p:nvPr>
        </p:nvSpPr>
        <p:spPr>
          <a:ln/>
        </p:spPr>
      </p:sp>
      <p:sp>
        <p:nvSpPr>
          <p:cNvPr id="41988" name="Notes Placeholder 2">
            <a:extLst>
              <a:ext uri="{FF2B5EF4-FFF2-40B4-BE49-F238E27FC236}">
                <a16:creationId xmlns:a16="http://schemas.microsoft.com/office/drawing/2014/main" id="{679D6EAC-4EFB-114A-9263-2A813778A3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41989" name="Slide Number Placeholder 3">
            <a:extLst>
              <a:ext uri="{FF2B5EF4-FFF2-40B4-BE49-F238E27FC236}">
                <a16:creationId xmlns:a16="http://schemas.microsoft.com/office/drawing/2014/main" id="{CCBA2409-9124-6649-BF23-7313A1AEC56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3B21E3-2418-DF41-821D-878FA512371C}"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42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8E86695-0EEA-7F42-B223-2DFECC7D05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D59522-C3C3-BE4A-B913-FF3CFBDF8ADB}"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4035" name="Slide Image Placeholder 1">
            <a:extLst>
              <a:ext uri="{FF2B5EF4-FFF2-40B4-BE49-F238E27FC236}">
                <a16:creationId xmlns:a16="http://schemas.microsoft.com/office/drawing/2014/main" id="{F3300EF7-1F9F-AF44-B506-21996F489978}"/>
              </a:ext>
            </a:extLst>
          </p:cNvPr>
          <p:cNvSpPr>
            <a:spLocks noGrp="1" noRot="1" noChangeAspect="1" noChangeArrowheads="1" noTextEdit="1"/>
          </p:cNvSpPr>
          <p:nvPr>
            <p:ph type="sldImg"/>
          </p:nvPr>
        </p:nvSpPr>
        <p:spPr>
          <a:ln/>
        </p:spPr>
      </p:sp>
      <p:sp>
        <p:nvSpPr>
          <p:cNvPr id="44036" name="Notes Placeholder 2">
            <a:extLst>
              <a:ext uri="{FF2B5EF4-FFF2-40B4-BE49-F238E27FC236}">
                <a16:creationId xmlns:a16="http://schemas.microsoft.com/office/drawing/2014/main" id="{31B27239-EB32-7941-91BD-B2787CFA67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44037" name="Slide Number Placeholder 3">
            <a:extLst>
              <a:ext uri="{FF2B5EF4-FFF2-40B4-BE49-F238E27FC236}">
                <a16:creationId xmlns:a16="http://schemas.microsoft.com/office/drawing/2014/main" id="{0E36934F-A6B5-2A44-9CFB-21F79286DA9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3D482-DF0F-FE4D-BB31-10E90C28FC4F}"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3177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477507F-98AB-3E4B-A2D9-63DA3338A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3A9C36-DE66-D74F-951E-A1BA35D8E290}"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6083" name="Slide Image Placeholder 1">
            <a:extLst>
              <a:ext uri="{FF2B5EF4-FFF2-40B4-BE49-F238E27FC236}">
                <a16:creationId xmlns:a16="http://schemas.microsoft.com/office/drawing/2014/main" id="{9F0A28BB-A249-9C4C-8CCA-9942F5C320BE}"/>
              </a:ext>
            </a:extLst>
          </p:cNvPr>
          <p:cNvSpPr>
            <a:spLocks noGrp="1" noRot="1" noChangeAspect="1" noChangeArrowheads="1" noTextEdit="1"/>
          </p:cNvSpPr>
          <p:nvPr>
            <p:ph type="sldImg"/>
          </p:nvPr>
        </p:nvSpPr>
        <p:spPr>
          <a:ln/>
        </p:spPr>
      </p:sp>
      <p:sp>
        <p:nvSpPr>
          <p:cNvPr id="46084" name="Notes Placeholder 2">
            <a:extLst>
              <a:ext uri="{FF2B5EF4-FFF2-40B4-BE49-F238E27FC236}">
                <a16:creationId xmlns:a16="http://schemas.microsoft.com/office/drawing/2014/main" id="{2586A485-A208-974D-8C5E-C3410EF033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46085" name="Slide Number Placeholder 3">
            <a:extLst>
              <a:ext uri="{FF2B5EF4-FFF2-40B4-BE49-F238E27FC236}">
                <a16:creationId xmlns:a16="http://schemas.microsoft.com/office/drawing/2014/main" id="{4220797C-F49C-FD4D-A755-1FABACAD311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738B63-E523-A648-9B4F-06FE4D85D56E}"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92871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2854775-A8A8-8841-BC49-334A1BBF1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52F0B7-8A52-1342-8531-4B4FBB893E12}"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7107" name="Slide Image Placeholder 1">
            <a:extLst>
              <a:ext uri="{FF2B5EF4-FFF2-40B4-BE49-F238E27FC236}">
                <a16:creationId xmlns:a16="http://schemas.microsoft.com/office/drawing/2014/main" id="{45285D7C-0AAE-2D43-A155-F5BB642A6124}"/>
              </a:ext>
            </a:extLst>
          </p:cNvPr>
          <p:cNvSpPr>
            <a:spLocks noGrp="1" noRot="1" noChangeAspect="1" noChangeArrowheads="1" noTextEdit="1"/>
          </p:cNvSpPr>
          <p:nvPr>
            <p:ph type="sldImg"/>
          </p:nvPr>
        </p:nvSpPr>
        <p:spPr>
          <a:ln/>
        </p:spPr>
      </p:sp>
      <p:sp>
        <p:nvSpPr>
          <p:cNvPr id="47108" name="Notes Placeholder 2">
            <a:extLst>
              <a:ext uri="{FF2B5EF4-FFF2-40B4-BE49-F238E27FC236}">
                <a16:creationId xmlns:a16="http://schemas.microsoft.com/office/drawing/2014/main" id="{A67CBFC4-EC60-E048-8B5C-00423849AA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47109" name="Slide Number Placeholder 3">
            <a:extLst>
              <a:ext uri="{FF2B5EF4-FFF2-40B4-BE49-F238E27FC236}">
                <a16:creationId xmlns:a16="http://schemas.microsoft.com/office/drawing/2014/main" id="{E7C1F3A4-4BD6-4847-BA65-00D7773AE5E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CF0ABF-77BB-4945-8776-D15BEE4E5DED}"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2396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DAB9CE1-5EA7-A94E-B977-E2837150FC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42AF92-1BD4-2549-B116-BDC49C122BA1}"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9155" name="Slide Image Placeholder 1">
            <a:extLst>
              <a:ext uri="{FF2B5EF4-FFF2-40B4-BE49-F238E27FC236}">
                <a16:creationId xmlns:a16="http://schemas.microsoft.com/office/drawing/2014/main" id="{DEDBF696-9E7E-8345-A540-99B9D1C66DB4}"/>
              </a:ext>
            </a:extLst>
          </p:cNvPr>
          <p:cNvSpPr>
            <a:spLocks noGrp="1" noRot="1" noChangeAspect="1" noChangeArrowheads="1" noTextEdit="1"/>
          </p:cNvSpPr>
          <p:nvPr>
            <p:ph type="sldImg"/>
          </p:nvPr>
        </p:nvSpPr>
        <p:spPr>
          <a:ln/>
        </p:spPr>
      </p:sp>
      <p:sp>
        <p:nvSpPr>
          <p:cNvPr id="49156" name="Notes Placeholder 2">
            <a:extLst>
              <a:ext uri="{FF2B5EF4-FFF2-40B4-BE49-F238E27FC236}">
                <a16:creationId xmlns:a16="http://schemas.microsoft.com/office/drawing/2014/main" id="{0A35B8F6-1E65-F144-A4D8-612BE0DA04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49157" name="Slide Number Placeholder 3">
            <a:extLst>
              <a:ext uri="{FF2B5EF4-FFF2-40B4-BE49-F238E27FC236}">
                <a16:creationId xmlns:a16="http://schemas.microsoft.com/office/drawing/2014/main" id="{D5167EA6-8445-F94B-8F01-E1DA61EA83D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EAE8B2-3730-2F43-8ECC-C78AD4365A43}"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4331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8B8103C-3CCF-5146-B6DD-A9FB8415C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504709-998B-DA44-A7B1-22F3C8FFD13D}"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51203" name="Slide Image Placeholder 1">
            <a:extLst>
              <a:ext uri="{FF2B5EF4-FFF2-40B4-BE49-F238E27FC236}">
                <a16:creationId xmlns:a16="http://schemas.microsoft.com/office/drawing/2014/main" id="{A52D72AC-552D-2743-8634-86B80C06208B}"/>
              </a:ext>
            </a:extLst>
          </p:cNvPr>
          <p:cNvSpPr>
            <a:spLocks noGrp="1" noRot="1" noChangeAspect="1" noChangeArrowheads="1" noTextEdit="1"/>
          </p:cNvSpPr>
          <p:nvPr>
            <p:ph type="sldImg"/>
          </p:nvPr>
        </p:nvSpPr>
        <p:spPr>
          <a:ln/>
        </p:spPr>
      </p:sp>
      <p:sp>
        <p:nvSpPr>
          <p:cNvPr id="51204" name="Notes Placeholder 2">
            <a:extLst>
              <a:ext uri="{FF2B5EF4-FFF2-40B4-BE49-F238E27FC236}">
                <a16:creationId xmlns:a16="http://schemas.microsoft.com/office/drawing/2014/main" id="{142BFE89-5638-A744-B997-CDDBF2D0A5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51205" name="Slide Number Placeholder 3">
            <a:extLst>
              <a:ext uri="{FF2B5EF4-FFF2-40B4-BE49-F238E27FC236}">
                <a16:creationId xmlns:a16="http://schemas.microsoft.com/office/drawing/2014/main" id="{8A4D8C2F-CB4B-2546-B913-360BE413F05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BF5B6C-8024-474F-9C62-17088F7FB135}"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387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83B6910-7795-124D-9CED-12A7F01C6D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9DC9EC-8755-2A4B-A866-F5677E269A4E}"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52227" name="Slide Image Placeholder 1">
            <a:extLst>
              <a:ext uri="{FF2B5EF4-FFF2-40B4-BE49-F238E27FC236}">
                <a16:creationId xmlns:a16="http://schemas.microsoft.com/office/drawing/2014/main" id="{5A9F2976-5E89-DD44-A0A2-6CE56D51C3A1}"/>
              </a:ext>
            </a:extLst>
          </p:cNvPr>
          <p:cNvSpPr>
            <a:spLocks noGrp="1" noRot="1" noChangeAspect="1" noChangeArrowheads="1" noTextEdit="1"/>
          </p:cNvSpPr>
          <p:nvPr>
            <p:ph type="sldImg"/>
          </p:nvPr>
        </p:nvSpPr>
        <p:spPr>
          <a:ln/>
        </p:spPr>
      </p:sp>
      <p:sp>
        <p:nvSpPr>
          <p:cNvPr id="52228" name="Notes Placeholder 2">
            <a:extLst>
              <a:ext uri="{FF2B5EF4-FFF2-40B4-BE49-F238E27FC236}">
                <a16:creationId xmlns:a16="http://schemas.microsoft.com/office/drawing/2014/main" id="{7F3F81B7-F24D-EF41-BD20-09A8C25109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52229" name="Slide Number Placeholder 3">
            <a:extLst>
              <a:ext uri="{FF2B5EF4-FFF2-40B4-BE49-F238E27FC236}">
                <a16:creationId xmlns:a16="http://schemas.microsoft.com/office/drawing/2014/main" id="{11C62958-2C95-B34F-884B-3CE9D29E59B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B217E-F004-D349-8144-BE6CCF65C730}"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4975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D1DA18C-2735-B241-8F59-C3B44384D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484772-2E61-CF4B-A5E1-9816D2A2F252}"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54275" name="Slide Image Placeholder 1">
            <a:extLst>
              <a:ext uri="{FF2B5EF4-FFF2-40B4-BE49-F238E27FC236}">
                <a16:creationId xmlns:a16="http://schemas.microsoft.com/office/drawing/2014/main" id="{D883D351-468E-6C4A-99C2-9C1009F043F1}"/>
              </a:ext>
            </a:extLst>
          </p:cNvPr>
          <p:cNvSpPr>
            <a:spLocks noGrp="1" noRot="1" noChangeAspect="1" noChangeArrowheads="1" noTextEdit="1"/>
          </p:cNvSpPr>
          <p:nvPr>
            <p:ph type="sldImg"/>
          </p:nvPr>
        </p:nvSpPr>
        <p:spPr>
          <a:ln/>
        </p:spPr>
      </p:sp>
      <p:sp>
        <p:nvSpPr>
          <p:cNvPr id="54276" name="Notes Placeholder 2">
            <a:extLst>
              <a:ext uri="{FF2B5EF4-FFF2-40B4-BE49-F238E27FC236}">
                <a16:creationId xmlns:a16="http://schemas.microsoft.com/office/drawing/2014/main" id="{C9346375-314E-DE42-8EC3-89E5FA0CD9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54277" name="Slide Number Placeholder 3">
            <a:extLst>
              <a:ext uri="{FF2B5EF4-FFF2-40B4-BE49-F238E27FC236}">
                <a16:creationId xmlns:a16="http://schemas.microsoft.com/office/drawing/2014/main" id="{FCFDFC8B-D2BC-D045-AA18-4C6EE817CCB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EB3C87-0A0A-1F4E-A405-2CB5A7E67C4E}"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139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F055880-E1E6-774B-8C2D-5D3722B934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F8B618-B3B2-8640-8661-8E6B16D2997C}"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0243" name="Slide Image Placeholder 1">
            <a:extLst>
              <a:ext uri="{FF2B5EF4-FFF2-40B4-BE49-F238E27FC236}">
                <a16:creationId xmlns:a16="http://schemas.microsoft.com/office/drawing/2014/main" id="{68E17ADC-851B-7D4E-866C-7B9C58424612}"/>
              </a:ext>
            </a:extLst>
          </p:cNvPr>
          <p:cNvSpPr>
            <a:spLocks noGrp="1" noRot="1" noChangeAspect="1" noChangeArrowheads="1" noTextEdit="1"/>
          </p:cNvSpPr>
          <p:nvPr>
            <p:ph type="sldImg"/>
          </p:nvPr>
        </p:nvSpPr>
        <p:spPr>
          <a:ln/>
        </p:spPr>
      </p:sp>
      <p:sp>
        <p:nvSpPr>
          <p:cNvPr id="10244" name="Notes Placeholder 2">
            <a:extLst>
              <a:ext uri="{FF2B5EF4-FFF2-40B4-BE49-F238E27FC236}">
                <a16:creationId xmlns:a16="http://schemas.microsoft.com/office/drawing/2014/main" id="{06D07AE4-AF19-1643-8D74-8AD41E6866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10245" name="Slide Number Placeholder 3">
            <a:extLst>
              <a:ext uri="{FF2B5EF4-FFF2-40B4-BE49-F238E27FC236}">
                <a16:creationId xmlns:a16="http://schemas.microsoft.com/office/drawing/2014/main" id="{F7971944-6D2A-D54E-8ED7-2FE5DDD7A10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FCD004-8314-CE43-AAA9-934ACB0A924A}"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6635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CDC98A5-8003-3949-9BCD-E04EBF154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E8B241-F8C9-5C4B-88AD-6B96B614B9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2291" name="Slide Image Placeholder 1">
            <a:extLst>
              <a:ext uri="{FF2B5EF4-FFF2-40B4-BE49-F238E27FC236}">
                <a16:creationId xmlns:a16="http://schemas.microsoft.com/office/drawing/2014/main" id="{0B0AAF9B-1060-F84A-969B-65BF000CC82A}"/>
              </a:ext>
            </a:extLst>
          </p:cNvPr>
          <p:cNvSpPr>
            <a:spLocks noGrp="1" noRot="1" noChangeAspect="1" noChangeArrowheads="1" noTextEdit="1"/>
          </p:cNvSpPr>
          <p:nvPr>
            <p:ph type="sldImg"/>
          </p:nvPr>
        </p:nvSpPr>
        <p:spPr>
          <a:ln/>
        </p:spPr>
      </p:sp>
      <p:sp>
        <p:nvSpPr>
          <p:cNvPr id="12292" name="Notes Placeholder 2">
            <a:extLst>
              <a:ext uri="{FF2B5EF4-FFF2-40B4-BE49-F238E27FC236}">
                <a16:creationId xmlns:a16="http://schemas.microsoft.com/office/drawing/2014/main" id="{4272A5AB-D607-714B-B4B4-3E5706790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12293" name="Slide Number Placeholder 3">
            <a:extLst>
              <a:ext uri="{FF2B5EF4-FFF2-40B4-BE49-F238E27FC236}">
                <a16:creationId xmlns:a16="http://schemas.microsoft.com/office/drawing/2014/main" id="{31912AB8-07D3-FD45-A401-AA8C18F3225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2EB939-042E-4740-9C75-51C4133C60C6}"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556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0935B46-2FF9-8A44-B02F-FADDAA551A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79E2D1-3E4B-7E45-B54C-502BC8B8D8A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3315" name="Slide Image Placeholder 1">
            <a:extLst>
              <a:ext uri="{FF2B5EF4-FFF2-40B4-BE49-F238E27FC236}">
                <a16:creationId xmlns:a16="http://schemas.microsoft.com/office/drawing/2014/main" id="{52E9A168-5D64-1D41-8BB8-19A8887B0138}"/>
              </a:ext>
            </a:extLst>
          </p:cNvPr>
          <p:cNvSpPr>
            <a:spLocks noGrp="1" noRot="1" noChangeAspect="1" noChangeArrowheads="1" noTextEdit="1"/>
          </p:cNvSpPr>
          <p:nvPr>
            <p:ph type="sldImg"/>
          </p:nvPr>
        </p:nvSpPr>
        <p:spPr>
          <a:ln/>
        </p:spPr>
      </p:sp>
      <p:sp>
        <p:nvSpPr>
          <p:cNvPr id="13316" name="Notes Placeholder 2">
            <a:extLst>
              <a:ext uri="{FF2B5EF4-FFF2-40B4-BE49-F238E27FC236}">
                <a16:creationId xmlns:a16="http://schemas.microsoft.com/office/drawing/2014/main" id="{6E051D33-5915-4442-87D9-06912BBCF3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13317" name="Slide Number Placeholder 3">
            <a:extLst>
              <a:ext uri="{FF2B5EF4-FFF2-40B4-BE49-F238E27FC236}">
                <a16:creationId xmlns:a16="http://schemas.microsoft.com/office/drawing/2014/main" id="{F9382B03-0CB5-AB40-9952-BC284B01EE2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7533E2-9D8F-104A-A59A-6A81FE8D1410}"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8919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106AF35-960C-EC41-B294-7F8DA6867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060B76-93E2-E540-9C6D-906240778B2C}"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5363" name="Slide Image Placeholder 1">
            <a:extLst>
              <a:ext uri="{FF2B5EF4-FFF2-40B4-BE49-F238E27FC236}">
                <a16:creationId xmlns:a16="http://schemas.microsoft.com/office/drawing/2014/main" id="{4F64EBBB-697D-0D46-B7D9-DAF6828DD2D0}"/>
              </a:ext>
            </a:extLst>
          </p:cNvPr>
          <p:cNvSpPr>
            <a:spLocks noGrp="1" noRot="1" noChangeAspect="1" noChangeArrowheads="1" noTextEdit="1"/>
          </p:cNvSpPr>
          <p:nvPr>
            <p:ph type="sldImg"/>
          </p:nvPr>
        </p:nvSpPr>
        <p:spPr>
          <a:ln/>
        </p:spPr>
      </p:sp>
      <p:sp>
        <p:nvSpPr>
          <p:cNvPr id="15364" name="Notes Placeholder 2">
            <a:extLst>
              <a:ext uri="{FF2B5EF4-FFF2-40B4-BE49-F238E27FC236}">
                <a16:creationId xmlns:a16="http://schemas.microsoft.com/office/drawing/2014/main" id="{FE06E04A-C1A9-C54E-A48B-6A7A4A904B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15365" name="Slide Number Placeholder 3">
            <a:extLst>
              <a:ext uri="{FF2B5EF4-FFF2-40B4-BE49-F238E27FC236}">
                <a16:creationId xmlns:a16="http://schemas.microsoft.com/office/drawing/2014/main" id="{72CEDF0F-DAF5-634E-A05B-7CFD4B01C05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C773AF-E084-0F43-B376-A19F2E801566}"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7628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131283A-EF34-8A44-9213-362423352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46274-92EE-BB43-98AD-FB05535E4AEC}"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6387" name="Slide Image Placeholder 1">
            <a:extLst>
              <a:ext uri="{FF2B5EF4-FFF2-40B4-BE49-F238E27FC236}">
                <a16:creationId xmlns:a16="http://schemas.microsoft.com/office/drawing/2014/main" id="{B26097A4-085F-8540-A94C-61C082568307}"/>
              </a:ext>
            </a:extLst>
          </p:cNvPr>
          <p:cNvSpPr>
            <a:spLocks noGrp="1" noRot="1" noChangeAspect="1" noChangeArrowheads="1" noTextEdit="1"/>
          </p:cNvSpPr>
          <p:nvPr>
            <p:ph type="sldImg"/>
          </p:nvPr>
        </p:nvSpPr>
        <p:spPr>
          <a:ln/>
        </p:spPr>
      </p:sp>
      <p:sp>
        <p:nvSpPr>
          <p:cNvPr id="16388" name="Notes Placeholder 2">
            <a:extLst>
              <a:ext uri="{FF2B5EF4-FFF2-40B4-BE49-F238E27FC236}">
                <a16:creationId xmlns:a16="http://schemas.microsoft.com/office/drawing/2014/main" id="{BB0003C2-062B-AE44-9ED8-4FA3BFD3A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16389" name="Slide Number Placeholder 3">
            <a:extLst>
              <a:ext uri="{FF2B5EF4-FFF2-40B4-BE49-F238E27FC236}">
                <a16:creationId xmlns:a16="http://schemas.microsoft.com/office/drawing/2014/main" id="{01227AF3-CB94-004A-9D3B-30E1B69452B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4D153-65C2-A147-8919-9C69AF2AAAAE}"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536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8FC0A0-A0B3-4349-ADA6-C8A9A8B71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3CA02B-5ADB-9F4F-95BD-E3930BE2C764}"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8435" name="Slide Image Placeholder 1">
            <a:extLst>
              <a:ext uri="{FF2B5EF4-FFF2-40B4-BE49-F238E27FC236}">
                <a16:creationId xmlns:a16="http://schemas.microsoft.com/office/drawing/2014/main" id="{44F121C7-0FB4-9E46-B0A9-A2B1FEFDA198}"/>
              </a:ext>
            </a:extLst>
          </p:cNvPr>
          <p:cNvSpPr>
            <a:spLocks noGrp="1" noRot="1" noChangeAspect="1" noChangeArrowheads="1" noTextEdit="1"/>
          </p:cNvSpPr>
          <p:nvPr>
            <p:ph type="sldImg"/>
          </p:nvPr>
        </p:nvSpPr>
        <p:spPr>
          <a:ln/>
        </p:spPr>
      </p:sp>
      <p:sp>
        <p:nvSpPr>
          <p:cNvPr id="18436" name="Notes Placeholder 2">
            <a:extLst>
              <a:ext uri="{FF2B5EF4-FFF2-40B4-BE49-F238E27FC236}">
                <a16:creationId xmlns:a16="http://schemas.microsoft.com/office/drawing/2014/main" id="{0F65C653-5193-8D48-B0BC-4BC310C34B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18437" name="Slide Number Placeholder 3">
            <a:extLst>
              <a:ext uri="{FF2B5EF4-FFF2-40B4-BE49-F238E27FC236}">
                <a16:creationId xmlns:a16="http://schemas.microsoft.com/office/drawing/2014/main" id="{561A241E-7049-A840-A108-8AE25B599AF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F51CB2-0EBE-6748-B81E-7CAC2C323F37}"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592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EA7D76C-3206-944E-8FA5-7AD5F8D39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502FD8-2553-FF49-92F9-9471B24D0E8E}"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0483" name="Slide Image Placeholder 1">
            <a:extLst>
              <a:ext uri="{FF2B5EF4-FFF2-40B4-BE49-F238E27FC236}">
                <a16:creationId xmlns:a16="http://schemas.microsoft.com/office/drawing/2014/main" id="{8A4DB4EC-7919-5A4D-9687-CBE8615BC485}"/>
              </a:ext>
            </a:extLst>
          </p:cNvPr>
          <p:cNvSpPr>
            <a:spLocks noGrp="1" noRot="1" noChangeAspect="1" noChangeArrowheads="1" noTextEdit="1"/>
          </p:cNvSpPr>
          <p:nvPr>
            <p:ph type="sldImg"/>
          </p:nvPr>
        </p:nvSpPr>
        <p:spPr>
          <a:ln/>
        </p:spPr>
      </p:sp>
      <p:sp>
        <p:nvSpPr>
          <p:cNvPr id="20484" name="Notes Placeholder 2">
            <a:extLst>
              <a:ext uri="{FF2B5EF4-FFF2-40B4-BE49-F238E27FC236}">
                <a16:creationId xmlns:a16="http://schemas.microsoft.com/office/drawing/2014/main" id="{068A42EA-6CA7-BC47-A92D-F221D2D21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latin typeface="Times" pitchFamily="2" charset="0"/>
            </a:endParaRPr>
          </a:p>
        </p:txBody>
      </p:sp>
      <p:sp>
        <p:nvSpPr>
          <p:cNvPr id="20485" name="Slide Number Placeholder 3">
            <a:extLst>
              <a:ext uri="{FF2B5EF4-FFF2-40B4-BE49-F238E27FC236}">
                <a16:creationId xmlns:a16="http://schemas.microsoft.com/office/drawing/2014/main" id="{3715463F-011B-5D4F-A893-B2A7654E979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595038-1062-544C-BFD8-6EC0F35F726B}"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1382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203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16C2EB-8109-4F43-BA13-1D31320E3A0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E42BB5F-D995-F144-9217-DA78D8F84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4FD6A2D-7691-984D-AF1B-76373B889EDB}"/>
              </a:ext>
            </a:extLst>
          </p:cNvPr>
          <p:cNvSpPr>
            <a:spLocks noGrp="1" noChangeArrowheads="1"/>
          </p:cNvSpPr>
          <p:nvPr>
            <p:ph type="sldNum" sz="quarter" idx="12"/>
          </p:nvPr>
        </p:nvSpPr>
        <p:spPr>
          <a:ln/>
        </p:spPr>
        <p:txBody>
          <a:bodyPr/>
          <a:lstStyle>
            <a:lvl1pPr>
              <a:defRPr/>
            </a:lvl1pPr>
          </a:lstStyle>
          <a:p>
            <a:pPr>
              <a:defRPr/>
            </a:pPr>
            <a:fld id="{FE4A88FD-054D-8347-ADD7-5B128C15C039}" type="slidenum">
              <a:rPr lang="en-US" altLang="en-US"/>
              <a:pPr>
                <a:defRPr/>
              </a:pPr>
              <a:t>‹#›</a:t>
            </a:fld>
            <a:endParaRPr lang="en-US" altLang="en-US"/>
          </a:p>
        </p:txBody>
      </p:sp>
    </p:spTree>
    <p:extLst>
      <p:ext uri="{BB962C8B-B14F-4D97-AF65-F5344CB8AC3E}">
        <p14:creationId xmlns:p14="http://schemas.microsoft.com/office/powerpoint/2010/main" val="279716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20A392-ACE4-F44E-ABFA-14E7C01C61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3005649-4312-FB4B-8798-23DF623E8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0B4E089-FD9B-094E-B34A-AEFE465DB774}"/>
              </a:ext>
            </a:extLst>
          </p:cNvPr>
          <p:cNvSpPr>
            <a:spLocks noGrp="1" noChangeArrowheads="1"/>
          </p:cNvSpPr>
          <p:nvPr>
            <p:ph type="sldNum" sz="quarter" idx="12"/>
          </p:nvPr>
        </p:nvSpPr>
        <p:spPr>
          <a:ln/>
        </p:spPr>
        <p:txBody>
          <a:bodyPr/>
          <a:lstStyle>
            <a:lvl1pPr>
              <a:defRPr/>
            </a:lvl1pPr>
          </a:lstStyle>
          <a:p>
            <a:pPr>
              <a:defRPr/>
            </a:pPr>
            <a:fld id="{22067C41-85C3-A944-8F3F-32398A81D016}" type="slidenum">
              <a:rPr lang="en-US" altLang="en-US"/>
              <a:pPr>
                <a:defRPr/>
              </a:pPr>
              <a:t>‹#›</a:t>
            </a:fld>
            <a:endParaRPr lang="en-US" altLang="en-US"/>
          </a:p>
        </p:txBody>
      </p:sp>
    </p:spTree>
    <p:extLst>
      <p:ext uri="{BB962C8B-B14F-4D97-AF65-F5344CB8AC3E}">
        <p14:creationId xmlns:p14="http://schemas.microsoft.com/office/powerpoint/2010/main" val="2019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FA20F9-8A8C-6040-B25B-A26DC8EBCF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D855C3-F0B2-5341-9D67-7B38401574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022224-84E3-C442-A490-62E0E7C895D8}"/>
              </a:ext>
            </a:extLst>
          </p:cNvPr>
          <p:cNvSpPr>
            <a:spLocks noGrp="1" noChangeArrowheads="1"/>
          </p:cNvSpPr>
          <p:nvPr>
            <p:ph type="sldNum" sz="quarter" idx="12"/>
          </p:nvPr>
        </p:nvSpPr>
        <p:spPr>
          <a:ln/>
        </p:spPr>
        <p:txBody>
          <a:bodyPr/>
          <a:lstStyle>
            <a:lvl1pPr>
              <a:defRPr/>
            </a:lvl1pPr>
          </a:lstStyle>
          <a:p>
            <a:pPr>
              <a:defRPr/>
            </a:pPr>
            <a:fld id="{F10898D5-002F-F847-AB3C-6A4A80315191}" type="slidenum">
              <a:rPr lang="en-US" altLang="en-US"/>
              <a:pPr>
                <a:defRPr/>
              </a:pPr>
              <a:t>‹#›</a:t>
            </a:fld>
            <a:endParaRPr lang="en-US" altLang="en-US"/>
          </a:p>
        </p:txBody>
      </p:sp>
    </p:spTree>
    <p:extLst>
      <p:ext uri="{BB962C8B-B14F-4D97-AF65-F5344CB8AC3E}">
        <p14:creationId xmlns:p14="http://schemas.microsoft.com/office/powerpoint/2010/main" val="223333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77C1E9-F2F1-7D44-9EFE-75E2FB037C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6712BB-B3BC-3949-BC70-F28C81D0C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0E5002-1C0A-B749-9E22-775F808DF6E7}"/>
              </a:ext>
            </a:extLst>
          </p:cNvPr>
          <p:cNvSpPr>
            <a:spLocks noGrp="1" noChangeArrowheads="1"/>
          </p:cNvSpPr>
          <p:nvPr>
            <p:ph type="sldNum" sz="quarter" idx="12"/>
          </p:nvPr>
        </p:nvSpPr>
        <p:spPr>
          <a:ln/>
        </p:spPr>
        <p:txBody>
          <a:bodyPr/>
          <a:lstStyle>
            <a:lvl1pPr>
              <a:defRPr/>
            </a:lvl1pPr>
          </a:lstStyle>
          <a:p>
            <a:pPr>
              <a:defRPr/>
            </a:pPr>
            <a:fld id="{B5425D51-89C9-AC46-B76F-499059C01E1E}" type="slidenum">
              <a:rPr lang="en-US" altLang="en-US"/>
              <a:pPr>
                <a:defRPr/>
              </a:pPr>
              <a:t>‹#›</a:t>
            </a:fld>
            <a:endParaRPr lang="en-US" altLang="en-US"/>
          </a:p>
        </p:txBody>
      </p:sp>
    </p:spTree>
    <p:extLst>
      <p:ext uri="{BB962C8B-B14F-4D97-AF65-F5344CB8AC3E}">
        <p14:creationId xmlns:p14="http://schemas.microsoft.com/office/powerpoint/2010/main" val="87729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EF1C37-1D09-D848-BB6B-A99AD6CF5D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BF5194-30BC-6544-80E5-59BD4DCF7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DA89AF-A4D2-C14F-BACC-A51E67E5E593}"/>
              </a:ext>
            </a:extLst>
          </p:cNvPr>
          <p:cNvSpPr>
            <a:spLocks noGrp="1" noChangeArrowheads="1"/>
          </p:cNvSpPr>
          <p:nvPr>
            <p:ph type="sldNum" sz="quarter" idx="12"/>
          </p:nvPr>
        </p:nvSpPr>
        <p:spPr>
          <a:ln/>
        </p:spPr>
        <p:txBody>
          <a:bodyPr/>
          <a:lstStyle>
            <a:lvl1pPr>
              <a:defRPr/>
            </a:lvl1pPr>
          </a:lstStyle>
          <a:p>
            <a:pPr>
              <a:defRPr/>
            </a:pPr>
            <a:fld id="{CBD348AB-2E5B-7144-A05F-6E482B01F328}" type="slidenum">
              <a:rPr lang="en-US" altLang="en-US"/>
              <a:pPr>
                <a:defRPr/>
              </a:pPr>
              <a:t>‹#›</a:t>
            </a:fld>
            <a:endParaRPr lang="en-US" altLang="en-US"/>
          </a:p>
        </p:txBody>
      </p:sp>
    </p:spTree>
    <p:extLst>
      <p:ext uri="{BB962C8B-B14F-4D97-AF65-F5344CB8AC3E}">
        <p14:creationId xmlns:p14="http://schemas.microsoft.com/office/powerpoint/2010/main" val="2907656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5EC740-6AC4-CC45-9267-EF75314F16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DA242B-80A9-9E4C-B88D-2A779A6D66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401FAD-7601-9342-9C21-10381A7DA171}"/>
              </a:ext>
            </a:extLst>
          </p:cNvPr>
          <p:cNvSpPr>
            <a:spLocks noGrp="1" noChangeArrowheads="1"/>
          </p:cNvSpPr>
          <p:nvPr>
            <p:ph type="sldNum" sz="quarter" idx="12"/>
          </p:nvPr>
        </p:nvSpPr>
        <p:spPr>
          <a:ln/>
        </p:spPr>
        <p:txBody>
          <a:bodyPr/>
          <a:lstStyle>
            <a:lvl1pPr>
              <a:defRPr/>
            </a:lvl1pPr>
          </a:lstStyle>
          <a:p>
            <a:pPr>
              <a:defRPr/>
            </a:pPr>
            <a:fld id="{0E1CED48-9318-DD4D-B1D4-594654B5AF46}" type="slidenum">
              <a:rPr lang="en-US" altLang="en-US"/>
              <a:pPr>
                <a:defRPr/>
              </a:pPr>
              <a:t>‹#›</a:t>
            </a:fld>
            <a:endParaRPr lang="en-US" altLang="en-US"/>
          </a:p>
        </p:txBody>
      </p:sp>
    </p:spTree>
    <p:extLst>
      <p:ext uri="{BB962C8B-B14F-4D97-AF65-F5344CB8AC3E}">
        <p14:creationId xmlns:p14="http://schemas.microsoft.com/office/powerpoint/2010/main" val="256554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14267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Main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8000" y="381000"/>
            <a:ext cx="11277600" cy="5791200"/>
          </a:xfrm>
        </p:spPr>
        <p:txBody>
          <a:bodyPr>
            <a:normAutofit/>
          </a:bodyPr>
          <a:lstStyle>
            <a:lvl1pPr>
              <a:spcBef>
                <a:spcPts val="0"/>
              </a:spcBef>
              <a:spcAft>
                <a:spcPts val="1500"/>
              </a:spcAft>
              <a:defRPr sz="2700"/>
            </a:lvl1pPr>
            <a:lvl2pPr>
              <a:spcBef>
                <a:spcPts val="0"/>
              </a:spcBef>
              <a:spcAft>
                <a:spcPts val="1500"/>
              </a:spcAft>
              <a:defRPr sz="2700"/>
            </a:lvl2pPr>
            <a:lvl3pPr>
              <a:spcBef>
                <a:spcPts val="0"/>
              </a:spcBef>
              <a:defRPr sz="2550"/>
            </a:lvl3pPr>
            <a:lvl4pPr>
              <a:spcBef>
                <a:spcPts val="0"/>
              </a:spcBef>
              <a:defRPr sz="2550"/>
            </a:lvl4pPr>
            <a:lvl5pPr>
              <a:spcBef>
                <a:spcPts val="0"/>
              </a:spcBef>
              <a:defRPr sz="2550"/>
            </a:lvl5pPr>
          </a:lstStyle>
          <a:p>
            <a:pPr lvl="0"/>
            <a:r>
              <a:rPr lang="en-US" dirty="0"/>
              <a:t>Click to edit Master text styles</a:t>
            </a:r>
          </a:p>
          <a:p>
            <a:pPr lvl="1"/>
            <a:r>
              <a:rPr lang="en-US" dirty="0"/>
              <a:t>Second level</a:t>
            </a:r>
          </a:p>
        </p:txBody>
      </p:sp>
      <p:sp>
        <p:nvSpPr>
          <p:cNvPr id="8" name="Date Placeholder 7"/>
          <p:cNvSpPr>
            <a:spLocks noGrp="1"/>
          </p:cNvSpPr>
          <p:nvPr>
            <p:ph type="dt" sz="half" idx="14"/>
          </p:nvPr>
        </p:nvSpPr>
        <p:spPr/>
        <p:txBody>
          <a:bodyPr/>
          <a:lstStyle/>
          <a:p>
            <a:fld id="{7A050312-BECA-0A45-96DE-67B7ECFD49A3}" type="datetime1">
              <a:rPr lang="en-US" smtClean="0">
                <a:solidFill>
                  <a:prstClr val="black">
                    <a:tint val="75000"/>
                  </a:prstClr>
                </a:solidFill>
              </a:rPr>
              <a:t>5/24/2020</a:t>
            </a:fld>
            <a:endParaRPr lang="en-US" dirty="0">
              <a:solidFill>
                <a:prstClr val="black">
                  <a:tint val="75000"/>
                </a:prstClr>
              </a:solidFill>
            </a:endParaRPr>
          </a:p>
        </p:txBody>
      </p:sp>
      <p:sp>
        <p:nvSpPr>
          <p:cNvPr id="9" name="Slide Number Placeholder 8"/>
          <p:cNvSpPr>
            <a:spLocks noGrp="1"/>
          </p:cNvSpPr>
          <p:nvPr>
            <p:ph type="sldNum" sz="quarter" idx="15"/>
          </p:nvPr>
        </p:nvSpPr>
        <p:spPr/>
        <p:txBody>
          <a:body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6"/>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3539360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AA32-E3D9-4279-B390-A3F7CCCAB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FA41F-79C5-4461-8029-722A116D23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F573E-B19B-481F-ACB0-EA3C0CEAB2BC}"/>
              </a:ext>
            </a:extLst>
          </p:cNvPr>
          <p:cNvSpPr>
            <a:spLocks noGrp="1"/>
          </p:cNvSpPr>
          <p:nvPr>
            <p:ph type="dt" sz="half" idx="10"/>
          </p:nvPr>
        </p:nvSpPr>
        <p:spPr/>
        <p:txBody>
          <a:bodyPr/>
          <a:lstStyle/>
          <a:p>
            <a:fld id="{036C127E-167B-4A58-BEE9-22A84520B4F5}" type="datetimeFigureOut">
              <a:rPr lang="en-US" smtClean="0"/>
              <a:t>5/24/2020</a:t>
            </a:fld>
            <a:endParaRPr lang="en-US"/>
          </a:p>
        </p:txBody>
      </p:sp>
      <p:sp>
        <p:nvSpPr>
          <p:cNvPr id="5" name="Footer Placeholder 4">
            <a:extLst>
              <a:ext uri="{FF2B5EF4-FFF2-40B4-BE49-F238E27FC236}">
                <a16:creationId xmlns:a16="http://schemas.microsoft.com/office/drawing/2014/main" id="{BAD121D7-0DF1-4942-88D2-FAD68019C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C0A5C-C0F7-40CF-AFBD-40BF14EB23AA}"/>
              </a:ext>
            </a:extLst>
          </p:cNvPr>
          <p:cNvSpPr>
            <a:spLocks noGrp="1"/>
          </p:cNvSpPr>
          <p:nvPr>
            <p:ph type="sldNum" sz="quarter" idx="12"/>
          </p:nvPr>
        </p:nvSpPr>
        <p:spPr/>
        <p:txBody>
          <a:bodyPr/>
          <a:lstStyle/>
          <a:p>
            <a:fld id="{3641FEB3-8A2D-4151-82FD-5774FBDC40DA}" type="slidenum">
              <a:rPr lang="en-US" smtClean="0"/>
              <a:t>‹#›</a:t>
            </a:fld>
            <a:endParaRPr lang="en-US"/>
          </a:p>
        </p:txBody>
      </p:sp>
    </p:spTree>
    <p:extLst>
      <p:ext uri="{BB962C8B-B14F-4D97-AF65-F5344CB8AC3E}">
        <p14:creationId xmlns:p14="http://schemas.microsoft.com/office/powerpoint/2010/main" val="390829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D32B90F-B001-6C4C-96BC-422CA6B97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D61C1C-5D92-1A4B-97C1-3A8FFBEC3F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7592F5-615D-2C43-B2FF-81D5F5D9E198}"/>
              </a:ext>
            </a:extLst>
          </p:cNvPr>
          <p:cNvSpPr>
            <a:spLocks noGrp="1" noChangeArrowheads="1"/>
          </p:cNvSpPr>
          <p:nvPr>
            <p:ph type="sldNum" sz="quarter" idx="12"/>
          </p:nvPr>
        </p:nvSpPr>
        <p:spPr>
          <a:ln/>
        </p:spPr>
        <p:txBody>
          <a:bodyPr/>
          <a:lstStyle>
            <a:lvl1pPr>
              <a:defRPr/>
            </a:lvl1pPr>
          </a:lstStyle>
          <a:p>
            <a:pPr>
              <a:defRPr/>
            </a:pPr>
            <a:fld id="{82076CDC-BB64-1341-B1BC-DB814AA2D5C9}" type="slidenum">
              <a:rPr lang="en-US" altLang="en-US"/>
              <a:pPr>
                <a:defRPr/>
              </a:pPr>
              <a:t>‹#›</a:t>
            </a:fld>
            <a:endParaRPr lang="en-US" altLang="en-US"/>
          </a:p>
        </p:txBody>
      </p:sp>
    </p:spTree>
    <p:extLst>
      <p:ext uri="{BB962C8B-B14F-4D97-AF65-F5344CB8AC3E}">
        <p14:creationId xmlns:p14="http://schemas.microsoft.com/office/powerpoint/2010/main" val="1582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90085C-4577-3044-9EA9-03A9D2EAAA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794191-E30E-8145-971C-239AB2D266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87B417-E1BB-0442-ADB8-BAEBD678087D}"/>
              </a:ext>
            </a:extLst>
          </p:cNvPr>
          <p:cNvSpPr>
            <a:spLocks noGrp="1" noChangeArrowheads="1"/>
          </p:cNvSpPr>
          <p:nvPr>
            <p:ph type="sldNum" sz="quarter" idx="12"/>
          </p:nvPr>
        </p:nvSpPr>
        <p:spPr>
          <a:ln/>
        </p:spPr>
        <p:txBody>
          <a:bodyPr/>
          <a:lstStyle>
            <a:lvl1pPr>
              <a:defRPr/>
            </a:lvl1pPr>
          </a:lstStyle>
          <a:p>
            <a:pPr>
              <a:defRPr/>
            </a:pPr>
            <a:fld id="{66BDCFDD-474C-624A-A370-7796D1BD8922}" type="slidenum">
              <a:rPr lang="en-US" altLang="en-US"/>
              <a:pPr>
                <a:defRPr/>
              </a:pPr>
              <a:t>‹#›</a:t>
            </a:fld>
            <a:endParaRPr lang="en-US" altLang="en-US"/>
          </a:p>
        </p:txBody>
      </p:sp>
    </p:spTree>
    <p:extLst>
      <p:ext uri="{BB962C8B-B14F-4D97-AF65-F5344CB8AC3E}">
        <p14:creationId xmlns:p14="http://schemas.microsoft.com/office/powerpoint/2010/main" val="251221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C8459C7-7670-3D44-B2FE-4054E7BBF3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F97114-C845-9F47-8CF7-8521921F07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3CEC25-5042-8847-B408-28E31A1B0C83}"/>
              </a:ext>
            </a:extLst>
          </p:cNvPr>
          <p:cNvSpPr>
            <a:spLocks noGrp="1" noChangeArrowheads="1"/>
          </p:cNvSpPr>
          <p:nvPr>
            <p:ph type="sldNum" sz="quarter" idx="12"/>
          </p:nvPr>
        </p:nvSpPr>
        <p:spPr>
          <a:ln/>
        </p:spPr>
        <p:txBody>
          <a:bodyPr/>
          <a:lstStyle>
            <a:lvl1pPr>
              <a:defRPr/>
            </a:lvl1pPr>
          </a:lstStyle>
          <a:p>
            <a:pPr>
              <a:defRPr/>
            </a:pPr>
            <a:fld id="{F3791AC8-2E62-214B-8ECD-01C82CE62C44}" type="slidenum">
              <a:rPr lang="en-US" altLang="en-US"/>
              <a:pPr>
                <a:defRPr/>
              </a:pPr>
              <a:t>‹#›</a:t>
            </a:fld>
            <a:endParaRPr lang="en-US" altLang="en-US"/>
          </a:p>
        </p:txBody>
      </p:sp>
    </p:spTree>
    <p:extLst>
      <p:ext uri="{BB962C8B-B14F-4D97-AF65-F5344CB8AC3E}">
        <p14:creationId xmlns:p14="http://schemas.microsoft.com/office/powerpoint/2010/main" val="106965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A30E23E-9E1B-B743-B717-F3819294B0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350B0C-A5C9-9C46-A1DC-50F9F9EF04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4D6939-B84B-9B4A-A2A7-BF6CF6AAAAFE}"/>
              </a:ext>
            </a:extLst>
          </p:cNvPr>
          <p:cNvSpPr>
            <a:spLocks noGrp="1" noChangeArrowheads="1"/>
          </p:cNvSpPr>
          <p:nvPr>
            <p:ph type="sldNum" sz="quarter" idx="12"/>
          </p:nvPr>
        </p:nvSpPr>
        <p:spPr>
          <a:ln/>
        </p:spPr>
        <p:txBody>
          <a:bodyPr/>
          <a:lstStyle>
            <a:lvl1pPr>
              <a:defRPr/>
            </a:lvl1pPr>
          </a:lstStyle>
          <a:p>
            <a:pPr>
              <a:defRPr/>
            </a:pPr>
            <a:fld id="{75BBD83F-F6CE-3B4E-A0CC-9534F75BC667}" type="slidenum">
              <a:rPr lang="en-US" altLang="en-US"/>
              <a:pPr>
                <a:defRPr/>
              </a:pPr>
              <a:t>‹#›</a:t>
            </a:fld>
            <a:endParaRPr lang="en-US" altLang="en-US"/>
          </a:p>
        </p:txBody>
      </p:sp>
    </p:spTree>
    <p:extLst>
      <p:ext uri="{BB962C8B-B14F-4D97-AF65-F5344CB8AC3E}">
        <p14:creationId xmlns:p14="http://schemas.microsoft.com/office/powerpoint/2010/main" val="163662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406ECA-840A-CB45-9964-47544EF241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754592-57EA-9C42-845D-82624CAF46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41C3B2C-5FC8-F64B-90CB-071E9AD708E4}"/>
              </a:ext>
            </a:extLst>
          </p:cNvPr>
          <p:cNvSpPr>
            <a:spLocks noGrp="1" noChangeArrowheads="1"/>
          </p:cNvSpPr>
          <p:nvPr>
            <p:ph type="sldNum" sz="quarter" idx="12"/>
          </p:nvPr>
        </p:nvSpPr>
        <p:spPr>
          <a:ln/>
        </p:spPr>
        <p:txBody>
          <a:bodyPr/>
          <a:lstStyle>
            <a:lvl1pPr>
              <a:defRPr/>
            </a:lvl1pPr>
          </a:lstStyle>
          <a:p>
            <a:pPr>
              <a:defRPr/>
            </a:pPr>
            <a:fld id="{1F6A881E-4CF5-BE42-99D8-390D8A65CB00}" type="slidenum">
              <a:rPr lang="en-US" altLang="en-US"/>
              <a:pPr>
                <a:defRPr/>
              </a:pPr>
              <a:t>‹#›</a:t>
            </a:fld>
            <a:endParaRPr lang="en-US" altLang="en-US"/>
          </a:p>
        </p:txBody>
      </p:sp>
    </p:spTree>
    <p:extLst>
      <p:ext uri="{BB962C8B-B14F-4D97-AF65-F5344CB8AC3E}">
        <p14:creationId xmlns:p14="http://schemas.microsoft.com/office/powerpoint/2010/main" val="329534422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7.xml"/><Relationship Id="rId4" Type="http://schemas.openxmlformats.org/officeDocument/2006/relationships/slideLayout" Target="../slideLayouts/slideLayout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8.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A5C5-FBC4-C044-97B9-090EE0125DB9}" type="datetime1">
              <a:rPr lang="en-US" smtClean="0"/>
              <a:t>5/24/2020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D10F-59DB-3945-9571-06ED7F4AAB05}" type="datetime1">
              <a:rPr lang="en-US" smtClean="0">
                <a:solidFill>
                  <a:prstClr val="black">
                    <a:tint val="75000"/>
                  </a:prstClr>
                </a:solidFill>
              </a:rPr>
              <a:t>5/24/2020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D93-3AB6-AB45-90C0-48C1DEE56AFD}" type="datetime1">
              <a:rPr lang="en-US" smtClean="0">
                <a:solidFill>
                  <a:prstClr val="black">
                    <a:tint val="75000"/>
                  </a:prstClr>
                </a:solidFill>
              </a:rPr>
              <a:t>5/24/2020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4600-2D1B-9C4B-ACEE-A98EEB2FA9BD}" type="datetime1">
              <a:rPr lang="en-US" smtClean="0"/>
              <a:t>5/24/2020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13BC-0D2A-2B42-AD34-676B5EB8AA7B}" type="datetime1">
              <a:rPr lang="en-US" smtClean="0">
                <a:solidFill>
                  <a:prstClr val="black">
                    <a:tint val="75000"/>
                  </a:prstClr>
                </a:solidFill>
              </a:rPr>
              <a:t>5/24/2020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32EB-A183-9942-8821-C5D5CF6B12AE}" type="datetime1">
              <a:rPr lang="en-US" smtClean="0"/>
              <a:t>5/24/2020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5634165"/>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5/24/2020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66082216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3"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EED110-09FA-0040-B1EA-DC142CD0751C}"/>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50B360-BDE9-504F-AFCF-9CDC3BA5EB1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826C612-EA89-AF41-B037-B3C81CBD881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defRPr>
            </a:lvl1pPr>
          </a:lstStyle>
          <a:p>
            <a:pPr>
              <a:defRPr/>
            </a:pPr>
            <a:endParaRPr lang="en-US"/>
          </a:p>
        </p:txBody>
      </p:sp>
      <p:sp>
        <p:nvSpPr>
          <p:cNvPr id="1029" name="Rectangle 5">
            <a:extLst>
              <a:ext uri="{FF2B5EF4-FFF2-40B4-BE49-F238E27FC236}">
                <a16:creationId xmlns:a16="http://schemas.microsoft.com/office/drawing/2014/main" id="{836BE9B6-505E-2043-A6FA-5A3D7CE766C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a:defRPr/>
            </a:pPr>
            <a:endParaRPr lang="en-US"/>
          </a:p>
        </p:txBody>
      </p:sp>
      <p:sp>
        <p:nvSpPr>
          <p:cNvPr id="1030" name="Rectangle 6">
            <a:extLst>
              <a:ext uri="{FF2B5EF4-FFF2-40B4-BE49-F238E27FC236}">
                <a16:creationId xmlns:a16="http://schemas.microsoft.com/office/drawing/2014/main" id="{E01F8228-0611-2E4F-97D7-098D395C313F}"/>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defRPr>
            </a:lvl1pPr>
          </a:lstStyle>
          <a:p>
            <a:pPr>
              <a:defRPr/>
            </a:pPr>
            <a:fld id="{9225157E-2C23-4047-B6EB-83AA7FE15363}" type="slidenum">
              <a:rPr lang="en-US" altLang="en-US"/>
              <a:pPr>
                <a:defRPr/>
              </a:pPr>
              <a:t>‹#›</a:t>
            </a:fld>
            <a:endParaRPr lang="en-US" altLang="en-US"/>
          </a:p>
        </p:txBody>
      </p:sp>
      <p:pic>
        <p:nvPicPr>
          <p:cNvPr id="1031" name="Picture 8">
            <a:extLst>
              <a:ext uri="{FF2B5EF4-FFF2-40B4-BE49-F238E27FC236}">
                <a16:creationId xmlns:a16="http://schemas.microsoft.com/office/drawing/2014/main" id="{6E5191BB-0204-5C43-9963-9757FC0FC6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a:extLst>
              <a:ext uri="{FF2B5EF4-FFF2-40B4-BE49-F238E27FC236}">
                <a16:creationId xmlns:a16="http://schemas.microsoft.com/office/drawing/2014/main" id="{46015EE8-2DB6-C145-BEAA-9F8200E3CAD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421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3" descr="A person standing posing for the camera&#10;&#10;Description automatically generated">
            <a:extLst>
              <a:ext uri="{FF2B5EF4-FFF2-40B4-BE49-F238E27FC236}">
                <a16:creationId xmlns:a16="http://schemas.microsoft.com/office/drawing/2014/main" id="{E37EE022-F110-3B4C-B3AE-0E198C318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87" r="16946"/>
          <a:stretch>
            <a:fillRect/>
          </a:stretch>
        </p:blipFill>
        <p:spPr bwMode="auto">
          <a:xfrm>
            <a:off x="4054475" y="0"/>
            <a:ext cx="451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74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F7B9BE4B-8CBA-4047-A59C-B6B739A6E243}"/>
              </a:ext>
            </a:extLst>
          </p:cNvPr>
          <p:cNvSpPr txBox="1">
            <a:spLocks noChangeArrowheads="1"/>
          </p:cNvSpPr>
          <p:nvPr/>
        </p:nvSpPr>
        <p:spPr bwMode="auto">
          <a:xfrm>
            <a:off x="8539163" y="2006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1507" name="TextBox 4">
            <a:extLst>
              <a:ext uri="{FF2B5EF4-FFF2-40B4-BE49-F238E27FC236}">
                <a16:creationId xmlns:a16="http://schemas.microsoft.com/office/drawing/2014/main" id="{BA0005B3-F6C5-2B48-A64D-F463804AEF25}"/>
              </a:ext>
            </a:extLst>
          </p:cNvPr>
          <p:cNvSpPr txBox="1">
            <a:spLocks noChangeArrowheads="1"/>
          </p:cNvSpPr>
          <p:nvPr/>
        </p:nvSpPr>
        <p:spPr bwMode="auto">
          <a:xfrm>
            <a:off x="2014538" y="1844675"/>
            <a:ext cx="8161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For, as I have often told you before and now tell you again even with tears, many </a:t>
            </a:r>
            <a:r>
              <a:rPr kumimoji="0" lang="en-US" altLang="en-US" sz="3000" b="0" i="0" u="sng"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live</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as enemies of the cross of Christ. Their destiny is destruction, </a:t>
            </a:r>
            <a:r>
              <a:rPr kumimoji="0" lang="en-US" altLang="en-US" sz="3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their god is their stomach</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and their glory is in their shame. Their mind is set on earthly things.”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3:18-19</a:t>
            </a:r>
          </a:p>
        </p:txBody>
      </p:sp>
    </p:spTree>
    <p:extLst>
      <p:ext uri="{BB962C8B-B14F-4D97-AF65-F5344CB8AC3E}">
        <p14:creationId xmlns:p14="http://schemas.microsoft.com/office/powerpoint/2010/main" val="305082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extBox 5">
            <a:extLst>
              <a:ext uri="{FF2B5EF4-FFF2-40B4-BE49-F238E27FC236}">
                <a16:creationId xmlns:a16="http://schemas.microsoft.com/office/drawing/2014/main" id="{352F6C48-1A1B-C04B-8CAD-02533DC5A581}"/>
              </a:ext>
            </a:extLst>
          </p:cNvPr>
          <p:cNvSpPr txBox="1">
            <a:spLocks noChangeArrowheads="1"/>
          </p:cNvSpPr>
          <p:nvPr/>
        </p:nvSpPr>
        <p:spPr bwMode="auto">
          <a:xfrm>
            <a:off x="8539163" y="2006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3555" name="TextBox 4">
            <a:extLst>
              <a:ext uri="{FF2B5EF4-FFF2-40B4-BE49-F238E27FC236}">
                <a16:creationId xmlns:a16="http://schemas.microsoft.com/office/drawing/2014/main" id="{8DAF6E49-7592-F546-A68E-00D38C29B172}"/>
              </a:ext>
            </a:extLst>
          </p:cNvPr>
          <p:cNvSpPr txBox="1">
            <a:spLocks noChangeArrowheads="1"/>
          </p:cNvSpPr>
          <p:nvPr/>
        </p:nvSpPr>
        <p:spPr bwMode="auto">
          <a:xfrm>
            <a:off x="2014538" y="1844675"/>
            <a:ext cx="8161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For, as I have often told you before and now tell you again even with tears, many </a:t>
            </a:r>
            <a:r>
              <a:rPr kumimoji="0" lang="en-US" altLang="en-US" sz="3000" b="0" i="0" u="sng"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live</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as enemies of the cross of Christ. Their destiny is destruction, </a:t>
            </a:r>
            <a:r>
              <a:rPr kumimoji="0" lang="en-US" altLang="en-US" sz="3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their god is their stomach</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and </a:t>
            </a:r>
            <a:r>
              <a:rPr kumimoji="0" lang="en-US" altLang="en-US" sz="3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their glory is in their shame</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Their mind is set on earthly things.”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3:18-19</a:t>
            </a:r>
          </a:p>
        </p:txBody>
      </p:sp>
    </p:spTree>
    <p:extLst>
      <p:ext uri="{BB962C8B-B14F-4D97-AF65-F5344CB8AC3E}">
        <p14:creationId xmlns:p14="http://schemas.microsoft.com/office/powerpoint/2010/main" val="205786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314515E0-F213-3F44-9441-EE459346B159}"/>
              </a:ext>
            </a:extLst>
          </p:cNvPr>
          <p:cNvSpPr txBox="1">
            <a:spLocks noChangeArrowheads="1"/>
          </p:cNvSpPr>
          <p:nvPr/>
        </p:nvSpPr>
        <p:spPr bwMode="auto">
          <a:xfrm>
            <a:off x="8539163" y="2006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25603" name="TextBox 4">
            <a:extLst>
              <a:ext uri="{FF2B5EF4-FFF2-40B4-BE49-F238E27FC236}">
                <a16:creationId xmlns:a16="http://schemas.microsoft.com/office/drawing/2014/main" id="{EF0B5922-B942-F24F-BD0C-BF7134627A8D}"/>
              </a:ext>
            </a:extLst>
          </p:cNvPr>
          <p:cNvSpPr txBox="1">
            <a:spLocks noChangeArrowheads="1"/>
          </p:cNvSpPr>
          <p:nvPr/>
        </p:nvSpPr>
        <p:spPr bwMode="auto">
          <a:xfrm>
            <a:off x="2014538" y="1844675"/>
            <a:ext cx="8161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For, as I have often told you before and now tell you again even with tears, many live as enemies of the cross of Christ. </a:t>
            </a:r>
            <a:r>
              <a:rPr kumimoji="0" lang="en-US" altLang="en-US" sz="3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Their destiny is destruction</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their god is their stomach, and their glory is in their shame. Their mind is set on earthly things.”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3:18-19</a:t>
            </a:r>
          </a:p>
        </p:txBody>
      </p:sp>
    </p:spTree>
    <p:extLst>
      <p:ext uri="{BB962C8B-B14F-4D97-AF65-F5344CB8AC3E}">
        <p14:creationId xmlns:p14="http://schemas.microsoft.com/office/powerpoint/2010/main" val="34288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9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0B88B6AA-14DF-7544-8965-83304C134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53" t="11852" r="33881" b="61089"/>
          <a:stretch>
            <a:fillRect/>
          </a:stretch>
        </p:blipFill>
        <p:spPr bwMode="auto">
          <a:xfrm>
            <a:off x="0" y="0"/>
            <a:ext cx="12192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18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5886FD97-59C4-684F-BCD1-A1AB729A5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53" t="11852" r="33881" b="61089"/>
          <a:stretch>
            <a:fillRect/>
          </a:stretch>
        </p:blipFill>
        <p:spPr bwMode="auto">
          <a:xfrm>
            <a:off x="0" y="0"/>
            <a:ext cx="12192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Max More">
            <a:extLst>
              <a:ext uri="{FF2B5EF4-FFF2-40B4-BE49-F238E27FC236}">
                <a16:creationId xmlns:a16="http://schemas.microsoft.com/office/drawing/2014/main" id="{86BAE177-A239-504A-8BEB-19F564AC3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2384425"/>
            <a:ext cx="3992563"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a:extLst>
              <a:ext uri="{FF2B5EF4-FFF2-40B4-BE49-F238E27FC236}">
                <a16:creationId xmlns:a16="http://schemas.microsoft.com/office/drawing/2014/main" id="{22A0C120-821C-C044-9BB2-154797D6726C}"/>
              </a:ext>
            </a:extLst>
          </p:cNvPr>
          <p:cNvSpPr txBox="1">
            <a:spLocks noChangeArrowheads="1"/>
          </p:cNvSpPr>
          <p:nvPr/>
        </p:nvSpPr>
        <p:spPr bwMode="auto">
          <a:xfrm>
            <a:off x="6594475" y="2236788"/>
            <a:ext cx="3151188"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 want to choose how long I live, and as long as I'm enjoying my life, I want to keep going.”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Max More, CEO</a:t>
            </a:r>
          </a:p>
        </p:txBody>
      </p:sp>
    </p:spTree>
    <p:extLst>
      <p:ext uri="{BB962C8B-B14F-4D97-AF65-F5344CB8AC3E}">
        <p14:creationId xmlns:p14="http://schemas.microsoft.com/office/powerpoint/2010/main" val="33788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53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Clay Jones (@ClayBJones) | Twitter">
            <a:extLst>
              <a:ext uri="{FF2B5EF4-FFF2-40B4-BE49-F238E27FC236}">
                <a16:creationId xmlns:a16="http://schemas.microsoft.com/office/drawing/2014/main" id="{5FD5FE12-629D-E245-A875-52973312D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1449388"/>
            <a:ext cx="49053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Immortal: How the Fear of Death Drives Us and What We Can Do About ...">
            <a:extLst>
              <a:ext uri="{FF2B5EF4-FFF2-40B4-BE49-F238E27FC236}">
                <a16:creationId xmlns:a16="http://schemas.microsoft.com/office/drawing/2014/main" id="{14C2FB7D-834B-A145-859C-67F971A777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75" y="1468438"/>
            <a:ext cx="3160713"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
            <a:extLst>
              <a:ext uri="{FF2B5EF4-FFF2-40B4-BE49-F238E27FC236}">
                <a16:creationId xmlns:a16="http://schemas.microsoft.com/office/drawing/2014/main" id="{96D66FEE-A42E-BE41-B9DE-FB85B8D37AAC}"/>
              </a:ext>
            </a:extLst>
          </p:cNvPr>
          <p:cNvSpPr>
            <a:spLocks noChangeArrowheads="1"/>
          </p:cNvSpPr>
          <p:nvPr/>
        </p:nvSpPr>
        <p:spPr bwMode="auto">
          <a:xfrm>
            <a:off x="0" y="487363"/>
            <a:ext cx="12192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Symbolic Immortality Projects</a:t>
            </a:r>
            <a:endParaRPr kumimoji="0" lang="en-US" altLang="en-US" sz="35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574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01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id="{A2ABBD8E-E4C6-EC40-B96B-6C51E6EAC330}"/>
              </a:ext>
            </a:extLst>
          </p:cNvPr>
          <p:cNvSpPr txBox="1">
            <a:spLocks noChangeArrowheads="1"/>
          </p:cNvSpPr>
          <p:nvPr/>
        </p:nvSpPr>
        <p:spPr bwMode="auto">
          <a:xfrm>
            <a:off x="2014538" y="1844675"/>
            <a:ext cx="8161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For, as I have often told you before and now tell you again even with tears, many live as enemies of the cross of Christ. Their destiny is destruction, their god is their stomach, and their glory is in their shame. </a:t>
            </a:r>
            <a:r>
              <a:rPr kumimoji="0" lang="en-US" altLang="en-US" sz="3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Their mind is set on earthly things.</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3:18-19</a:t>
            </a:r>
          </a:p>
        </p:txBody>
      </p:sp>
    </p:spTree>
    <p:extLst>
      <p:ext uri="{BB962C8B-B14F-4D97-AF65-F5344CB8AC3E}">
        <p14:creationId xmlns:p14="http://schemas.microsoft.com/office/powerpoint/2010/main" val="166323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A person standing posing for the camera&#10;&#10;Description automatically generated">
            <a:extLst>
              <a:ext uri="{FF2B5EF4-FFF2-40B4-BE49-F238E27FC236}">
                <a16:creationId xmlns:a16="http://schemas.microsoft.com/office/drawing/2014/main" id="{EBB4C869-D7E8-5E43-B345-B14A64D52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87" r="16785"/>
          <a:stretch>
            <a:fillRect/>
          </a:stretch>
        </p:blipFill>
        <p:spPr bwMode="auto">
          <a:xfrm>
            <a:off x="4054475" y="0"/>
            <a:ext cx="452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62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5" descr="Sophie Scholl: The Final Days streaming online">
            <a:extLst>
              <a:ext uri="{FF2B5EF4-FFF2-40B4-BE49-F238E27FC236}">
                <a16:creationId xmlns:a16="http://schemas.microsoft.com/office/drawing/2014/main" id="{8865BEB0-A7A9-6D4A-9428-818564706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40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55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9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TextBox 10">
            <a:extLst>
              <a:ext uri="{FF2B5EF4-FFF2-40B4-BE49-F238E27FC236}">
                <a16:creationId xmlns:a16="http://schemas.microsoft.com/office/drawing/2014/main" id="{B53D4D3C-1F96-AD43-A548-6CB01AAE3C07}"/>
              </a:ext>
            </a:extLst>
          </p:cNvPr>
          <p:cNvSpPr txBox="1">
            <a:spLocks noChangeArrowheads="1"/>
          </p:cNvSpPr>
          <p:nvPr/>
        </p:nvSpPr>
        <p:spPr bwMode="auto">
          <a:xfrm>
            <a:off x="2471738" y="1612900"/>
            <a:ext cx="81613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But our citizenship is in heaven. </a:t>
            </a:r>
            <a:endPar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319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TextBox 10">
            <a:extLst>
              <a:ext uri="{FF2B5EF4-FFF2-40B4-BE49-F238E27FC236}">
                <a16:creationId xmlns:a16="http://schemas.microsoft.com/office/drawing/2014/main" id="{64A7DC63-7238-5C4C-BF0C-7370C5685ED5}"/>
              </a:ext>
            </a:extLst>
          </p:cNvPr>
          <p:cNvSpPr txBox="1">
            <a:spLocks noChangeArrowheads="1"/>
          </p:cNvSpPr>
          <p:nvPr/>
        </p:nvSpPr>
        <p:spPr bwMode="auto">
          <a:xfrm>
            <a:off x="2471738" y="1612900"/>
            <a:ext cx="816133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But our citizenship is in heaven. And we eagerly await a Savior from there, the Lord Jesus Christ, who, by the power that enables him to bring everything under his control, will transform our lowly bodies so that they will be like his glorious body.”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3:20-21</a:t>
            </a:r>
          </a:p>
        </p:txBody>
      </p:sp>
    </p:spTree>
    <p:extLst>
      <p:ext uri="{BB962C8B-B14F-4D97-AF65-F5344CB8AC3E}">
        <p14:creationId xmlns:p14="http://schemas.microsoft.com/office/powerpoint/2010/main" val="407011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25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TextBox 10">
            <a:extLst>
              <a:ext uri="{FF2B5EF4-FFF2-40B4-BE49-F238E27FC236}">
                <a16:creationId xmlns:a16="http://schemas.microsoft.com/office/drawing/2014/main" id="{BB8E31E5-7D87-614F-88FF-4C7D8A39BCB8}"/>
              </a:ext>
            </a:extLst>
          </p:cNvPr>
          <p:cNvSpPr txBox="1">
            <a:spLocks noChangeArrowheads="1"/>
          </p:cNvSpPr>
          <p:nvPr/>
        </p:nvSpPr>
        <p:spPr bwMode="auto">
          <a:xfrm>
            <a:off x="2330450" y="304800"/>
            <a:ext cx="7531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Who, being in very nature God,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did not consider equality with God something to be used to his own advantage;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rather, he made himself nothing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by taking the very nature of a servant,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being made in human likeness.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And being found in appearance as a man,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he humbled himself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by becoming obedient to death—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even death on a cross!</a:t>
            </a:r>
            <a:endPar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2:6-8</a:t>
            </a:r>
          </a:p>
        </p:txBody>
      </p:sp>
    </p:spTree>
    <p:extLst>
      <p:ext uri="{BB962C8B-B14F-4D97-AF65-F5344CB8AC3E}">
        <p14:creationId xmlns:p14="http://schemas.microsoft.com/office/powerpoint/2010/main" val="19499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TextBox 10">
            <a:extLst>
              <a:ext uri="{FF2B5EF4-FFF2-40B4-BE49-F238E27FC236}">
                <a16:creationId xmlns:a16="http://schemas.microsoft.com/office/drawing/2014/main" id="{9BBCAA60-F30E-9345-A378-3C748C346FFC}"/>
              </a:ext>
            </a:extLst>
          </p:cNvPr>
          <p:cNvSpPr txBox="1">
            <a:spLocks noChangeArrowheads="1"/>
          </p:cNvSpPr>
          <p:nvPr/>
        </p:nvSpPr>
        <p:spPr bwMode="auto">
          <a:xfrm>
            <a:off x="2330450" y="304800"/>
            <a:ext cx="7531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Who, being in very nature God,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did not consider equality with God something to be used to his own advantage;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rather, he </a:t>
            </a:r>
            <a:r>
              <a:rPr kumimoji="0" lang="en-US" altLang="en-US" sz="3000" b="0" i="0" u="none" strike="noStrike" kern="1200" cap="none" spc="0" normalizeH="0" baseline="0" noProof="0">
                <a:ln>
                  <a:noFill/>
                </a:ln>
                <a:solidFill>
                  <a:srgbClr val="0099CC"/>
                </a:solidFill>
                <a:effectLst/>
                <a:uLnTx/>
                <a:uFillTx/>
                <a:latin typeface="Calibri" panose="020F0502020204030204" pitchFamily="34" charset="0"/>
                <a:ea typeface="+mn-ea"/>
                <a:cs typeface="Calibri" panose="020F0502020204030204" pitchFamily="34" charset="0"/>
              </a:rPr>
              <a:t>made himself nothing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by taking the very nature of a servant,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being </a:t>
            </a:r>
            <a:r>
              <a:rPr kumimoji="0" lang="en-US" altLang="en-US" sz="3000" b="0" i="0" u="none" strike="noStrike" kern="1200" cap="none" spc="0" normalizeH="0" baseline="0" noProof="0">
                <a:ln>
                  <a:noFill/>
                </a:ln>
                <a:solidFill>
                  <a:srgbClr val="0099CC"/>
                </a:solidFill>
                <a:effectLst/>
                <a:uLnTx/>
                <a:uFillTx/>
                <a:latin typeface="Calibri" panose="020F0502020204030204" pitchFamily="34" charset="0"/>
                <a:ea typeface="+mn-ea"/>
                <a:cs typeface="Calibri" panose="020F0502020204030204" pitchFamily="34" charset="0"/>
              </a:rPr>
              <a:t>made in human likeness</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And being found in appearance as a man,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he humbled himself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by becoming </a:t>
            </a:r>
            <a:r>
              <a:rPr kumimoji="0" lang="en-US" altLang="en-US" sz="3000" b="0" i="0" u="none" strike="noStrike" kern="1200" cap="none" spc="0" normalizeH="0" baseline="0" noProof="0">
                <a:ln>
                  <a:noFill/>
                </a:ln>
                <a:solidFill>
                  <a:srgbClr val="0099CC"/>
                </a:solidFill>
                <a:effectLst/>
                <a:uLnTx/>
                <a:uFillTx/>
                <a:latin typeface="Calibri" panose="020F0502020204030204" pitchFamily="34" charset="0"/>
                <a:ea typeface="+mn-ea"/>
                <a:cs typeface="Calibri" panose="020F0502020204030204" pitchFamily="34" charset="0"/>
              </a:rPr>
              <a:t>obedient to death—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0099CC"/>
                </a:solidFill>
                <a:effectLst/>
                <a:uLnTx/>
                <a:uFillTx/>
                <a:latin typeface="Calibri" panose="020F0502020204030204" pitchFamily="34" charset="0"/>
                <a:ea typeface="+mn-ea"/>
                <a:cs typeface="Calibri" panose="020F0502020204030204" pitchFamily="34" charset="0"/>
              </a:rPr>
              <a:t>      even death on a cross</a:t>
            </a:r>
            <a:r>
              <a:rPr kumimoji="0" lang="en-US" altLang="en-US" sz="3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endParaRPr kumimoji="0" lang="en-US" altLang="en-US" sz="2000" b="0"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2:6-8</a:t>
            </a:r>
          </a:p>
        </p:txBody>
      </p:sp>
    </p:spTree>
    <p:extLst>
      <p:ext uri="{BB962C8B-B14F-4D97-AF65-F5344CB8AC3E}">
        <p14:creationId xmlns:p14="http://schemas.microsoft.com/office/powerpoint/2010/main" val="3449761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607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TextBox 10">
            <a:extLst>
              <a:ext uri="{FF2B5EF4-FFF2-40B4-BE49-F238E27FC236}">
                <a16:creationId xmlns:a16="http://schemas.microsoft.com/office/drawing/2014/main" id="{D722CF50-B4E3-F644-843D-C6D2DCC048A9}"/>
              </a:ext>
            </a:extLst>
          </p:cNvPr>
          <p:cNvSpPr txBox="1">
            <a:spLocks noChangeArrowheads="1"/>
          </p:cNvSpPr>
          <p:nvPr/>
        </p:nvSpPr>
        <p:spPr bwMode="auto">
          <a:xfrm>
            <a:off x="2471738" y="1612900"/>
            <a:ext cx="816133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But our citizenship is in heaven. And we eagerly await a Savior from there, the Lord Jesus Christ, who, by the power that enables him to bring everything under his control, will transform our lowly bodies so that they will be like his glorious body.”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3:20-21</a:t>
            </a:r>
          </a:p>
        </p:txBody>
      </p:sp>
    </p:spTree>
    <p:extLst>
      <p:ext uri="{BB962C8B-B14F-4D97-AF65-F5344CB8AC3E}">
        <p14:creationId xmlns:p14="http://schemas.microsoft.com/office/powerpoint/2010/main" val="2710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10" descr="Gadsden Flag Don't Tread on me Flag -">
            <a:extLst>
              <a:ext uri="{FF2B5EF4-FFF2-40B4-BE49-F238E27FC236}">
                <a16:creationId xmlns:a16="http://schemas.microsoft.com/office/drawing/2014/main" id="{0C070C7E-DF0C-5449-9942-1A57EC194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596" b="17896"/>
          <a:stretch>
            <a:fillRect/>
          </a:stretch>
        </p:blipFill>
        <p:spPr bwMode="auto">
          <a:xfrm>
            <a:off x="615950" y="9525"/>
            <a:ext cx="109601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77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8" descr="Abortion Rights are not about Your Feelings | Evening Satellite ...">
            <a:extLst>
              <a:ext uri="{FF2B5EF4-FFF2-40B4-BE49-F238E27FC236}">
                <a16:creationId xmlns:a16="http://schemas.microsoft.com/office/drawing/2014/main" id="{EF2B942B-B717-CF47-BF24-15BC4F447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667" b="18596"/>
          <a:stretch>
            <a:fillRect/>
          </a:stretch>
        </p:blipFill>
        <p:spPr bwMode="auto">
          <a:xfrm>
            <a:off x="615950" y="0"/>
            <a:ext cx="1096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72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47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5" descr="Eternity – Trinity CF">
            <a:extLst>
              <a:ext uri="{FF2B5EF4-FFF2-40B4-BE49-F238E27FC236}">
                <a16:creationId xmlns:a16="http://schemas.microsoft.com/office/drawing/2014/main" id="{BEFC2360-4E33-754C-BDCF-795047DD5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 t="-5927" r="6702" b="20984"/>
          <a:stretch>
            <a:fillRect/>
          </a:stretch>
        </p:blipFill>
        <p:spPr bwMode="auto">
          <a:xfrm>
            <a:off x="0" y="-514350"/>
            <a:ext cx="12192000"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7">
            <a:extLst>
              <a:ext uri="{FF2B5EF4-FFF2-40B4-BE49-F238E27FC236}">
                <a16:creationId xmlns:a16="http://schemas.microsoft.com/office/drawing/2014/main" id="{0E6F5223-774F-1241-A6FE-6B0A1AF42F3A}"/>
              </a:ext>
            </a:extLst>
          </p:cNvPr>
          <p:cNvSpPr txBox="1">
            <a:spLocks noChangeArrowheads="1"/>
          </p:cNvSpPr>
          <p:nvPr/>
        </p:nvSpPr>
        <p:spPr bwMode="auto">
          <a:xfrm>
            <a:off x="-36513" y="1504950"/>
            <a:ext cx="122285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5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Their Mind is Set on Earthly Things</a:t>
            </a:r>
            <a:endParaRPr kumimoji="0" lang="en-US" altLang="en-US" sz="4500" b="1" i="0" u="none" strike="noStrike" kern="1200" cap="none" spc="0" normalizeH="0" baseline="0" noProof="0">
              <a:ln>
                <a:noFill/>
              </a:ln>
              <a:solidFill>
                <a:srgbClr val="B8E000"/>
              </a:solidFill>
              <a:effectLst/>
              <a:uLnTx/>
              <a:uFillTx/>
              <a:latin typeface="Calibri" panose="020F0502020204030204" pitchFamily="34" charset="0"/>
              <a:ea typeface="+mn-ea"/>
              <a:cs typeface="Calibri" panose="020F0502020204030204" pitchFamily="34" charset="0"/>
            </a:endParaRPr>
          </a:p>
        </p:txBody>
      </p:sp>
      <p:sp>
        <p:nvSpPr>
          <p:cNvPr id="14340" name="Rectangle 2">
            <a:extLst>
              <a:ext uri="{FF2B5EF4-FFF2-40B4-BE49-F238E27FC236}">
                <a16:creationId xmlns:a16="http://schemas.microsoft.com/office/drawing/2014/main" id="{20DCE8DE-2345-7446-9A9E-BE446A7A08FB}"/>
              </a:ext>
            </a:extLst>
          </p:cNvPr>
          <p:cNvSpPr>
            <a:spLocks noChangeArrowheads="1"/>
          </p:cNvSpPr>
          <p:nvPr/>
        </p:nvSpPr>
        <p:spPr bwMode="auto">
          <a:xfrm>
            <a:off x="-36513" y="2454275"/>
            <a:ext cx="12192001"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5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Chasing Permanence</a:t>
            </a:r>
          </a:p>
        </p:txBody>
      </p:sp>
    </p:spTree>
    <p:extLst>
      <p:ext uri="{BB962C8B-B14F-4D97-AF65-F5344CB8AC3E}">
        <p14:creationId xmlns:p14="http://schemas.microsoft.com/office/powerpoint/2010/main" val="285452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88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Box 5">
            <a:extLst>
              <a:ext uri="{FF2B5EF4-FFF2-40B4-BE49-F238E27FC236}">
                <a16:creationId xmlns:a16="http://schemas.microsoft.com/office/drawing/2014/main" id="{1C89441D-CEBA-3B47-9D77-037AA55F73C9}"/>
              </a:ext>
            </a:extLst>
          </p:cNvPr>
          <p:cNvSpPr txBox="1">
            <a:spLocks noChangeArrowheads="1"/>
          </p:cNvSpPr>
          <p:nvPr/>
        </p:nvSpPr>
        <p:spPr bwMode="auto">
          <a:xfrm>
            <a:off x="8539163" y="2006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7411" name="TextBox 4">
            <a:extLst>
              <a:ext uri="{FF2B5EF4-FFF2-40B4-BE49-F238E27FC236}">
                <a16:creationId xmlns:a16="http://schemas.microsoft.com/office/drawing/2014/main" id="{94FD0963-79B9-704E-BB9D-DD9646CA00D4}"/>
              </a:ext>
            </a:extLst>
          </p:cNvPr>
          <p:cNvSpPr txBox="1">
            <a:spLocks noChangeArrowheads="1"/>
          </p:cNvSpPr>
          <p:nvPr/>
        </p:nvSpPr>
        <p:spPr bwMode="auto">
          <a:xfrm>
            <a:off x="2014538" y="1844675"/>
            <a:ext cx="8161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 as I have often told you before and now tell you again even with tears, many live as enemies of the cross of Christ. Their destiny is destruction, their god is their stomach, and their glory is in their shame. Their mind is set on earthly things.”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Philippians 3:18-19</a:t>
            </a:r>
          </a:p>
        </p:txBody>
      </p:sp>
    </p:spTree>
    <p:extLst>
      <p:ext uri="{BB962C8B-B14F-4D97-AF65-F5344CB8AC3E}">
        <p14:creationId xmlns:p14="http://schemas.microsoft.com/office/powerpoint/2010/main" val="197402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Box 5">
            <a:extLst>
              <a:ext uri="{FF2B5EF4-FFF2-40B4-BE49-F238E27FC236}">
                <a16:creationId xmlns:a16="http://schemas.microsoft.com/office/drawing/2014/main" id="{5018FECF-C58C-7D40-89E2-658C052E9816}"/>
              </a:ext>
            </a:extLst>
          </p:cNvPr>
          <p:cNvSpPr txBox="1">
            <a:spLocks noChangeArrowheads="1"/>
          </p:cNvSpPr>
          <p:nvPr/>
        </p:nvSpPr>
        <p:spPr bwMode="auto">
          <a:xfrm>
            <a:off x="8539163" y="2006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19459" name="TextBox 4">
            <a:extLst>
              <a:ext uri="{FF2B5EF4-FFF2-40B4-BE49-F238E27FC236}">
                <a16:creationId xmlns:a16="http://schemas.microsoft.com/office/drawing/2014/main" id="{014DF41F-C1D3-F44E-9A65-598D7C773454}"/>
              </a:ext>
            </a:extLst>
          </p:cNvPr>
          <p:cNvSpPr txBox="1">
            <a:spLocks noChangeArrowheads="1"/>
          </p:cNvSpPr>
          <p:nvPr/>
        </p:nvSpPr>
        <p:spPr bwMode="auto">
          <a:xfrm>
            <a:off x="2014538" y="1844675"/>
            <a:ext cx="8161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defRPr>
            </a:lvl1pPr>
            <a:lvl2pPr marL="742950" indent="-285750">
              <a:spcBef>
                <a:spcPct val="20000"/>
              </a:spcBef>
              <a:buChar char="–"/>
              <a:defRPr sz="2800">
                <a:solidFill>
                  <a:schemeClr val="tx1"/>
                </a:solidFill>
                <a:latin typeface="Times" pitchFamily="2" charset="0"/>
              </a:defRPr>
            </a:lvl2pPr>
            <a:lvl3pPr marL="1143000" indent="-228600">
              <a:spcBef>
                <a:spcPct val="20000"/>
              </a:spcBef>
              <a:buChar char="•"/>
              <a:defRPr sz="2400">
                <a:solidFill>
                  <a:schemeClr val="tx1"/>
                </a:solidFill>
                <a:latin typeface="Times" pitchFamily="2" charset="0"/>
              </a:defRPr>
            </a:lvl3pPr>
            <a:lvl4pPr marL="1600200" indent="-228600">
              <a:spcBef>
                <a:spcPct val="20000"/>
              </a:spcBef>
              <a:buChar char="–"/>
              <a:defRPr sz="2000">
                <a:solidFill>
                  <a:schemeClr val="tx1"/>
                </a:solidFill>
                <a:latin typeface="Times" pitchFamily="2" charset="0"/>
              </a:defRPr>
            </a:lvl4pPr>
            <a:lvl5pPr marL="2057400" indent="-22860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For, as I have often told you before and now tell you again even with tears, many </a:t>
            </a:r>
            <a:r>
              <a:rPr kumimoji="0" lang="en-US" altLang="en-US" sz="3000" b="0" i="0" u="sng"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live</a:t>
            </a:r>
            <a:r>
              <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as enemies of the cross of Christ. Their destiny is destruction, their god is their stomach, and their glory is in their shame. Their mind is set on earthly things.”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Philippians 3:18-19</a:t>
            </a:r>
          </a:p>
        </p:txBody>
      </p:sp>
    </p:spTree>
    <p:extLst>
      <p:ext uri="{BB962C8B-B14F-4D97-AF65-F5344CB8AC3E}">
        <p14:creationId xmlns:p14="http://schemas.microsoft.com/office/powerpoint/2010/main" val="960924359"/>
      </p:ext>
    </p:extLst>
  </p:cSld>
  <p:clrMapOvr>
    <a:masterClrMapping/>
  </p:clrMapOvr>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717</Words>
  <Application>Microsoft Office PowerPoint</Application>
  <PresentationFormat>Widescreen</PresentationFormat>
  <Paragraphs>115</Paragraphs>
  <Slides>29</Slides>
  <Notes>29</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29</vt:i4>
      </vt:variant>
    </vt:vector>
  </HeadingPairs>
  <TitlesOfParts>
    <vt:vector size="40" baseType="lpstr">
      <vt:lpstr>Arial</vt:lpstr>
      <vt:lpstr>Calibri</vt:lpstr>
      <vt:lpstr>Times</vt:lpstr>
      <vt:lpstr>1_WJB1</vt:lpstr>
      <vt:lpstr>2_WJB1</vt:lpstr>
      <vt:lpstr>3_WJB1</vt:lpstr>
      <vt:lpstr>4_WJB1</vt:lpstr>
      <vt:lpstr>13_WJB1</vt:lpstr>
      <vt:lpstr>7_WJB1</vt:lpstr>
      <vt:lpstr>8_WJB1</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dc:title>
  <dc:creator>Joshua Miles</dc:creator>
  <cp:lastModifiedBy>Joshua Miles</cp:lastModifiedBy>
  <cp:revision>251</cp:revision>
  <cp:lastPrinted>2020-03-01T13:06:26Z</cp:lastPrinted>
  <dcterms:created xsi:type="dcterms:W3CDTF">2019-10-18T15:47:30Z</dcterms:created>
  <dcterms:modified xsi:type="dcterms:W3CDTF">2020-05-24T19:37:47Z</dcterms:modified>
</cp:coreProperties>
</file>