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64" r:id="rId2"/>
    <p:sldMasterId id="2147483768" r:id="rId3"/>
    <p:sldMasterId id="2147483771" r:id="rId4"/>
    <p:sldMasterId id="2147483772" r:id="rId5"/>
    <p:sldMasterId id="2147483776" r:id="rId6"/>
    <p:sldMasterId id="2147483788" r:id="rId7"/>
    <p:sldMasterId id="2147483798" r:id="rId8"/>
    <p:sldMasterId id="2147483808" r:id="rId9"/>
  </p:sldMasterIdLst>
  <p:notesMasterIdLst>
    <p:notesMasterId r:id="rId21"/>
  </p:notesMasterIdLst>
  <p:handoutMasterIdLst>
    <p:handoutMasterId r:id="rId22"/>
  </p:handoutMasterIdLst>
  <p:sldIdLst>
    <p:sldId id="3719" r:id="rId10"/>
    <p:sldId id="3692" r:id="rId11"/>
    <p:sldId id="3750" r:id="rId12"/>
    <p:sldId id="3671" r:id="rId13"/>
    <p:sldId id="3700" r:id="rId14"/>
    <p:sldId id="3751" r:id="rId15"/>
    <p:sldId id="3701" r:id="rId16"/>
    <p:sldId id="3729" r:id="rId17"/>
    <p:sldId id="3752" r:id="rId18"/>
    <p:sldId id="3549" r:id="rId19"/>
    <p:sldId id="3764" r:id="rId2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65A3"/>
    <a:srgbClr val="F545BC"/>
    <a:srgbClr val="BB62C7"/>
    <a:srgbClr val="FF9500"/>
    <a:srgbClr val="FFFF66"/>
    <a:srgbClr val="6B0902"/>
    <a:srgbClr val="CA91D2"/>
    <a:srgbClr val="009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6202" autoAdjust="0"/>
    <p:restoredTop sz="86938" autoAdjust="0"/>
  </p:normalViewPr>
  <p:slideViewPr>
    <p:cSldViewPr>
      <p:cViewPr varScale="1">
        <p:scale>
          <a:sx n="106" d="100"/>
          <a:sy n="106" d="100"/>
        </p:scale>
        <p:origin x="18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8" tIns="46238" rIns="92478" bIns="462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8" tIns="46238" rIns="92478" bIns="4623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8288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A1B4-EC0D-2949-BAEA-65E99117C93D}" type="datetime1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D527-3E1C-3F4D-AA1F-BABC67351F52}" type="datetime1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C834-D616-0648-B729-BC1B294D9A85}" type="datetime1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286C-88DB-4842-A23B-FD92EF9FA2DD}" type="datetime1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1" y="949325"/>
            <a:ext cx="11548533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71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8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2953-FAD6-3B45-96F8-DDC9A54FC2FF}" type="datetime1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B4D1-3420-BB45-A3AC-466A71CDBD17}" type="datetime1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B83C-680D-B64D-9B8D-61F327147D50}" type="datetime1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11DD-5ED5-1F4C-833D-D303AA4B81BC}" type="datetime1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CEB9-CDE3-DE4F-82B9-69B743824DF1}" type="datetime1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C458-F712-FA4A-827F-1A5BBBD7A8B8}" type="datetime1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EAC5-4482-E74D-AF1E-E4A190EBD422}" type="datetime1">
              <a:rPr lang="en-US" smtClean="0"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214C1-6D78-3944-A4FF-ADABB9065CA8}" type="datetime1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73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57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5A5C5-FBC4-C044-97B9-090EE0125DB9}" type="datetime1">
              <a:rPr lang="en-US" smtClean="0"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97276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57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D10F-59DB-3945-9571-06ED7F4AAB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8456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C9D93-3AB6-AB45-90C0-48C1DEE56A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09107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54600-2D1B-9C4B-ACEE-A98EEB2FA9BD}" type="datetime1">
              <a:rPr lang="en-US" smtClean="0"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2490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13BC-0D2A-2B42-AD34-676B5EB8AA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329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332EB-A183-9942-8821-C5D5CF6B12AE}" type="datetime1">
              <a:rPr lang="en-US" smtClean="0"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34165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2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5" r:id="rId2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57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395108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EED9D60A-CDA1-8847-A910-BD2183C5F51F}"/>
              </a:ext>
            </a:extLst>
          </p:cNvPr>
          <p:cNvGrpSpPr/>
          <p:nvPr/>
        </p:nvGrpSpPr>
        <p:grpSpPr>
          <a:xfrm>
            <a:off x="8153400" y="42335"/>
            <a:ext cx="1333500" cy="6434665"/>
            <a:chOff x="6877050" y="76200"/>
            <a:chExt cx="1333500" cy="6434665"/>
          </a:xfrm>
        </p:grpSpPr>
        <p:pic>
          <p:nvPicPr>
            <p:cNvPr id="10" name="Content Placeholder 3" descr="Man">
              <a:extLst>
                <a:ext uri="{FF2B5EF4-FFF2-40B4-BE49-F238E27FC236}">
                  <a16:creationId xmlns:a16="http://schemas.microsoft.com/office/drawing/2014/main" id="{7A8E3F89-E4FA-DD42-845E-9657C57220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877050" y="5215464"/>
              <a:ext cx="1295401" cy="1295401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730A744-FFE9-9142-B59D-5BBECDF551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24750" y="76200"/>
              <a:ext cx="19050" cy="1447800"/>
            </a:xfrm>
            <a:prstGeom prst="straightConnector1">
              <a:avLst/>
            </a:prstGeom>
            <a:ln w="889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EEA657E-0089-2B47-AD2B-DBD9393DE339}"/>
                </a:ext>
              </a:extLst>
            </p:cNvPr>
            <p:cNvCxnSpPr>
              <a:cxnSpLocks/>
            </p:cNvCxnSpPr>
            <p:nvPr/>
          </p:nvCxnSpPr>
          <p:spPr>
            <a:xfrm>
              <a:off x="6877050" y="1676400"/>
              <a:ext cx="1333500" cy="0"/>
            </a:xfrm>
            <a:prstGeom prst="line">
              <a:avLst/>
            </a:prstGeom>
            <a:ln w="889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ED10A-0270-E144-9C5A-926AB1D50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5125" y="304800"/>
            <a:ext cx="4806951" cy="6248400"/>
          </a:xfrm>
        </p:spPr>
        <p:txBody>
          <a:bodyPr/>
          <a:lstStyle/>
          <a:p>
            <a:pPr algn="ctr"/>
            <a:r>
              <a:rPr lang="en-US" dirty="0"/>
              <a:t>THE PROBLEM OF UNANSWERED PRAYER</a:t>
            </a:r>
          </a:p>
          <a:p>
            <a:pPr algn="ctr"/>
            <a:r>
              <a:rPr lang="en-US" dirty="0"/>
              <a:t>PART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8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0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23F0EC-5697-F443-AD3D-BD55B275F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245635-DB38-2645-B64B-8A0F102C2C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46"/>
          <a:stretch/>
        </p:blipFill>
        <p:spPr>
          <a:xfrm>
            <a:off x="195178" y="3276600"/>
            <a:ext cx="11793621" cy="3200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0CFF34-5A67-AE4A-BDB7-6D0CDC18B5B3}"/>
              </a:ext>
            </a:extLst>
          </p:cNvPr>
          <p:cNvSpPr txBox="1"/>
          <p:nvPr/>
        </p:nvSpPr>
        <p:spPr>
          <a:xfrm>
            <a:off x="1268076" y="4343400"/>
            <a:ext cx="96558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The Character and Nature of God</a:t>
            </a:r>
          </a:p>
        </p:txBody>
      </p:sp>
    </p:spTree>
    <p:extLst>
      <p:ext uri="{BB962C8B-B14F-4D97-AF65-F5344CB8AC3E}">
        <p14:creationId xmlns:p14="http://schemas.microsoft.com/office/powerpoint/2010/main" val="49786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23F0EC-5697-F443-AD3D-BD55B275F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245635-DB38-2645-B64B-8A0F102C2C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46"/>
          <a:stretch/>
        </p:blipFill>
        <p:spPr>
          <a:xfrm>
            <a:off x="195178" y="3276600"/>
            <a:ext cx="11793621" cy="3200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0CFF34-5A67-AE4A-BDB7-6D0CDC18B5B3}"/>
              </a:ext>
            </a:extLst>
          </p:cNvPr>
          <p:cNvSpPr txBox="1"/>
          <p:nvPr/>
        </p:nvSpPr>
        <p:spPr>
          <a:xfrm>
            <a:off x="1268076" y="4343400"/>
            <a:ext cx="96558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The Character and Nature of God</a:t>
            </a:r>
          </a:p>
        </p:txBody>
      </p:sp>
    </p:spTree>
    <p:extLst>
      <p:ext uri="{BB962C8B-B14F-4D97-AF65-F5344CB8AC3E}">
        <p14:creationId xmlns:p14="http://schemas.microsoft.com/office/powerpoint/2010/main" val="32206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n">
            <a:extLst>
              <a:ext uri="{FF2B5EF4-FFF2-40B4-BE49-F238E27FC236}">
                <a16:creationId xmlns:a16="http://schemas.microsoft.com/office/drawing/2014/main" id="{F417ACD9-548B-0745-ACB7-60C8810C42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94844" y="5180636"/>
            <a:ext cx="1295401" cy="1295401"/>
          </a:xfr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1450C39-BC3E-FC4B-AB75-D687007F2C77}"/>
              </a:ext>
            </a:extLst>
          </p:cNvPr>
          <p:cNvCxnSpPr>
            <a:cxnSpLocks/>
          </p:cNvCxnSpPr>
          <p:nvPr/>
        </p:nvCxnSpPr>
        <p:spPr>
          <a:xfrm>
            <a:off x="7713944" y="269972"/>
            <a:ext cx="0" cy="1198033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38AEB53-8806-E14B-9464-44C71350AD9D}"/>
              </a:ext>
            </a:extLst>
          </p:cNvPr>
          <p:cNvCxnSpPr>
            <a:cxnSpLocks/>
          </p:cNvCxnSpPr>
          <p:nvPr/>
        </p:nvCxnSpPr>
        <p:spPr>
          <a:xfrm>
            <a:off x="7275794" y="1641572"/>
            <a:ext cx="1333500" cy="0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31E06E9-8BD9-9C42-AB05-35785D32CB7B}"/>
              </a:ext>
            </a:extLst>
          </p:cNvPr>
          <p:cNvCxnSpPr>
            <a:cxnSpLocks/>
          </p:cNvCxnSpPr>
          <p:nvPr/>
        </p:nvCxnSpPr>
        <p:spPr>
          <a:xfrm>
            <a:off x="8153400" y="269972"/>
            <a:ext cx="0" cy="4800600"/>
          </a:xfrm>
          <a:prstGeom prst="straightConnector1">
            <a:avLst/>
          </a:prstGeom>
          <a:ln w="889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3427112F-FCA1-7F4F-983D-2CD38CE6CACF}"/>
              </a:ext>
            </a:extLst>
          </p:cNvPr>
          <p:cNvSpPr/>
          <p:nvPr/>
        </p:nvSpPr>
        <p:spPr>
          <a:xfrm>
            <a:off x="990600" y="269972"/>
            <a:ext cx="59435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What may seem like an unanswered prayer, could simply </a:t>
            </a:r>
            <a:r>
              <a:rPr lang="en-US" sz="3600" b="0" i="0" dirty="0">
                <a:solidFill>
                  <a:schemeClr val="bg1"/>
                </a:solidFill>
                <a:effectLst/>
              </a:rPr>
              <a:t>be God </a:t>
            </a:r>
            <a:r>
              <a:rPr lang="en-US" sz="3600" dirty="0">
                <a:solidFill>
                  <a:schemeClr val="bg1"/>
                </a:solidFill>
              </a:rPr>
              <a:t>choosing to do something </a:t>
            </a:r>
            <a:r>
              <a:rPr lang="en-US" sz="3600" b="0" i="0" dirty="0">
                <a:solidFill>
                  <a:schemeClr val="bg1"/>
                </a:solidFill>
                <a:effectLst/>
              </a:rPr>
              <a:t>differently than what we </a:t>
            </a:r>
            <a:r>
              <a:rPr lang="en-US" sz="3600" dirty="0">
                <a:solidFill>
                  <a:schemeClr val="bg1"/>
                </a:solidFill>
              </a:rPr>
              <a:t>were expecting.</a:t>
            </a:r>
            <a:endParaRPr lang="en-US" sz="3600" b="0" i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038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n">
            <a:extLst>
              <a:ext uri="{FF2B5EF4-FFF2-40B4-BE49-F238E27FC236}">
                <a16:creationId xmlns:a16="http://schemas.microsoft.com/office/drawing/2014/main" id="{F417ACD9-548B-0745-ACB7-60C8810C42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94844" y="5180636"/>
            <a:ext cx="1295401" cy="1295401"/>
          </a:xfr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1450C39-BC3E-FC4B-AB75-D687007F2C77}"/>
              </a:ext>
            </a:extLst>
          </p:cNvPr>
          <p:cNvCxnSpPr>
            <a:cxnSpLocks/>
          </p:cNvCxnSpPr>
          <p:nvPr/>
        </p:nvCxnSpPr>
        <p:spPr>
          <a:xfrm>
            <a:off x="7713944" y="269972"/>
            <a:ext cx="0" cy="1198033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38AEB53-8806-E14B-9464-44C71350AD9D}"/>
              </a:ext>
            </a:extLst>
          </p:cNvPr>
          <p:cNvCxnSpPr>
            <a:cxnSpLocks/>
          </p:cNvCxnSpPr>
          <p:nvPr/>
        </p:nvCxnSpPr>
        <p:spPr>
          <a:xfrm>
            <a:off x="7275794" y="1641572"/>
            <a:ext cx="1333500" cy="0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3427112F-FCA1-7F4F-983D-2CD38CE6CACF}"/>
              </a:ext>
            </a:extLst>
          </p:cNvPr>
          <p:cNvSpPr/>
          <p:nvPr/>
        </p:nvSpPr>
        <p:spPr>
          <a:xfrm>
            <a:off x="990600" y="269972"/>
            <a:ext cx="59435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What may seem like an unanswered prayer, could simply </a:t>
            </a:r>
            <a:r>
              <a:rPr lang="en-US" sz="3600" b="0" i="0" dirty="0">
                <a:solidFill>
                  <a:schemeClr val="bg1"/>
                </a:solidFill>
                <a:effectLst/>
              </a:rPr>
              <a:t>be God </a:t>
            </a:r>
            <a:r>
              <a:rPr lang="en-US" sz="3600" dirty="0">
                <a:solidFill>
                  <a:schemeClr val="bg1"/>
                </a:solidFill>
              </a:rPr>
              <a:t>choosing to do something </a:t>
            </a:r>
            <a:r>
              <a:rPr lang="en-US" sz="3600" b="0" i="0" dirty="0">
                <a:solidFill>
                  <a:schemeClr val="bg1"/>
                </a:solidFill>
                <a:effectLst/>
              </a:rPr>
              <a:t>differently than what we </a:t>
            </a:r>
            <a:r>
              <a:rPr lang="en-US" sz="3600" dirty="0">
                <a:solidFill>
                  <a:schemeClr val="bg1"/>
                </a:solidFill>
              </a:rPr>
              <a:t>were expecting.</a:t>
            </a:r>
            <a:endParaRPr lang="en-US" sz="3600" b="0" i="0" dirty="0">
              <a:solidFill>
                <a:schemeClr val="bg1"/>
              </a:solidFill>
              <a:effectLst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8FF4DD8-7467-AB41-BBB0-3ABC88779225}"/>
              </a:ext>
            </a:extLst>
          </p:cNvPr>
          <p:cNvCxnSpPr>
            <a:cxnSpLocks/>
          </p:cNvCxnSpPr>
          <p:nvPr/>
        </p:nvCxnSpPr>
        <p:spPr>
          <a:xfrm>
            <a:off x="8153400" y="269972"/>
            <a:ext cx="0" cy="4800600"/>
          </a:xfrm>
          <a:prstGeom prst="straightConnector1">
            <a:avLst/>
          </a:prstGeom>
          <a:ln w="889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71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738D8C-05B2-354D-83F2-7B1E238F7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u="sng" dirty="0">
                <a:solidFill>
                  <a:srgbClr val="FFFF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Romans 12:12</a:t>
            </a:r>
          </a:p>
          <a:p>
            <a:pPr algn="ctr"/>
            <a:endParaRPr lang="en-US" sz="2000" dirty="0">
              <a:solidFill>
                <a:srgbClr val="FFFF00"/>
              </a:solidFill>
              <a:latin typeface="Apple Chancery" panose="03020702040506060504" pitchFamily="66" charset="-79"/>
              <a:cs typeface="Apple Chancery" panose="03020702040506060504" pitchFamily="66" charset="-79"/>
            </a:endParaRPr>
          </a:p>
          <a:p>
            <a:pPr algn="ctr"/>
            <a:r>
              <a:rPr lang="en-US" sz="6000" dirty="0">
                <a:solidFill>
                  <a:srgbClr val="FFFF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Be joyful in hope,</a:t>
            </a:r>
          </a:p>
          <a:p>
            <a:pPr algn="ctr"/>
            <a:r>
              <a:rPr lang="en-US" sz="6000" dirty="0">
                <a:solidFill>
                  <a:srgbClr val="FFFF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Patient in affliction,</a:t>
            </a:r>
          </a:p>
          <a:p>
            <a:pPr algn="ctr"/>
            <a:r>
              <a:rPr lang="en-US" sz="6000" dirty="0">
                <a:solidFill>
                  <a:srgbClr val="FFFF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Faithful in prayer.</a:t>
            </a:r>
          </a:p>
        </p:txBody>
      </p:sp>
    </p:spTree>
    <p:extLst>
      <p:ext uri="{BB962C8B-B14F-4D97-AF65-F5344CB8AC3E}">
        <p14:creationId xmlns:p14="http://schemas.microsoft.com/office/powerpoint/2010/main" val="192926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23F0EC-5697-F443-AD3D-BD55B275F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245635-DB38-2645-B64B-8A0F102C2C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46"/>
          <a:stretch/>
        </p:blipFill>
        <p:spPr>
          <a:xfrm>
            <a:off x="195178" y="3276600"/>
            <a:ext cx="11793621" cy="3200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0CFF34-5A67-AE4A-BDB7-6D0CDC18B5B3}"/>
              </a:ext>
            </a:extLst>
          </p:cNvPr>
          <p:cNvSpPr txBox="1"/>
          <p:nvPr/>
        </p:nvSpPr>
        <p:spPr>
          <a:xfrm>
            <a:off x="1268076" y="4343400"/>
            <a:ext cx="96558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The Character and Nature of God</a:t>
            </a:r>
          </a:p>
        </p:txBody>
      </p:sp>
    </p:spTree>
    <p:extLst>
      <p:ext uri="{BB962C8B-B14F-4D97-AF65-F5344CB8AC3E}">
        <p14:creationId xmlns:p14="http://schemas.microsoft.com/office/powerpoint/2010/main" val="361477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EF0F35-DB37-374D-9548-8B2298126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365760" rIns="365760"/>
          <a:lstStyle/>
          <a:p>
            <a:r>
              <a:rPr lang="en-US" u="sng" dirty="0"/>
              <a:t>Psalm 13:1</a:t>
            </a:r>
            <a:br>
              <a:rPr lang="en-US" dirty="0"/>
            </a:br>
            <a:r>
              <a:rPr lang="en-US" dirty="0"/>
              <a:t>How long O Lord will you forget me? Forever? How long will you turn away from me?</a:t>
            </a:r>
          </a:p>
          <a:p>
            <a:r>
              <a:rPr lang="en-US" u="sng" dirty="0"/>
              <a:t>Psalm 40:1</a:t>
            </a:r>
            <a:br>
              <a:rPr lang="en-US" dirty="0"/>
            </a:br>
            <a:r>
              <a:rPr lang="en-US" dirty="0"/>
              <a:t>I waited patiently for the Lord and he turned to me and heard my cry.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7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DE61AE-8D3E-4A40-9E3B-4C86CE385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3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738D8C-05B2-354D-83F2-7B1E238F7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u="sng" dirty="0">
                <a:solidFill>
                  <a:srgbClr val="FFFF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Romans 12:12</a:t>
            </a:r>
          </a:p>
          <a:p>
            <a:pPr algn="ctr"/>
            <a:endParaRPr lang="en-US" sz="2000" dirty="0">
              <a:solidFill>
                <a:srgbClr val="FFFF00"/>
              </a:solidFill>
              <a:latin typeface="Apple Chancery" panose="03020702040506060504" pitchFamily="66" charset="-79"/>
              <a:cs typeface="Apple Chancery" panose="03020702040506060504" pitchFamily="66" charset="-79"/>
            </a:endParaRPr>
          </a:p>
          <a:p>
            <a:pPr algn="ctr"/>
            <a:r>
              <a:rPr lang="en-US" sz="6000" dirty="0">
                <a:solidFill>
                  <a:srgbClr val="FFFF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Be joyful in hope,</a:t>
            </a:r>
          </a:p>
          <a:p>
            <a:pPr algn="ctr"/>
            <a:r>
              <a:rPr lang="en-US" sz="6000" dirty="0">
                <a:solidFill>
                  <a:srgbClr val="FFFF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Patient in affliction,</a:t>
            </a:r>
          </a:p>
          <a:p>
            <a:pPr algn="ctr"/>
            <a:r>
              <a:rPr lang="en-US" sz="6000" dirty="0">
                <a:solidFill>
                  <a:srgbClr val="FFFF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Faithful in prayer.</a:t>
            </a:r>
          </a:p>
        </p:txBody>
      </p:sp>
    </p:spTree>
    <p:extLst>
      <p:ext uri="{BB962C8B-B14F-4D97-AF65-F5344CB8AC3E}">
        <p14:creationId xmlns:p14="http://schemas.microsoft.com/office/powerpoint/2010/main" val="92168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5516</TotalTime>
  <Words>144</Words>
  <Application>Microsoft Office PowerPoint</Application>
  <PresentationFormat>Widescreen</PresentationFormat>
  <Paragraphs>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Apple Chancery</vt:lpstr>
      <vt:lpstr>Arial</vt:lpstr>
      <vt:lpstr>Calibri</vt:lpstr>
      <vt:lpstr>WJB1</vt:lpstr>
      <vt:lpstr>1_WJB1</vt:lpstr>
      <vt:lpstr>2_WJB1</vt:lpstr>
      <vt:lpstr>3_WJB1</vt:lpstr>
      <vt:lpstr>4_WJB1</vt:lpstr>
      <vt:lpstr>13_WJB1</vt:lpstr>
      <vt:lpstr>7_WJB1</vt:lpstr>
      <vt:lpstr>8_WJB1</vt:lpstr>
      <vt:lpstr>5_WJB1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</dc:title>
  <dc:creator>Joshua Miles</dc:creator>
  <cp:lastModifiedBy>Joshua Miles</cp:lastModifiedBy>
  <cp:revision>337</cp:revision>
  <cp:lastPrinted>2020-06-04T14:27:41Z</cp:lastPrinted>
  <dcterms:created xsi:type="dcterms:W3CDTF">2019-10-18T15:47:30Z</dcterms:created>
  <dcterms:modified xsi:type="dcterms:W3CDTF">2020-07-12T18:51:09Z</dcterms:modified>
</cp:coreProperties>
</file>