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64" r:id="rId2"/>
    <p:sldMasterId id="2147483768" r:id="rId3"/>
    <p:sldMasterId id="2147483771" r:id="rId4"/>
    <p:sldMasterId id="2147483772" r:id="rId5"/>
    <p:sldMasterId id="2147483776" r:id="rId6"/>
    <p:sldMasterId id="2147483788" r:id="rId7"/>
    <p:sldMasterId id="2147483798" r:id="rId8"/>
    <p:sldMasterId id="2147483808" r:id="rId9"/>
  </p:sldMasterIdLst>
  <p:notesMasterIdLst>
    <p:notesMasterId r:id="rId22"/>
  </p:notesMasterIdLst>
  <p:handoutMasterIdLst>
    <p:handoutMasterId r:id="rId23"/>
  </p:handoutMasterIdLst>
  <p:sldIdLst>
    <p:sldId id="3688" r:id="rId10"/>
    <p:sldId id="3719" r:id="rId11"/>
    <p:sldId id="3671" r:id="rId12"/>
    <p:sldId id="3752" r:id="rId13"/>
    <p:sldId id="3783" r:id="rId14"/>
    <p:sldId id="3778" r:id="rId15"/>
    <p:sldId id="3779" r:id="rId16"/>
    <p:sldId id="3784" r:id="rId17"/>
    <p:sldId id="3785" r:id="rId18"/>
    <p:sldId id="3781" r:id="rId19"/>
    <p:sldId id="3788" r:id="rId20"/>
    <p:sldId id="3725"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500"/>
    <a:srgbClr val="CF65A3"/>
    <a:srgbClr val="F545BC"/>
    <a:srgbClr val="BB62C7"/>
    <a:srgbClr val="FFFF66"/>
    <a:srgbClr val="6B0902"/>
    <a:srgbClr val="CA91D2"/>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72" autoAdjust="0"/>
    <p:restoredTop sz="86938" autoAdjust="0"/>
  </p:normalViewPr>
  <p:slideViewPr>
    <p:cSldViewPr>
      <p:cViewPr varScale="1">
        <p:scale>
          <a:sx n="99" d="100"/>
          <a:sy n="99" d="100"/>
        </p:scale>
        <p:origin x="384" y="8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78" tIns="46238" rIns="92478" bIns="46238" rtlCol="0"/>
          <a:lstStyle>
            <a:lvl1pPr algn="r">
              <a:defRPr sz="1200"/>
            </a:lvl1pPr>
          </a:lstStyle>
          <a:p>
            <a:fld id="{BA261189-8F52-444B-890B-269A83425068}" type="datetimeFigureOut">
              <a:rPr lang="en-US" smtClean="0"/>
              <a:pPr/>
              <a:t>7/20/2020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78" tIns="46238" rIns="92478" bIns="46238"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57277A89-0140-4E3B-8429-21E784784C77}" type="datetimeFigureOut">
              <a:rPr lang="en-US" smtClean="0"/>
              <a:pPr/>
              <a:t>7/20/2020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8" tIns="46238" rIns="92478" bIns="46238"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FF1BE-2FA6-48B7-A734-A21F96AC4705}" type="slidenum">
              <a:rPr lang="en-US" smtClean="0"/>
              <a:pPr/>
              <a:t>9</a:t>
            </a:fld>
            <a:endParaRPr lang="en-US"/>
          </a:p>
        </p:txBody>
      </p:sp>
    </p:spTree>
    <p:extLst>
      <p:ext uri="{BB962C8B-B14F-4D97-AF65-F5344CB8AC3E}">
        <p14:creationId xmlns:p14="http://schemas.microsoft.com/office/powerpoint/2010/main" val="37934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p:cNvCxnSpPr/>
          <p:nvPr userDrawn="1"/>
        </p:nvCxnSpPr>
        <p:spPr>
          <a:xfrm>
            <a:off x="457200" y="18288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CCA1B4-EC0D-2949-BAEA-65E99117C93D}"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6D527-3E1C-3F4D-AA1F-BABC67351F52}"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1C834-D616-0648-B729-BC1B294D9A85}"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81286C-88DB-4842-A23B-FD92EF9FA2DD}"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4651" y="949325"/>
            <a:ext cx="11548533" cy="939800"/>
          </a:xfrm>
        </p:spPr>
        <p:txBody>
          <a:bodyPr/>
          <a:lstStyle/>
          <a:p>
            <a:r>
              <a:rPr lang="en-US"/>
              <a:t>Click to edit Master title style</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14267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18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8F2953-FAD6-3B45-96F8-DDC9A54FC2FF}"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DB4D1-3420-BB45-A3AC-466A71CDBD17}"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AB83C-680D-B64D-9B8D-61F327147D50}"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9E11DD-5ED5-1F4C-833D-D303AA4B81BC}"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9ECEB9-CDE3-DE4F-82B9-69B743824DF1}"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96C458-F712-FA4A-827F-1A5BBBD7A8B8}"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0EAC5-4482-E74D-AF1E-E4A190EBD422}"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214C1-6D78-3944-A4FF-ADABB9065CA8}" type="datetime1">
              <a:rPr lang="en-US" smtClean="0"/>
              <a:t>7/20/2020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ED6C-8A48-421A-ADF2-3AFB31B038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31"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A5C5-FBC4-C044-97B9-090EE0125DB9}" type="datetime1">
              <a:rPr lang="en-US" smtClean="0"/>
              <a:t>7/20/2020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D10F-59DB-3945-9571-06ED7F4AAB05}" type="datetime1">
              <a:rPr lang="en-US" smtClean="0">
                <a:solidFill>
                  <a:prstClr val="black">
                    <a:tint val="75000"/>
                  </a:prstClr>
                </a:solidFill>
              </a:rPr>
              <a:t>7/20/2020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9D93-3AB6-AB45-90C0-48C1DEE56AFD}" type="datetime1">
              <a:rPr lang="en-US" smtClean="0">
                <a:solidFill>
                  <a:prstClr val="black">
                    <a:tint val="75000"/>
                  </a:prstClr>
                </a:solidFill>
              </a:rPr>
              <a:t>7/20/2020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4600-2D1B-9C4B-ACEE-A98EEB2FA9BD}" type="datetime1">
              <a:rPr lang="en-US" smtClean="0"/>
              <a:t>7/20/2020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13BC-0D2A-2B42-AD34-676B5EB8AA7B}" type="datetime1">
              <a:rPr lang="en-US" smtClean="0">
                <a:solidFill>
                  <a:prstClr val="black">
                    <a:tint val="75000"/>
                  </a:prstClr>
                </a:solidFill>
              </a:rPr>
              <a:t>7/20/2020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32EB-A183-9942-8821-C5D5CF6B12AE}" type="datetime1">
              <a:rPr lang="en-US" smtClean="0"/>
              <a:t>7/20/2020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5634165"/>
      </p:ext>
    </p:extLst>
  </p:cSld>
  <p:clrMap bg1="lt1" tx1="dk1" bg2="lt2" tx2="dk2" accent1="accent1" accent2="accent2" accent3="accent3" accent4="accent4" accent5="accent5" accent6="accent6" hlink="hlink" folHlink="folHlink"/>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660822164"/>
      </p:ext>
    </p:extLst>
  </p:cSld>
  <p:clrMap bg1="lt1" tx1="dk1" bg2="lt2" tx2="dk2" accent1="accent1" accent2="accent2" accent3="accent3" accent4="accent4" accent5="accent5" accent6="accent6" hlink="hlink" folHlink="folHlink"/>
  <p:sldLayoutIdLst>
    <p:sldLayoutId id="2147483800" r:id="rId1"/>
    <p:sldLayoutId id="2147483805" r:id="rId2"/>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57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8139510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405F3-F433-D145-A927-E4C7DCC866E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9787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C9016-86AA-BB4D-951E-509B4E61A4A1}"/>
              </a:ext>
            </a:extLst>
          </p:cNvPr>
          <p:cNvSpPr>
            <a:spLocks noGrp="1"/>
          </p:cNvSpPr>
          <p:nvPr>
            <p:ph idx="1"/>
          </p:nvPr>
        </p:nvSpPr>
        <p:spPr/>
        <p:txBody>
          <a:bodyPr>
            <a:normAutofit/>
          </a:bodyPr>
          <a:lstStyle/>
          <a:p>
            <a:pPr algn="ctr"/>
            <a:r>
              <a:rPr lang="en-US" b="1" dirty="0">
                <a:solidFill>
                  <a:srgbClr val="FFC000"/>
                </a:solidFill>
              </a:rPr>
              <a:t>2Corinthians 1:8-10</a:t>
            </a:r>
          </a:p>
          <a:p>
            <a:r>
              <a:rPr lang="en-US" baseline="30000" dirty="0"/>
              <a:t>8 </a:t>
            </a:r>
            <a:r>
              <a:rPr lang="en-US" dirty="0"/>
              <a:t>We do not want you to be uninformed, brothers and sisters, about the troubles we experienced in the province of Asia. We were under great pressure, far beyond our ability to endure, so that we despaired of life itself. </a:t>
            </a:r>
          </a:p>
          <a:p>
            <a:r>
              <a:rPr lang="en-US" baseline="30000" dirty="0"/>
              <a:t>9 </a:t>
            </a:r>
            <a:r>
              <a:rPr lang="en-US" dirty="0"/>
              <a:t>Indeed, we felt we had received the sentence of death. But this happened that we might not rely on ourselves but on God, who raises the dead. </a:t>
            </a:r>
          </a:p>
          <a:p>
            <a:r>
              <a:rPr lang="en-US" baseline="30000" dirty="0"/>
              <a:t>10 </a:t>
            </a:r>
            <a:r>
              <a:rPr lang="en-US" dirty="0"/>
              <a:t>He has delivered us from such a deadly peril, and he will deliver us. On him we have set our hope.</a:t>
            </a:r>
          </a:p>
          <a:p>
            <a:endParaRPr lang="en-US" dirty="0"/>
          </a:p>
        </p:txBody>
      </p:sp>
    </p:spTree>
    <p:extLst>
      <p:ext uri="{BB962C8B-B14F-4D97-AF65-F5344CB8AC3E}">
        <p14:creationId xmlns:p14="http://schemas.microsoft.com/office/powerpoint/2010/main" val="29413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5A1AD-9961-6E46-A7A7-24301759E9F5}"/>
              </a:ext>
            </a:extLst>
          </p:cNvPr>
          <p:cNvSpPr>
            <a:spLocks noGrp="1"/>
          </p:cNvSpPr>
          <p:nvPr>
            <p:ph type="sldNum" sz="quarter" idx="12"/>
          </p:nvPr>
        </p:nvSpPr>
        <p:spPr/>
        <p:txBody>
          <a:bodyPr/>
          <a:lstStyle/>
          <a:p>
            <a:fld id="{0AA4ED6C-8A48-421A-ADF2-3AFB31B0387B}" type="slidenum">
              <a:rPr lang="en-US" smtClean="0"/>
              <a:pPr/>
              <a:t>11</a:t>
            </a:fld>
            <a:endParaRPr lang="en-US"/>
          </a:p>
        </p:txBody>
      </p:sp>
    </p:spTree>
    <p:extLst>
      <p:ext uri="{BB962C8B-B14F-4D97-AF65-F5344CB8AC3E}">
        <p14:creationId xmlns:p14="http://schemas.microsoft.com/office/powerpoint/2010/main" val="415119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405F3-F433-D145-A927-E4C7DCC866E1}"/>
              </a:ext>
            </a:extLst>
          </p:cNvPr>
          <p:cNvSpPr>
            <a:spLocks noGrp="1"/>
          </p:cNvSpPr>
          <p:nvPr>
            <p:ph idx="1"/>
          </p:nvPr>
        </p:nvSpPr>
        <p:spPr/>
        <p:txBody>
          <a:bodyPr/>
          <a:lstStyle/>
          <a:p>
            <a:r>
              <a:rPr lang="en-US" dirty="0"/>
              <a:t>Why do we have to wait for a favorable response from God?</a:t>
            </a:r>
          </a:p>
          <a:p>
            <a:r>
              <a:rPr lang="en-US" dirty="0"/>
              <a:t>	• It is not all about you</a:t>
            </a:r>
          </a:p>
          <a:p>
            <a:r>
              <a:rPr lang="en-US" dirty="0"/>
              <a:t>	• Sanctification</a:t>
            </a:r>
          </a:p>
          <a:p>
            <a:r>
              <a:rPr lang="en-US" dirty="0"/>
              <a:t>	• God is the one who is waiting</a:t>
            </a:r>
          </a:p>
          <a:p>
            <a:r>
              <a:rPr lang="en-US" dirty="0"/>
              <a:t>	• The effects of the curse</a:t>
            </a:r>
          </a:p>
          <a:p>
            <a:endParaRPr lang="en-US" dirty="0"/>
          </a:p>
        </p:txBody>
      </p:sp>
    </p:spTree>
    <p:extLst>
      <p:ext uri="{BB962C8B-B14F-4D97-AF65-F5344CB8AC3E}">
        <p14:creationId xmlns:p14="http://schemas.microsoft.com/office/powerpoint/2010/main" val="12271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ED9D60A-CDA1-8847-A910-BD2183C5F51F}"/>
              </a:ext>
            </a:extLst>
          </p:cNvPr>
          <p:cNvGrpSpPr/>
          <p:nvPr/>
        </p:nvGrpSpPr>
        <p:grpSpPr>
          <a:xfrm>
            <a:off x="8153400" y="42335"/>
            <a:ext cx="1333500" cy="6434665"/>
            <a:chOff x="6877050" y="76200"/>
            <a:chExt cx="1333500" cy="6434665"/>
          </a:xfrm>
        </p:grpSpPr>
        <p:pic>
          <p:nvPicPr>
            <p:cNvPr id="10" name="Content Placeholder 3" descr="Man">
              <a:extLst>
                <a:ext uri="{FF2B5EF4-FFF2-40B4-BE49-F238E27FC236}">
                  <a16:creationId xmlns:a16="http://schemas.microsoft.com/office/drawing/2014/main" id="{7A8E3F89-E4FA-DD42-845E-9657C5722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7050" y="5215464"/>
              <a:ext cx="1295401" cy="1295401"/>
            </a:xfrm>
            <a:prstGeom prst="rect">
              <a:avLst/>
            </a:prstGeom>
          </p:spPr>
        </p:pic>
        <p:cxnSp>
          <p:nvCxnSpPr>
            <p:cNvPr id="15" name="Straight Arrow Connector 14">
              <a:extLst>
                <a:ext uri="{FF2B5EF4-FFF2-40B4-BE49-F238E27FC236}">
                  <a16:creationId xmlns:a16="http://schemas.microsoft.com/office/drawing/2014/main" id="{E730A744-FFE9-9142-B59D-5BBECDF55169}"/>
                </a:ext>
              </a:extLst>
            </p:cNvPr>
            <p:cNvCxnSpPr>
              <a:cxnSpLocks/>
            </p:cNvCxnSpPr>
            <p:nvPr/>
          </p:nvCxnSpPr>
          <p:spPr>
            <a:xfrm flipH="1">
              <a:off x="7524750" y="76200"/>
              <a:ext cx="19050" cy="144780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EA657E-0089-2B47-AD2B-DBD9393DE339}"/>
                </a:ext>
              </a:extLst>
            </p:cNvPr>
            <p:cNvCxnSpPr>
              <a:cxnSpLocks/>
            </p:cNvCxnSpPr>
            <p:nvPr/>
          </p:nvCxnSpPr>
          <p:spPr>
            <a:xfrm>
              <a:off x="6877050" y="1676400"/>
              <a:ext cx="1333500"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1DAED10A-0270-E144-9C5A-926AB1D50C50}"/>
              </a:ext>
            </a:extLst>
          </p:cNvPr>
          <p:cNvSpPr>
            <a:spLocks noGrp="1"/>
          </p:cNvSpPr>
          <p:nvPr>
            <p:ph idx="1"/>
          </p:nvPr>
        </p:nvSpPr>
        <p:spPr>
          <a:xfrm>
            <a:off x="1635125" y="304800"/>
            <a:ext cx="4806951" cy="6248400"/>
          </a:xfrm>
        </p:spPr>
        <p:txBody>
          <a:bodyPr/>
          <a:lstStyle/>
          <a:p>
            <a:pPr algn="ctr"/>
            <a:r>
              <a:rPr lang="en-US" dirty="0"/>
              <a:t>THE PROBLEM OF UNANSWERED PRAYER</a:t>
            </a:r>
          </a:p>
          <a:p>
            <a:pPr algn="ctr"/>
            <a:r>
              <a:rPr lang="en-US" dirty="0"/>
              <a:t>PART 5</a:t>
            </a:r>
          </a:p>
          <a:p>
            <a:endParaRPr lang="en-US" dirty="0"/>
          </a:p>
        </p:txBody>
      </p:sp>
    </p:spTree>
    <p:extLst>
      <p:ext uri="{BB962C8B-B14F-4D97-AF65-F5344CB8AC3E}">
        <p14:creationId xmlns:p14="http://schemas.microsoft.com/office/powerpoint/2010/main" val="348198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
            <a:extLst>
              <a:ext uri="{FF2B5EF4-FFF2-40B4-BE49-F238E27FC236}">
                <a16:creationId xmlns:a16="http://schemas.microsoft.com/office/drawing/2014/main" id="{F417ACD9-548B-0745-ACB7-60C8810C428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8300" y="5215464"/>
            <a:ext cx="1295401" cy="1295401"/>
          </a:xfrm>
        </p:spPr>
      </p:pic>
      <p:cxnSp>
        <p:nvCxnSpPr>
          <p:cNvPr id="8" name="Straight Arrow Connector 7">
            <a:extLst>
              <a:ext uri="{FF2B5EF4-FFF2-40B4-BE49-F238E27FC236}">
                <a16:creationId xmlns:a16="http://schemas.microsoft.com/office/drawing/2014/main" id="{58FF4DD8-7467-AB41-BBB0-3ABC88779225}"/>
              </a:ext>
            </a:extLst>
          </p:cNvPr>
          <p:cNvCxnSpPr>
            <a:cxnSpLocks/>
          </p:cNvCxnSpPr>
          <p:nvPr/>
        </p:nvCxnSpPr>
        <p:spPr>
          <a:xfrm>
            <a:off x="6096000" y="228600"/>
            <a:ext cx="0" cy="4800600"/>
          </a:xfrm>
          <a:prstGeom prst="straightConnector1">
            <a:avLst/>
          </a:prstGeom>
          <a:ln w="88900">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7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60000" fill="hold"/>
                                        <p:tgtEl>
                                          <p:spTgt spid="8"/>
                                        </p:tgtEl>
                                        <p:attrNameLst>
                                          <p:attrName>ppt_x</p:attrName>
                                        </p:attrNameLst>
                                      </p:cBhvr>
                                      <p:tavLst>
                                        <p:tav tm="0">
                                          <p:val>
                                            <p:strVal val="#ppt_x"/>
                                          </p:val>
                                        </p:tav>
                                        <p:tav tm="100000">
                                          <p:val>
                                            <p:strVal val="#ppt_x"/>
                                          </p:val>
                                        </p:tav>
                                      </p:tavLst>
                                    </p:anim>
                                    <p:anim calcmode="lin" valueType="num">
                                      <p:cBhvr additive="base">
                                        <p:cTn id="8" dur="60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38D8C-05B2-354D-83F2-7B1E238F75AA}"/>
              </a:ext>
            </a:extLst>
          </p:cNvPr>
          <p:cNvSpPr>
            <a:spLocks noGrp="1"/>
          </p:cNvSpPr>
          <p:nvPr>
            <p:ph idx="1"/>
          </p:nvPr>
        </p:nvSpPr>
        <p:spPr/>
        <p:txBody>
          <a:bodyPr>
            <a:normAutofit/>
          </a:bodyPr>
          <a:lstStyle/>
          <a:p>
            <a:pPr algn="ctr"/>
            <a:r>
              <a:rPr lang="en-US" sz="6000" u="sng" dirty="0">
                <a:solidFill>
                  <a:srgbClr val="FFFF00"/>
                </a:solidFill>
                <a:latin typeface="Apple Chancery" panose="03020702040506060504" pitchFamily="66" charset="-79"/>
                <a:cs typeface="Apple Chancery" panose="03020702040506060504" pitchFamily="66" charset="-79"/>
              </a:rPr>
              <a:t>Romans 12:12</a:t>
            </a:r>
          </a:p>
          <a:p>
            <a:pPr algn="ctr"/>
            <a:endParaRPr lang="en-US" sz="2000" dirty="0">
              <a:solidFill>
                <a:srgbClr val="FFFF00"/>
              </a:solidFill>
              <a:latin typeface="Apple Chancery" panose="03020702040506060504" pitchFamily="66" charset="-79"/>
              <a:cs typeface="Apple Chancery" panose="03020702040506060504" pitchFamily="66" charset="-79"/>
            </a:endParaRPr>
          </a:p>
          <a:p>
            <a:pPr algn="ctr"/>
            <a:r>
              <a:rPr lang="en-US" sz="6000" dirty="0">
                <a:solidFill>
                  <a:srgbClr val="FFFF00"/>
                </a:solidFill>
                <a:latin typeface="Apple Chancery" panose="03020702040506060504" pitchFamily="66" charset="-79"/>
                <a:cs typeface="Apple Chancery" panose="03020702040506060504" pitchFamily="66" charset="-79"/>
              </a:rPr>
              <a:t>Be joyful in hope,</a:t>
            </a:r>
          </a:p>
          <a:p>
            <a:pPr algn="ctr"/>
            <a:r>
              <a:rPr lang="en-US" sz="6000" dirty="0">
                <a:solidFill>
                  <a:srgbClr val="FFFF00"/>
                </a:solidFill>
                <a:latin typeface="Apple Chancery" panose="03020702040506060504" pitchFamily="66" charset="-79"/>
                <a:cs typeface="Apple Chancery" panose="03020702040506060504" pitchFamily="66" charset="-79"/>
              </a:rPr>
              <a:t>Patient in affliction,</a:t>
            </a:r>
          </a:p>
          <a:p>
            <a:pPr algn="ctr"/>
            <a:r>
              <a:rPr lang="en-US" sz="6000" dirty="0">
                <a:solidFill>
                  <a:srgbClr val="FFFF00"/>
                </a:solidFill>
                <a:latin typeface="Apple Chancery" panose="03020702040506060504" pitchFamily="66" charset="-79"/>
                <a:cs typeface="Apple Chancery" panose="03020702040506060504" pitchFamily="66" charset="-79"/>
              </a:rPr>
              <a:t>Faithful in prayer.</a:t>
            </a:r>
          </a:p>
        </p:txBody>
      </p:sp>
    </p:spTree>
    <p:extLst>
      <p:ext uri="{BB962C8B-B14F-4D97-AF65-F5344CB8AC3E}">
        <p14:creationId xmlns:p14="http://schemas.microsoft.com/office/powerpoint/2010/main" val="92168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9386B5-CC9A-4244-A72A-5AF6C1A39546}"/>
              </a:ext>
            </a:extLst>
          </p:cNvPr>
          <p:cNvSpPr>
            <a:spLocks noGrp="1"/>
          </p:cNvSpPr>
          <p:nvPr>
            <p:ph type="sldNum" sz="quarter" idx="12"/>
          </p:nvPr>
        </p:nvSpPr>
        <p:spPr/>
        <p:txBody>
          <a:bodyPr/>
          <a:lstStyle/>
          <a:p>
            <a:fld id="{0AA4ED6C-8A48-421A-ADF2-3AFB31B0387B}" type="slidenum">
              <a:rPr lang="en-US" smtClean="0"/>
              <a:pPr/>
              <a:t>6</a:t>
            </a:fld>
            <a:endParaRPr lang="en-US"/>
          </a:p>
        </p:txBody>
      </p:sp>
      <p:pic>
        <p:nvPicPr>
          <p:cNvPr id="3" name="Picture 2">
            <a:extLst>
              <a:ext uri="{FF2B5EF4-FFF2-40B4-BE49-F238E27FC236}">
                <a16:creationId xmlns:a16="http://schemas.microsoft.com/office/drawing/2014/main" id="{01B56F8A-7F41-B04D-8746-37B1D18776C2}"/>
              </a:ext>
            </a:extLst>
          </p:cNvPr>
          <p:cNvPicPr>
            <a:picLocks noChangeAspect="1"/>
          </p:cNvPicPr>
          <p:nvPr/>
        </p:nvPicPr>
        <p:blipFill>
          <a:blip r:embed="rId2"/>
          <a:stretch>
            <a:fillRect/>
          </a:stretch>
        </p:blipFill>
        <p:spPr>
          <a:xfrm>
            <a:off x="4232290" y="0"/>
            <a:ext cx="3727419" cy="6858000"/>
          </a:xfrm>
          <a:prstGeom prst="rect">
            <a:avLst/>
          </a:prstGeom>
        </p:spPr>
      </p:pic>
    </p:spTree>
    <p:extLst>
      <p:ext uri="{BB962C8B-B14F-4D97-AF65-F5344CB8AC3E}">
        <p14:creationId xmlns:p14="http://schemas.microsoft.com/office/powerpoint/2010/main" val="277505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31797-AA9B-D943-A141-2DE0FB45A58A}"/>
              </a:ext>
            </a:extLst>
          </p:cNvPr>
          <p:cNvSpPr>
            <a:spLocks noGrp="1"/>
          </p:cNvSpPr>
          <p:nvPr>
            <p:ph type="sldNum" sz="quarter" idx="12"/>
          </p:nvPr>
        </p:nvSpPr>
        <p:spPr/>
        <p:txBody>
          <a:bodyPr/>
          <a:lstStyle/>
          <a:p>
            <a:fld id="{0AA4ED6C-8A48-421A-ADF2-3AFB31B0387B}" type="slidenum">
              <a:rPr lang="en-US" smtClean="0"/>
              <a:pPr/>
              <a:t>7</a:t>
            </a:fld>
            <a:endParaRPr lang="en-US"/>
          </a:p>
        </p:txBody>
      </p:sp>
      <p:pic>
        <p:nvPicPr>
          <p:cNvPr id="3" name="Picture 2">
            <a:extLst>
              <a:ext uri="{FF2B5EF4-FFF2-40B4-BE49-F238E27FC236}">
                <a16:creationId xmlns:a16="http://schemas.microsoft.com/office/drawing/2014/main" id="{2416B7D5-1F82-0043-B3A2-B2271B9335E4}"/>
              </a:ext>
            </a:extLst>
          </p:cNvPr>
          <p:cNvPicPr>
            <a:picLocks noChangeAspect="1"/>
          </p:cNvPicPr>
          <p:nvPr/>
        </p:nvPicPr>
        <p:blipFill>
          <a:blip r:embed="rId2"/>
          <a:stretch>
            <a:fillRect/>
          </a:stretch>
        </p:blipFill>
        <p:spPr>
          <a:xfrm>
            <a:off x="2314320" y="685800"/>
            <a:ext cx="7563359" cy="5257800"/>
          </a:xfrm>
          <a:prstGeom prst="rect">
            <a:avLst/>
          </a:prstGeom>
        </p:spPr>
      </p:pic>
    </p:spTree>
    <p:extLst>
      <p:ext uri="{BB962C8B-B14F-4D97-AF65-F5344CB8AC3E}">
        <p14:creationId xmlns:p14="http://schemas.microsoft.com/office/powerpoint/2010/main" val="310046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31797-AA9B-D943-A141-2DE0FB45A58A}"/>
              </a:ext>
            </a:extLst>
          </p:cNvPr>
          <p:cNvSpPr>
            <a:spLocks noGrp="1"/>
          </p:cNvSpPr>
          <p:nvPr>
            <p:ph type="sldNum" sz="quarter" idx="12"/>
          </p:nvPr>
        </p:nvSpPr>
        <p:spPr/>
        <p:txBody>
          <a:bodyPr/>
          <a:lstStyle/>
          <a:p>
            <a:fld id="{0AA4ED6C-8A48-421A-ADF2-3AFB31B0387B}" type="slidenum">
              <a:rPr lang="en-US" smtClean="0"/>
              <a:pPr/>
              <a:t>8</a:t>
            </a:fld>
            <a:endParaRPr lang="en-US"/>
          </a:p>
        </p:txBody>
      </p:sp>
      <p:pic>
        <p:nvPicPr>
          <p:cNvPr id="4" name="Picture 3">
            <a:extLst>
              <a:ext uri="{FF2B5EF4-FFF2-40B4-BE49-F238E27FC236}">
                <a16:creationId xmlns:a16="http://schemas.microsoft.com/office/drawing/2014/main" id="{2F368C29-589B-2948-94E7-732761198E8C}"/>
              </a:ext>
            </a:extLst>
          </p:cNvPr>
          <p:cNvPicPr>
            <a:picLocks noChangeAspect="1"/>
          </p:cNvPicPr>
          <p:nvPr/>
        </p:nvPicPr>
        <p:blipFill>
          <a:blip r:embed="rId2"/>
          <a:stretch>
            <a:fillRect/>
          </a:stretch>
        </p:blipFill>
        <p:spPr>
          <a:xfrm>
            <a:off x="2510893" y="838200"/>
            <a:ext cx="7170214" cy="4876800"/>
          </a:xfrm>
          <a:prstGeom prst="rect">
            <a:avLst/>
          </a:prstGeom>
        </p:spPr>
      </p:pic>
    </p:spTree>
    <p:extLst>
      <p:ext uri="{BB962C8B-B14F-4D97-AF65-F5344CB8AC3E}">
        <p14:creationId xmlns:p14="http://schemas.microsoft.com/office/powerpoint/2010/main" val="271851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0F42-0F5F-724F-92D3-1FBCEC3C6DCE}"/>
              </a:ext>
            </a:extLst>
          </p:cNvPr>
          <p:cNvSpPr>
            <a:spLocks noGrp="1"/>
          </p:cNvSpPr>
          <p:nvPr>
            <p:ph type="sldNum" sz="quarter" idx="12"/>
          </p:nvPr>
        </p:nvSpPr>
        <p:spPr/>
        <p:txBody>
          <a:bodyPr/>
          <a:lstStyle/>
          <a:p>
            <a:fld id="{0AA4ED6C-8A48-421A-ADF2-3AFB31B0387B}" type="slidenum">
              <a:rPr lang="en-US" smtClean="0"/>
              <a:pPr/>
              <a:t>9</a:t>
            </a:fld>
            <a:endParaRPr lang="en-US"/>
          </a:p>
        </p:txBody>
      </p:sp>
    </p:spTree>
    <p:extLst>
      <p:ext uri="{BB962C8B-B14F-4D97-AF65-F5344CB8AC3E}">
        <p14:creationId xmlns:p14="http://schemas.microsoft.com/office/powerpoint/2010/main" val="215345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JB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01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6510</TotalTime>
  <Words>173</Words>
  <Application>Microsoft Office PowerPoint</Application>
  <PresentationFormat>Widescreen</PresentationFormat>
  <Paragraphs>22</Paragraphs>
  <Slides>12</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12</vt:i4>
      </vt:variant>
    </vt:vector>
  </HeadingPairs>
  <TitlesOfParts>
    <vt:vector size="24" baseType="lpstr">
      <vt:lpstr>Apple Chancery</vt:lpstr>
      <vt:lpstr>Arial</vt:lpstr>
      <vt:lpstr>Calibri</vt:lpstr>
      <vt:lpstr>WJB1</vt:lpstr>
      <vt:lpstr>1_WJB1</vt:lpstr>
      <vt:lpstr>2_WJB1</vt:lpstr>
      <vt:lpstr>3_WJB1</vt:lpstr>
      <vt:lpstr>4_WJB1</vt:lpstr>
      <vt:lpstr>13_WJB1</vt:lpstr>
      <vt:lpstr>7_WJB1</vt:lpstr>
      <vt:lpstr>8_WJB1</vt:lpstr>
      <vt:lpstr>5_WJB1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dc:title>
  <dc:creator>Joshua Miles</dc:creator>
  <cp:lastModifiedBy>Joshua Miles</cp:lastModifiedBy>
  <cp:revision>356</cp:revision>
  <cp:lastPrinted>2020-06-04T14:27:41Z</cp:lastPrinted>
  <dcterms:created xsi:type="dcterms:W3CDTF">2019-10-18T15:47:30Z</dcterms:created>
  <dcterms:modified xsi:type="dcterms:W3CDTF">2020-07-20T21:07:30Z</dcterms:modified>
</cp:coreProperties>
</file>