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slideLayouts/slideLayout15.xml" ContentType="application/vnd.openxmlformats-officedocument.presentationml.slideLayout+xml"/>
  <Override PartName="/ppt/theme/theme8.xml" ContentType="application/vnd.openxmlformats-officedocument.theme+xml"/>
  <Override PartName="/ppt/theme/theme9.xml" ContentType="application/vnd.openxmlformats-officedocument.theme+xml"/>
  <Override PartName="/ppt/theme/theme10.xml" ContentType="application/vnd.openxmlformats-officedocument.theme+xml"/>
  <Override PartName="/ppt/theme/theme11.xml" ContentType="application/vnd.openxmlformats-officedocument.theme+xml"/>
  <Override PartName="/ppt/ink/ink1.xml" ContentType="application/inkml+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 id="2147483764" r:id="rId2"/>
    <p:sldMasterId id="2147483768" r:id="rId3"/>
    <p:sldMasterId id="2147483771" r:id="rId4"/>
    <p:sldMasterId id="2147483772" r:id="rId5"/>
    <p:sldMasterId id="2147483776" r:id="rId6"/>
    <p:sldMasterId id="2147483788" r:id="rId7"/>
    <p:sldMasterId id="2147483798" r:id="rId8"/>
    <p:sldMasterId id="2147483808" r:id="rId9"/>
  </p:sldMasterIdLst>
  <p:notesMasterIdLst>
    <p:notesMasterId r:id="rId17"/>
  </p:notesMasterIdLst>
  <p:handoutMasterIdLst>
    <p:handoutMasterId r:id="rId18"/>
  </p:handoutMasterIdLst>
  <p:sldIdLst>
    <p:sldId id="994" r:id="rId10"/>
    <p:sldId id="3791" r:id="rId11"/>
    <p:sldId id="3813" r:id="rId12"/>
    <p:sldId id="3798" r:id="rId13"/>
    <p:sldId id="3795" r:id="rId14"/>
    <p:sldId id="3800" r:id="rId15"/>
    <p:sldId id="3681" r:id="rId16"/>
  </p:sldIdLst>
  <p:sldSz cx="12192000" cy="6858000"/>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909" userDrawn="1">
          <p15:clr>
            <a:srgbClr val="A4A3A4"/>
          </p15:clr>
        </p15:guide>
        <p15:guide id="2" pos="218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F545BC"/>
    <a:srgbClr val="009051"/>
    <a:srgbClr val="CA91D2"/>
    <a:srgbClr val="FF9500"/>
    <a:srgbClr val="CF65A3"/>
    <a:srgbClr val="BB62C7"/>
    <a:srgbClr val="FFFF66"/>
    <a:srgbClr val="6B090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26341" autoAdjust="0"/>
    <p:restoredTop sz="86938" autoAdjust="0"/>
  </p:normalViewPr>
  <p:slideViewPr>
    <p:cSldViewPr>
      <p:cViewPr varScale="1">
        <p:scale>
          <a:sx n="99" d="100"/>
          <a:sy n="99" d="100"/>
        </p:scale>
        <p:origin x="378" y="84"/>
      </p:cViewPr>
      <p:guideLst>
        <p:guide orient="horz" pos="2160"/>
        <p:guide pos="3840"/>
      </p:guideLst>
    </p:cSldViewPr>
  </p:slideViewPr>
  <p:outlineViewPr>
    <p:cViewPr>
      <p:scale>
        <a:sx n="33" d="100"/>
        <a:sy n="33" d="100"/>
      </p:scale>
      <p:origin x="0" y="-37472"/>
    </p:cViewPr>
  </p:outlineViewPr>
  <p:notesTextViewPr>
    <p:cViewPr>
      <p:scale>
        <a:sx n="3" d="2"/>
        <a:sy n="3" d="2"/>
      </p:scale>
      <p:origin x="0" y="0"/>
    </p:cViewPr>
  </p:notesTextViewPr>
  <p:sorterViewPr>
    <p:cViewPr varScale="1">
      <p:scale>
        <a:sx n="1" d="1"/>
        <a:sy n="1" d="1"/>
      </p:scale>
      <p:origin x="0" y="0"/>
    </p:cViewPr>
  </p:sorterViewPr>
  <p:notesViewPr>
    <p:cSldViewPr>
      <p:cViewPr varScale="1">
        <p:scale>
          <a:sx n="62" d="100"/>
          <a:sy n="62" d="100"/>
        </p:scale>
        <p:origin x="-1674" y="-84"/>
      </p:cViewPr>
      <p:guideLst>
        <p:guide orient="horz" pos="2909"/>
        <p:guide pos="218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4.xml"/><Relationship Id="rId18" Type="http://schemas.openxmlformats.org/officeDocument/2006/relationships/handoutMaster" Target="handoutMasters/handoutMaster1.xml"/><Relationship Id="rId3" Type="http://schemas.openxmlformats.org/officeDocument/2006/relationships/slideMaster" Target="slideMasters/slideMaster3.xml"/><Relationship Id="rId21" Type="http://schemas.openxmlformats.org/officeDocument/2006/relationships/theme" Target="theme/theme1.xml"/><Relationship Id="rId7" Type="http://schemas.openxmlformats.org/officeDocument/2006/relationships/slideMaster" Target="slideMasters/slideMaster7.xml"/><Relationship Id="rId12" Type="http://schemas.openxmlformats.org/officeDocument/2006/relationships/slide" Target="slides/slide3.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7.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2.xml"/><Relationship Id="rId5" Type="http://schemas.openxmlformats.org/officeDocument/2006/relationships/slideMaster" Target="slideMasters/slideMaster5.xml"/><Relationship Id="rId15" Type="http://schemas.openxmlformats.org/officeDocument/2006/relationships/slide" Target="slides/slide6.xml"/><Relationship Id="rId10" Type="http://schemas.openxmlformats.org/officeDocument/2006/relationships/slide" Target="slides/slide1.xml"/><Relationship Id="rId19"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5.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1.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78" tIns="46238" rIns="92478" bIns="46238" rtlCol="0"/>
          <a:lstStyle>
            <a:lvl1pPr algn="l">
              <a:defRPr sz="1200"/>
            </a:lvl1pPr>
          </a:lstStyle>
          <a:p>
            <a:endParaRPr lang="en-US"/>
          </a:p>
        </p:txBody>
      </p:sp>
      <p:sp>
        <p:nvSpPr>
          <p:cNvPr id="3" name="Date Placeholder 2"/>
          <p:cNvSpPr>
            <a:spLocks noGrp="1"/>
          </p:cNvSpPr>
          <p:nvPr>
            <p:ph type="dt" sz="quarter" idx="1"/>
          </p:nvPr>
        </p:nvSpPr>
        <p:spPr>
          <a:xfrm>
            <a:off x="3936768" y="0"/>
            <a:ext cx="3011699" cy="461804"/>
          </a:xfrm>
          <a:prstGeom prst="rect">
            <a:avLst/>
          </a:prstGeom>
        </p:spPr>
        <p:txBody>
          <a:bodyPr vert="horz" lIns="92478" tIns="46238" rIns="92478" bIns="46238" rtlCol="0"/>
          <a:lstStyle>
            <a:lvl1pPr algn="r">
              <a:defRPr sz="1200"/>
            </a:lvl1pPr>
          </a:lstStyle>
          <a:p>
            <a:fld id="{BA261189-8F52-444B-890B-269A83425068}" type="datetimeFigureOut">
              <a:rPr lang="en-US" smtClean="0"/>
              <a:pPr/>
              <a:t>7/26/2020</a:t>
            </a:fld>
            <a:endParaRPr lang="en-US"/>
          </a:p>
        </p:txBody>
      </p:sp>
      <p:sp>
        <p:nvSpPr>
          <p:cNvPr id="4" name="Footer Placeholder 3"/>
          <p:cNvSpPr>
            <a:spLocks noGrp="1"/>
          </p:cNvSpPr>
          <p:nvPr>
            <p:ph type="ftr" sz="quarter" idx="2"/>
          </p:nvPr>
        </p:nvSpPr>
        <p:spPr>
          <a:xfrm>
            <a:off x="0" y="8772668"/>
            <a:ext cx="3011699" cy="461804"/>
          </a:xfrm>
          <a:prstGeom prst="rect">
            <a:avLst/>
          </a:prstGeom>
        </p:spPr>
        <p:txBody>
          <a:bodyPr vert="horz" lIns="92478" tIns="46238" rIns="92478" bIns="46238" rtlCol="0" anchor="b"/>
          <a:lstStyle>
            <a:lvl1pPr algn="l">
              <a:defRPr sz="1200"/>
            </a:lvl1pPr>
          </a:lstStyle>
          <a:p>
            <a:endParaRPr lang="en-US"/>
          </a:p>
        </p:txBody>
      </p:sp>
      <p:sp>
        <p:nvSpPr>
          <p:cNvPr id="5" name="Slide Number Placeholder 4"/>
          <p:cNvSpPr>
            <a:spLocks noGrp="1"/>
          </p:cNvSpPr>
          <p:nvPr>
            <p:ph type="sldNum" sz="quarter" idx="3"/>
          </p:nvPr>
        </p:nvSpPr>
        <p:spPr>
          <a:xfrm>
            <a:off x="3936768" y="8772668"/>
            <a:ext cx="3011699" cy="461804"/>
          </a:xfrm>
          <a:prstGeom prst="rect">
            <a:avLst/>
          </a:prstGeom>
        </p:spPr>
        <p:txBody>
          <a:bodyPr vert="horz" lIns="92478" tIns="46238" rIns="92478" bIns="46238" rtlCol="0" anchor="b"/>
          <a:lstStyle>
            <a:lvl1pPr algn="r">
              <a:defRPr sz="1200"/>
            </a:lvl1pPr>
          </a:lstStyle>
          <a:p>
            <a:fld id="{186FB555-BB8E-49AE-B117-4AF281875F2C}" type="slidenum">
              <a:rPr lang="en-US" smtClean="0"/>
              <a:pPr/>
              <a:t>‹#›</a:t>
            </a:fld>
            <a:endParaRPr lang="en-US"/>
          </a:p>
        </p:txBody>
      </p:sp>
    </p:spTree>
    <p:extLst>
      <p:ext uri="{BB962C8B-B14F-4D97-AF65-F5344CB8AC3E}">
        <p14:creationId xmlns:p14="http://schemas.microsoft.com/office/powerpoint/2010/main" val="1937625476"/>
      </p:ext>
    </p:extLst>
  </p:cSld>
  <p:clrMap bg1="lt1" tx1="dk1" bg2="lt2" tx2="dk2" accent1="accent1" accent2="accent2" accent3="accent3" accent4="accent4" accent5="accent5" accent6="accent6" hlink="hlink" folHlink="folHlink"/>
</p:handoutMaster>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7-23T19:52:58.170"/>
    </inkml:context>
    <inkml:brush xml:id="br0">
      <inkml:brushProperty name="width" value="0.1" units="cm"/>
      <inkml:brushProperty name="height" value="0.1" units="cm"/>
      <inkml:brushProperty name="color" value="#E71224"/>
    </inkml:brush>
  </inkml:definitions>
  <inkml:trace contextRef="#ctx0" brushRef="#br0">522 1 24575,'-12'3'0,"1"-2"0,-1 6 0,4-6 0,-13 6 0,11-6 0,-17 8 0,14-8 0,-5 3 0,3-4 0,6 0 0,-15 4 0,13-3 0,-11 2 0,14-3 0,1 3 0,-1-2 0,0 2 0,1-3 0,-1 0 0,0 0 0,4 4 0,-3-3 0,3 5 0,-4-1 0,4 2 0,-3 1 0,3-1 0,-4-2 0,0 5 0,1-9 0,2 10 0,2-7 0,-1 0 0,4 3 0,-4-3 0,1 0 0,-2 6 0,1-5 0,-3 6 0,3-3 0,0-1 0,-8 11 0,9-8 0,-9 10 0,8-15 0,0 9 0,-3-9 0,6 6 0,-9 0 0,8-3 0,-8 0 0,9-1 0,-2-3 0,-1 0 0,3 3 0,-2-3 0,3 4 0,-4-1 0,4 1 0,-4-1 0,1 1 0,2-1 0,-3 1 0,1 0 0,2-1 0,-2 1 0,3 3 0,-4-3 0,3 7 0,-2 3 0,0-5 0,2 7 0,-3-8 0,4 0 0,-3 3 0,2-7 0,-2 10 0,3-9 0,0 9 0,0-10 0,0 3 0,0 0 0,0-2 0,0 5 0,0-5 0,0 5 0,0-2 0,0 0 0,0 2 0,0-2 0,0 3 0,0 1 0,0-5 0,0 10 0,0-8 0,0 5 0,0 3 0,-4-11 0,3 28 0,-2-25 0,3 18 0,0-19 0,0 3 0,0 18 0,0-13 0,0 9 0,0-9 0,0-10 0,0 28 0,0-25 0,0 19 0,0-14 0,0-1 0,-4 10 0,3-10 0,-4 1 0,5-4 0,0-5 0,0 11 0,0-10 0,0 8 0,0-7 0,0 0 0,0 5 0,0-4 0,0 2 0,0-6 0,0 3 0,0-3 0,0 0 0,0-1 0,0 10 0,0-7 0,0 11 0,0-13 0,0 3 0,-4 6 0,3-3 0,-4 4 0,5-4 0,0-5 0,0 5 0,0-6 0,0 3 0,0 0 0,0 1 0,0 0 0,0-1 0,0-3 0,0-1 0,0 1 0,0-1 0,0 1 0,0 0 0,0-1 0,0 1 0,0 3 0,0 1 0,0-1 0,0 32 0,0-24 0,0 54 0,0-51 0,5 28 0,-4-16 0,3-8 0,-4 24 0,0-30 0,3 9 0,-2-9 0,3-10 0,-4 11 0,0-13 0,0 3 0,0 0 0,3-2 0,-2 5 0,2-2 0,-3 0 0,4 8 0,-2-10 0,2 11 0,-4-3 0,0-1 0,4 10 0,-3-13 0,3 6 0,-4-2 0,0-1 0,0 22 0,0-19 0,0 12 0,0 23 0,0-24 0,0 66 0,0-60 0,5 26 0,-4-1 0,3-24 0,-4 58 0,6-47 0,-4 16 0,11 9 0,-11-43 0,6 53 0,-8-55 0,3 16 0,-2 5 0,6-28 0,-6 51 0,7-45 0,-7 24 0,3-12 0,-4-8 0,7 31 0,-5-29 0,5 18 0,-7 11 0,0-26 0,0 48 0,0-50 0,0 16 0,0 12 0,4-26 0,-3 37 0,3-42 0,-4 2 0,7 16 0,-5-21 0,5 45 0,-7-39 0,0 10 0,0-6 0,0-20 0,0 14 0,0 0 0,0-14 0,0 42 0,0-38 0,0 27 0,0-16 0,0-8 0,0 24 0,0-25 0,0 9 0,0-6 0,0-15 0,6 25 0,-4-25 0,4 19 0,-6-3 0,0-9 0,0 30 0,0-25 0,0 10 0,0 3 0,0-18 0,0 41 0,0-38 0,0 27 0,0-16 0,0-9 0,0 25 0,0-30 0,0 19 0,0-16 0,0 0 0,0 16 0,0-20 0,0 20 0,0-5 0,0-12 0,0 28 0,0-34 0,0 13 0,0 3 0,0-20 0,0 26 0,0-24 0,0 13 0,0 7 0,0-8 0,0 35 0,0-32 0,0 16 0,0 5 0,0-27 0,0 27 0,3-37 0,-2 8 0,2-3 0,-3-2 0,0 6 0,6 11 0,-4-14 0,4 42 0,-6-38 0,4 27 0,-3-16 0,4-2 0,-5 30 0,3-33 0,-2 15 0,2-23 0,-3-7 0,0 12 0,0-16 0,0 7 0,0 1 0,0-5 0,0 15 0,0-15 0,0 8 0,0 8 0,0-10 0,0 31 0,0-33 0,0 14 0,4-13 0,-3-1 0,4 22 0,-5-20 0,0 14 0,0 0 0,0-14 0,0 31 0,0-30 0,0 13 0,0-1 0,0-16 0,0 33 0,0-32 0,0 12 0,0-9 0,0-6 0,0 25 0,0-23 0,-4 16 0,3-3 0,-2-10 0,-1 20 0,3-22 0,-4 1 0,5 3 0,0-8 0,-3 5 0,2 2 0,-2-10 0,3 17 0,0-13 0,-4 4 0,3 13 0,-2-14 0,-1 21 0,2-24 0,-2 6 0,4-8 0,0 3 0,0 1 0,0-4 0,0-1 0,0 6 0,0-7 0,0 16 0,0-16 0,0 11 0,-4-3 0,3-5 0,-4 25 0,5-25 0,-3 19 0,2-14 0,-2 5 0,3 17 0,-4-14 0,3 6 0,-2-10 0,3-5 0,0 10 0,-4-13 0,4 6 0,-4-8 0,4 3 0,0 7 0,0-5 0,0 1 0,0 2 0,0-7 0,0 9 0,0-7 0,0-3 0,0 20 0,0-19 0,0 24 0,0-27 0,0 8 0,0-1 0,0-4 0,0 9 0,0-11 0,0 0 0,0 0 0,0-2 0,0 2 0,0 0 0,0-3 0,0 7 0,0-7 0,0 3 0,0 6 0,0-7 0,0 7 0,0-9 0,0-1 0,0 1 0,0 0 0,0 3 0,0-3 0,0 6 0,0-2 0,0 0 0,0 3 0,0-4 0,0 1 0,0 3 0,0-7 0,0 7 0,0-7 0,0 6 0,0 4 0,0-4 0,0 12 0,0-16 0,0 11 0,0-9 0,0 0 0,0 8 0,0-10 0,0 7 0,0 1 0,0-8 0,0 10 0,0-11 0,0 2 0,0-4 0,0 1 0,0-1 0,0 1 0,0-1 0,0 1 0,0 0 0,0 9 0,0-4 0,0 5 0,0-7 0,0-3 0,0-1 0,0 4 0,0-2 0,0 5 0,0-6 0,0 3 0,0-3 0,0 0 0,0-1 0,0 1 0,0-1 0,0 1 0,0-1 0,0 1 0,0 0 0,0-1 0,0 1 0,0-1 0,0 1 0,0-1 0,0 1 0,4 0 0,-4-1 0,4 1 0,-4-1 0,0 1 0,0-1 0,0 1 0,0 0 0,0-1 0,0 1 0,0-1 0,0 1 0,3-1 0,-2 1 0,2 3 0,-3-3 0,0 3 0,0-3 0,0 3 0,0-3 0,0 3 0,0 0 0,0-2 0,4 5 0,-3-2 0,2 0 0,-3 2 0,0-2 0,0 0 0,0 9 0,0-11 0,3 10 0,-2-11 0,2 2 0,-3-4 0,4-3 0,-3 3 0,2-3 0,-3 4 0,0 0 0,3-1 0,-2 1 0,3-1 0,-4 1 0,0-1 0,3-2 0,-2 1 0,2-1 0,-3 2 0,0 1 0,4-1 0,-4 1 0,7-4 0,-3-1 0,4 1 0,-1 0 0,1 0 0,0 0 0,3-1 0,-3-2 0,6 5 0,-5-5 0,2 3 0,-4-1 0,1-2 0,3 2 0,-3-3 0,7 0 0,-10 4 0,5-4 0,-2 4 0,0-4 0,3 0 0,-3 0 0,-1 0 0,1 0 0,3 0 0,-3 0 0,3 0 0,-3 0 0,-1 0 0,1 0 0,0 0 0,-1 0 0,1 0 0,-1 0 0,1 0 0,-1 0 0,1 0 0,0 0 0,3 0 0,-3 0 0,3 0 0,-3 0 0,-1 0 0,1-4 0,-1 4 0,1-4 0,-1 1 0,1 2 0,-4-3 0,0 4 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10.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78" tIns="46238" rIns="92478" bIns="46238" rtlCol="0"/>
          <a:lstStyle>
            <a:lvl1pPr algn="l">
              <a:defRPr sz="1200"/>
            </a:lvl1pPr>
          </a:lstStyle>
          <a:p>
            <a:endParaRPr lang="en-US"/>
          </a:p>
        </p:txBody>
      </p:sp>
      <p:sp>
        <p:nvSpPr>
          <p:cNvPr id="3" name="Date Placeholder 2"/>
          <p:cNvSpPr>
            <a:spLocks noGrp="1"/>
          </p:cNvSpPr>
          <p:nvPr>
            <p:ph type="dt" idx="1"/>
          </p:nvPr>
        </p:nvSpPr>
        <p:spPr>
          <a:xfrm>
            <a:off x="3936768" y="0"/>
            <a:ext cx="3011699" cy="461804"/>
          </a:xfrm>
          <a:prstGeom prst="rect">
            <a:avLst/>
          </a:prstGeom>
        </p:spPr>
        <p:txBody>
          <a:bodyPr vert="horz" lIns="92478" tIns="46238" rIns="92478" bIns="46238" rtlCol="0"/>
          <a:lstStyle>
            <a:lvl1pPr algn="r">
              <a:defRPr sz="1200"/>
            </a:lvl1pPr>
          </a:lstStyle>
          <a:p>
            <a:fld id="{57277A89-0140-4E3B-8429-21E784784C77}" type="datetimeFigureOut">
              <a:rPr lang="en-US" smtClean="0"/>
              <a:pPr/>
              <a:t>7/26/2020</a:t>
            </a:fld>
            <a:endParaRPr lang="en-US"/>
          </a:p>
        </p:txBody>
      </p:sp>
      <p:sp>
        <p:nvSpPr>
          <p:cNvPr id="4" name="Slide Image Placeholder 3"/>
          <p:cNvSpPr>
            <a:spLocks noGrp="1" noRot="1" noChangeAspect="1"/>
          </p:cNvSpPr>
          <p:nvPr>
            <p:ph type="sldImg" idx="2"/>
          </p:nvPr>
        </p:nvSpPr>
        <p:spPr>
          <a:xfrm>
            <a:off x="396875" y="692150"/>
            <a:ext cx="6156325" cy="3463925"/>
          </a:xfrm>
          <a:prstGeom prst="rect">
            <a:avLst/>
          </a:prstGeom>
          <a:noFill/>
          <a:ln w="12700">
            <a:solidFill>
              <a:prstClr val="black"/>
            </a:solidFill>
          </a:ln>
        </p:spPr>
        <p:txBody>
          <a:bodyPr vert="horz" lIns="92478" tIns="46238" rIns="92478" bIns="46238" rtlCol="0" anchor="ctr"/>
          <a:lstStyle/>
          <a:p>
            <a:endParaRPr lang="en-US"/>
          </a:p>
        </p:txBody>
      </p:sp>
      <p:sp>
        <p:nvSpPr>
          <p:cNvPr id="5" name="Notes Placeholder 4"/>
          <p:cNvSpPr>
            <a:spLocks noGrp="1"/>
          </p:cNvSpPr>
          <p:nvPr>
            <p:ph type="body" sz="quarter" idx="3"/>
          </p:nvPr>
        </p:nvSpPr>
        <p:spPr>
          <a:xfrm>
            <a:off x="695008" y="4387136"/>
            <a:ext cx="5560060" cy="4156234"/>
          </a:xfrm>
          <a:prstGeom prst="rect">
            <a:avLst/>
          </a:prstGeom>
        </p:spPr>
        <p:txBody>
          <a:bodyPr vert="horz" lIns="92478" tIns="46238" rIns="92478" bIns="46238"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8"/>
            <a:ext cx="3011699" cy="461804"/>
          </a:xfrm>
          <a:prstGeom prst="rect">
            <a:avLst/>
          </a:prstGeom>
        </p:spPr>
        <p:txBody>
          <a:bodyPr vert="horz" lIns="92478" tIns="46238" rIns="92478" bIns="46238" rtlCol="0" anchor="b"/>
          <a:lstStyle>
            <a:lvl1pPr algn="l">
              <a:defRPr sz="1200"/>
            </a:lvl1pPr>
          </a:lstStyle>
          <a:p>
            <a:endParaRPr lang="en-US"/>
          </a:p>
        </p:txBody>
      </p:sp>
      <p:sp>
        <p:nvSpPr>
          <p:cNvPr id="7" name="Slide Number Placeholder 6"/>
          <p:cNvSpPr>
            <a:spLocks noGrp="1"/>
          </p:cNvSpPr>
          <p:nvPr>
            <p:ph type="sldNum" sz="quarter" idx="5"/>
          </p:nvPr>
        </p:nvSpPr>
        <p:spPr>
          <a:xfrm>
            <a:off x="3936768" y="8772668"/>
            <a:ext cx="3011699" cy="461804"/>
          </a:xfrm>
          <a:prstGeom prst="rect">
            <a:avLst/>
          </a:prstGeom>
        </p:spPr>
        <p:txBody>
          <a:bodyPr vert="horz" lIns="92478" tIns="46238" rIns="92478" bIns="46238" rtlCol="0" anchor="b"/>
          <a:lstStyle>
            <a:lvl1pPr algn="r">
              <a:defRPr sz="1200"/>
            </a:lvl1pPr>
          </a:lstStyle>
          <a:p>
            <a:fld id="{ED4FF1BE-2FA6-48B7-A734-A21F96AC4705}" type="slidenum">
              <a:rPr lang="en-US" smtClean="0"/>
              <a:pPr/>
              <a:t>‹#›</a:t>
            </a:fld>
            <a:endParaRPr lang="en-US"/>
          </a:p>
        </p:txBody>
      </p:sp>
    </p:spTree>
    <p:extLst>
      <p:ext uri="{BB962C8B-B14F-4D97-AF65-F5344CB8AC3E}">
        <p14:creationId xmlns:p14="http://schemas.microsoft.com/office/powerpoint/2010/main" val="36762067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Advance to this slide when Wendell invites everyone to the table. Leave it there until Wendell returns to the pulpit.</a:t>
            </a:r>
          </a:p>
        </p:txBody>
      </p:sp>
      <p:sp>
        <p:nvSpPr>
          <p:cNvPr id="4" name="Slide Number Placeholder 3"/>
          <p:cNvSpPr>
            <a:spLocks noGrp="1"/>
          </p:cNvSpPr>
          <p:nvPr>
            <p:ph type="sldNum" sz="quarter" idx="5"/>
          </p:nvPr>
        </p:nvSpPr>
        <p:spPr/>
        <p:txBody>
          <a:bodyPr/>
          <a:lstStyle/>
          <a:p>
            <a:fld id="{ED4FF1BE-2FA6-48B7-A734-A21F96AC4705}" type="slidenum">
              <a:rPr lang="en-US" smtClean="0"/>
              <a:pPr/>
              <a:t>7</a:t>
            </a:fld>
            <a:endParaRPr lang="en-US"/>
          </a:p>
        </p:txBody>
      </p:sp>
    </p:spTree>
    <p:extLst>
      <p:ext uri="{BB962C8B-B14F-4D97-AF65-F5344CB8AC3E}">
        <p14:creationId xmlns:p14="http://schemas.microsoft.com/office/powerpoint/2010/main" val="24288160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_wjb">
    <p:spTree>
      <p:nvGrpSpPr>
        <p:cNvPr id="1" name=""/>
        <p:cNvGrpSpPr/>
        <p:nvPr/>
      </p:nvGrpSpPr>
      <p:grpSpPr>
        <a:xfrm>
          <a:off x="0" y="0"/>
          <a:ext cx="0" cy="0"/>
          <a:chOff x="0" y="0"/>
          <a:chExt cx="0" cy="0"/>
        </a:xfrm>
      </p:grpSpPr>
      <p:sp>
        <p:nvSpPr>
          <p:cNvPr id="2" name="Title 1"/>
          <p:cNvSpPr>
            <a:spLocks noGrp="1"/>
          </p:cNvSpPr>
          <p:nvPr>
            <p:ph type="ctrTitle"/>
          </p:nvPr>
        </p:nvSpPr>
        <p:spPr>
          <a:xfrm>
            <a:off x="812800" y="228601"/>
            <a:ext cx="10668000" cy="1470025"/>
          </a:xfrm>
        </p:spPr>
        <p:txBody>
          <a:bodyPr>
            <a:normAutofit/>
          </a:bodyPr>
          <a:lstStyle>
            <a:lvl1pPr>
              <a:defRPr sz="5000" cap="small" baseline="0">
                <a:solidFill>
                  <a:schemeClr val="bg1"/>
                </a:solidFill>
                <a:effectLst>
                  <a:outerShdw blurRad="50800" dist="88900" dir="2700000" algn="tl" rotWithShape="0">
                    <a:schemeClr val="bg1">
                      <a:lumMod val="95000"/>
                      <a:alpha val="40000"/>
                    </a:schemeClr>
                  </a:outerShdw>
                </a:effectLst>
              </a:defRPr>
            </a:lvl1pPr>
          </a:lstStyle>
          <a:p>
            <a:r>
              <a:rPr lang="en-US"/>
              <a:t>Click to edit Master title style</a:t>
            </a:r>
            <a:endParaRPr lang="en-US" dirty="0"/>
          </a:p>
        </p:txBody>
      </p:sp>
      <p:sp>
        <p:nvSpPr>
          <p:cNvPr id="3" name="Subtitle 2"/>
          <p:cNvSpPr>
            <a:spLocks noGrp="1"/>
          </p:cNvSpPr>
          <p:nvPr>
            <p:ph type="subTitle" idx="1"/>
          </p:nvPr>
        </p:nvSpPr>
        <p:spPr>
          <a:xfrm>
            <a:off x="914400" y="2133600"/>
            <a:ext cx="10566400" cy="1752600"/>
          </a:xfrm>
        </p:spPr>
        <p:txBody>
          <a:bodyPr/>
          <a:lstStyle>
            <a:lvl1pPr marL="0" indent="0" algn="ctr">
              <a:buNone/>
              <a:defRPr>
                <a:solidFill>
                  <a:schemeClr val="bg1">
                    <a:lumMod val="8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cxnSp>
        <p:nvCxnSpPr>
          <p:cNvPr id="5" name="Straight Connector 4"/>
          <p:cNvCxnSpPr/>
          <p:nvPr userDrawn="1"/>
        </p:nvCxnSpPr>
        <p:spPr>
          <a:xfrm>
            <a:off x="457200" y="1828800"/>
            <a:ext cx="11277600" cy="0"/>
          </a:xfrm>
          <a:prstGeom prst="line">
            <a:avLst/>
          </a:prstGeom>
          <a:ln w="101600" cap="rnd">
            <a:solidFill>
              <a:schemeClr val="tx2">
                <a:lumMod val="60000"/>
                <a:lumOff val="40000"/>
              </a:schemeClr>
            </a:solidFill>
            <a:headEnd type="diamond"/>
            <a:tailEnd type="diamond"/>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6CCA1B4-EC0D-2949-BAEA-65E99117C93D}" type="datetime1">
              <a:rPr lang="en-US" smtClean="0"/>
              <a:t>7/26/2020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A4ED6C-8A48-421A-ADF2-3AFB31B0387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5C6D527-3E1C-3F4D-AA1F-BABC67351F52}" type="datetime1">
              <a:rPr lang="en-US" smtClean="0"/>
              <a:t>7/26/2020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A4ED6C-8A48-421A-ADF2-3AFB31B0387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081C834-D616-0648-B729-BC1B294D9A85}" type="datetime1">
              <a:rPr lang="en-US" smtClean="0"/>
              <a:t>7/26/2020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A4ED6C-8A48-421A-ADF2-3AFB31B0387B}"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081286C-88DB-4842-A23B-FD92EF9FA2DD}" type="datetime1">
              <a:rPr lang="en-US" smtClean="0"/>
              <a:t>7/26/2020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A4ED6C-8A48-421A-ADF2-3AFB31B0387B}"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374651" y="949325"/>
            <a:ext cx="11548533" cy="939800"/>
          </a:xfrm>
        </p:spPr>
        <p:txBody>
          <a:bodyPr/>
          <a:lstStyle/>
          <a:p>
            <a:r>
              <a:rPr lang="en-US"/>
              <a:t>Click to edit Master title style</a:t>
            </a:r>
          </a:p>
        </p:txBody>
      </p:sp>
    </p:spTree>
  </p:cSld>
  <p:clrMapOvr>
    <a:masterClrMapping/>
  </p:clrMapOvr>
  <p:transition spd="med">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6D3C8A-C51C-465B-9EAC-54AF508F6415}" type="datetimeFigureOut">
              <a:rPr lang="en-US" smtClean="0"/>
              <a:pPr/>
              <a:t>7/26/2020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AA4ED6C-8A48-421A-ADF2-3AFB31B0387B}" type="slidenum">
              <a:rPr lang="en-US" smtClean="0"/>
              <a:pPr/>
              <a:t>‹#›</a:t>
            </a:fld>
            <a:endParaRPr lang="en-US"/>
          </a:p>
        </p:txBody>
      </p:sp>
    </p:spTree>
    <p:extLst>
      <p:ext uri="{BB962C8B-B14F-4D97-AF65-F5344CB8AC3E}">
        <p14:creationId xmlns:p14="http://schemas.microsoft.com/office/powerpoint/2010/main" val="21426715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Main Text 1">
    <p:spTree>
      <p:nvGrpSpPr>
        <p:cNvPr id="1" name=""/>
        <p:cNvGrpSpPr/>
        <p:nvPr/>
      </p:nvGrpSpPr>
      <p:grpSpPr>
        <a:xfrm>
          <a:off x="0" y="0"/>
          <a:ext cx="0" cy="0"/>
          <a:chOff x="0" y="0"/>
          <a:chExt cx="0" cy="0"/>
        </a:xfrm>
      </p:grpSpPr>
      <p:sp>
        <p:nvSpPr>
          <p:cNvPr id="3" name="Content Placeholder 2"/>
          <p:cNvSpPr>
            <a:spLocks noGrp="1"/>
          </p:cNvSpPr>
          <p:nvPr>
            <p:ph idx="1"/>
          </p:nvPr>
        </p:nvSpPr>
        <p:spPr>
          <a:xfrm>
            <a:off x="203200" y="228600"/>
            <a:ext cx="11785600" cy="6248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D8F2953-FAD6-3B45-96F8-DDC9A54FC2FF}" type="datetime1">
              <a:rPr lang="en-US" smtClean="0"/>
              <a:t>7/26/2020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A4ED6C-8A48-421A-ADF2-3AFB31B0387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9EDB4D1-3420-BB45-A3AC-466A71CDBD17}" type="datetime1">
              <a:rPr lang="en-US" smtClean="0"/>
              <a:t>7/26/2020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A4ED6C-8A48-421A-ADF2-3AFB31B0387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A3AB83C-680D-B64D-9B8D-61F327147D50}" type="datetime1">
              <a:rPr lang="en-US" smtClean="0"/>
              <a:t>7/26/2020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A4ED6C-8A48-421A-ADF2-3AFB31B0387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59E11DD-5ED5-1F4C-833D-D303AA4B81BC}" type="datetime1">
              <a:rPr lang="en-US" smtClean="0"/>
              <a:t>7/26/2020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A4ED6C-8A48-421A-ADF2-3AFB31B0387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F9ECEB9-CDE3-DE4F-82B9-69B743824DF1}" type="datetime1">
              <a:rPr lang="en-US" smtClean="0"/>
              <a:t>7/26/2020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AA4ED6C-8A48-421A-ADF2-3AFB31B0387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296C458-F712-FA4A-827F-1A5BBBD7A8B8}" type="datetime1">
              <a:rPr lang="en-US" smtClean="0"/>
              <a:t>7/26/2020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AA4ED6C-8A48-421A-ADF2-3AFB31B0387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40EAC5-4482-E74D-AF1E-E4A190EBD422}" type="datetime1">
              <a:rPr lang="en-US" smtClean="0"/>
              <a:t>7/26/2020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AA4ED6C-8A48-421A-ADF2-3AFB31B0387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1"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1"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1"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1" Type="http://schemas.openxmlformats.org/officeDocument/2006/relationships/theme" Target="../theme/theme5.xml"/></Relationships>
</file>

<file path=ppt/slideMasters/_rels/slideMaster6.xml.rels><?xml version="1.0" encoding="UTF-8" standalone="yes"?>
<Relationships xmlns="http://schemas.openxmlformats.org/package/2006/relationships"><Relationship Id="rId1" Type="http://schemas.openxmlformats.org/officeDocument/2006/relationships/theme" Target="../theme/theme6.xml"/></Relationships>
</file>

<file path=ppt/slideMasters/_rels/slideMaster7.xml.rels><?xml version="1.0" encoding="UTF-8" standalone="yes"?>
<Relationships xmlns="http://schemas.openxmlformats.org/package/2006/relationships"><Relationship Id="rId1" Type="http://schemas.openxmlformats.org/officeDocument/2006/relationships/theme" Target="../theme/theme7.xml"/></Relationships>
</file>

<file path=ppt/slideMasters/_rels/slideMaster8.xml.rels><?xml version="1.0" encoding="UTF-8" standalone="yes"?>
<Relationships xmlns="http://schemas.openxmlformats.org/package/2006/relationships"><Relationship Id="rId2" Type="http://schemas.openxmlformats.org/officeDocument/2006/relationships/theme" Target="../theme/theme8.xml"/><Relationship Id="rId1" Type="http://schemas.openxmlformats.org/officeDocument/2006/relationships/slideLayout" Target="../slideLayouts/slideLayout15.xml"/></Relationships>
</file>

<file path=ppt/slideMasters/_rels/slideMaster9.xml.rels><?xml version="1.0" encoding="UTF-8" standalone="yes"?>
<Relationships xmlns="http://schemas.openxmlformats.org/package/2006/relationships"><Relationship Id="rId1" Type="http://schemas.openxmlformats.org/officeDocument/2006/relationships/theme" Target="../theme/theme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0214C1-6D78-3944-A4FF-ADABB9065CA8}" type="datetime1">
              <a:rPr lang="en-US" smtClean="0"/>
              <a:t>7/26/2020</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A4ED6C-8A48-421A-ADF2-3AFB31B0387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 id="2147483675" r:id="rId13"/>
    <p:sldLayoutId id="2147483731" r:id="rId14"/>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ts val="0"/>
        </a:spcBef>
        <a:spcAft>
          <a:spcPts val="1200"/>
        </a:spcAft>
        <a:buFontTx/>
        <a:buNone/>
        <a:defRPr sz="3600" kern="1200" baseline="0">
          <a:solidFill>
            <a:schemeClr val="bg1"/>
          </a:solidFill>
          <a:latin typeface="+mn-lt"/>
          <a:ea typeface="+mn-ea"/>
          <a:cs typeface="+mn-cs"/>
        </a:defRPr>
      </a:lvl1pPr>
      <a:lvl2pPr marL="742950" indent="-285750" algn="l" defTabSz="914400" rtl="0" eaLnBrk="1" latinLnBrk="0" hangingPunct="1">
        <a:spcBef>
          <a:spcPts val="0"/>
        </a:spcBef>
        <a:spcAft>
          <a:spcPts val="1200"/>
        </a:spcAft>
        <a:buFontTx/>
        <a:buNone/>
        <a:defRPr sz="3200" kern="1200" baseline="0">
          <a:solidFill>
            <a:schemeClr val="bg1"/>
          </a:solidFill>
          <a:latin typeface="+mn-lt"/>
          <a:ea typeface="+mn-ea"/>
          <a:cs typeface="+mn-cs"/>
        </a:defRPr>
      </a:lvl2pPr>
      <a:lvl3pPr marL="1143000" indent="-228600" algn="l" defTabSz="914400" rtl="0" eaLnBrk="1" latinLnBrk="0" hangingPunct="1">
        <a:spcBef>
          <a:spcPts val="0"/>
        </a:spcBef>
        <a:spcAft>
          <a:spcPts val="1200"/>
        </a:spcAft>
        <a:buFontTx/>
        <a:buNone/>
        <a:defRPr sz="2800" kern="1200" baseline="0">
          <a:solidFill>
            <a:schemeClr val="bg1"/>
          </a:solidFill>
          <a:latin typeface="+mn-lt"/>
          <a:ea typeface="+mn-ea"/>
          <a:cs typeface="+mn-cs"/>
        </a:defRPr>
      </a:lvl3pPr>
      <a:lvl4pPr marL="1600200" indent="-228600" algn="l" defTabSz="914400" rtl="0" eaLnBrk="1" latinLnBrk="0" hangingPunct="1">
        <a:spcBef>
          <a:spcPts val="0"/>
        </a:spcBef>
        <a:spcAft>
          <a:spcPts val="1200"/>
        </a:spcAft>
        <a:buFontTx/>
        <a:buNone/>
        <a:defRPr sz="2400" kern="1200" baseline="0">
          <a:solidFill>
            <a:schemeClr val="bg1"/>
          </a:solidFill>
          <a:latin typeface="+mn-lt"/>
          <a:ea typeface="+mn-ea"/>
          <a:cs typeface="+mn-cs"/>
        </a:defRPr>
      </a:lvl4pPr>
      <a:lvl5pPr marL="2057400" indent="-228600" algn="l" defTabSz="914400" rtl="0" eaLnBrk="1" latinLnBrk="0" hangingPunct="1">
        <a:spcBef>
          <a:spcPts val="0"/>
        </a:spcBef>
        <a:spcAft>
          <a:spcPts val="1200"/>
        </a:spcAft>
        <a:buFontTx/>
        <a:buNone/>
        <a:defRPr sz="2000" kern="1200" baseline="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2578"/>
            <a:ext cx="109728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09600" y="1219201"/>
            <a:ext cx="10972800" cy="4906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E5A5C5-FBC4-C044-97B9-090EE0125DB9}" type="datetime1">
              <a:rPr lang="en-US" smtClean="0"/>
              <a:t>7/26/2020</a:t>
            </a:fld>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2491597276"/>
      </p:ext>
    </p:extLst>
  </p:cSld>
  <p:clrMap bg1="lt1" tx1="dk1" bg2="lt2" tx2="dk2" accent1="accent1" accent2="accent2" accent3="accent3" accent4="accent4" accent5="accent5" accent6="accent6" hlink="hlink" folHlink="folHlink"/>
  <p:transition spd="med">
    <p:fade/>
  </p:transition>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ts val="0"/>
        </a:spcBef>
        <a:spcAft>
          <a:spcPts val="1200"/>
        </a:spcAft>
        <a:buFontTx/>
        <a:buNone/>
        <a:defRPr sz="3600" kern="1200" baseline="0">
          <a:solidFill>
            <a:schemeClr val="bg1"/>
          </a:solidFill>
          <a:latin typeface="+mn-lt"/>
          <a:ea typeface="+mn-ea"/>
          <a:cs typeface="+mn-cs"/>
        </a:defRPr>
      </a:lvl1pPr>
      <a:lvl2pPr marL="742950" indent="-285750" algn="l" defTabSz="914400" rtl="0" eaLnBrk="1" latinLnBrk="0" hangingPunct="1">
        <a:spcBef>
          <a:spcPts val="0"/>
        </a:spcBef>
        <a:spcAft>
          <a:spcPts val="1200"/>
        </a:spcAft>
        <a:buFontTx/>
        <a:buNone/>
        <a:defRPr sz="3200" kern="1200" baseline="0">
          <a:solidFill>
            <a:schemeClr val="bg1"/>
          </a:solidFill>
          <a:latin typeface="+mn-lt"/>
          <a:ea typeface="+mn-ea"/>
          <a:cs typeface="+mn-cs"/>
        </a:defRPr>
      </a:lvl2pPr>
      <a:lvl3pPr marL="1143000" indent="-228600" algn="l" defTabSz="914400" rtl="0" eaLnBrk="1" latinLnBrk="0" hangingPunct="1">
        <a:spcBef>
          <a:spcPts val="0"/>
        </a:spcBef>
        <a:spcAft>
          <a:spcPts val="1200"/>
        </a:spcAft>
        <a:buFontTx/>
        <a:buNone/>
        <a:defRPr sz="2800" kern="1200" baseline="0">
          <a:solidFill>
            <a:schemeClr val="bg1"/>
          </a:solidFill>
          <a:latin typeface="+mn-lt"/>
          <a:ea typeface="+mn-ea"/>
          <a:cs typeface="+mn-cs"/>
        </a:defRPr>
      </a:lvl3pPr>
      <a:lvl4pPr marL="1600200" indent="-228600" algn="l" defTabSz="914400" rtl="0" eaLnBrk="1" latinLnBrk="0" hangingPunct="1">
        <a:spcBef>
          <a:spcPts val="0"/>
        </a:spcBef>
        <a:spcAft>
          <a:spcPts val="1200"/>
        </a:spcAft>
        <a:buFontTx/>
        <a:buNone/>
        <a:defRPr sz="2400" kern="1200" baseline="0">
          <a:solidFill>
            <a:schemeClr val="bg1"/>
          </a:solidFill>
          <a:latin typeface="+mn-lt"/>
          <a:ea typeface="+mn-ea"/>
          <a:cs typeface="+mn-cs"/>
        </a:defRPr>
      </a:lvl4pPr>
      <a:lvl5pPr marL="2057400" indent="-228600" algn="l" defTabSz="914400" rtl="0" eaLnBrk="1" latinLnBrk="0" hangingPunct="1">
        <a:spcBef>
          <a:spcPts val="0"/>
        </a:spcBef>
        <a:spcAft>
          <a:spcPts val="1200"/>
        </a:spcAft>
        <a:buFontTx/>
        <a:buNone/>
        <a:defRPr sz="2000" kern="1200" baseline="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2578"/>
            <a:ext cx="109728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09600" y="1219201"/>
            <a:ext cx="10972800" cy="4906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9DD10F-59DB-3945-9571-06ED7F4AAB05}" type="datetime1">
              <a:rPr lang="en-US" smtClean="0">
                <a:solidFill>
                  <a:prstClr val="black">
                    <a:tint val="75000"/>
                  </a:prstClr>
                </a:solidFill>
              </a:rPr>
              <a:t>7/26/2020</a:t>
            </a:fld>
            <a:endParaRPr lang="en-US" dirty="0">
              <a:solidFill>
                <a:prstClr val="black">
                  <a:tint val="75000"/>
                </a:prstClr>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9E2D22-DD58-44C8-9B17-5965D8DB292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147284567"/>
      </p:ext>
    </p:extLst>
  </p:cSld>
  <p:clrMap bg1="lt1" tx1="dk1" bg2="lt2" tx2="dk2" accent1="accent1" accent2="accent2" accent3="accent3" accent4="accent4" accent5="accent5" accent6="accent6" hlink="hlink" folHlink="folHlink"/>
  <p:transition spd="med">
    <p:fade/>
  </p:transition>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ts val="0"/>
        </a:spcBef>
        <a:spcAft>
          <a:spcPts val="1200"/>
        </a:spcAft>
        <a:buFontTx/>
        <a:buNone/>
        <a:defRPr sz="3600" kern="1200" baseline="0">
          <a:solidFill>
            <a:schemeClr val="bg1"/>
          </a:solidFill>
          <a:latin typeface="+mn-lt"/>
          <a:ea typeface="+mn-ea"/>
          <a:cs typeface="+mn-cs"/>
        </a:defRPr>
      </a:lvl1pPr>
      <a:lvl2pPr marL="742950" indent="-285750" algn="l" defTabSz="914400" rtl="0" eaLnBrk="1" latinLnBrk="0" hangingPunct="1">
        <a:spcBef>
          <a:spcPts val="0"/>
        </a:spcBef>
        <a:spcAft>
          <a:spcPts val="1200"/>
        </a:spcAft>
        <a:buFontTx/>
        <a:buNone/>
        <a:defRPr sz="3200" kern="1200" baseline="0">
          <a:solidFill>
            <a:schemeClr val="bg1"/>
          </a:solidFill>
          <a:latin typeface="+mn-lt"/>
          <a:ea typeface="+mn-ea"/>
          <a:cs typeface="+mn-cs"/>
        </a:defRPr>
      </a:lvl2pPr>
      <a:lvl3pPr marL="1143000" indent="-228600" algn="l" defTabSz="914400" rtl="0" eaLnBrk="1" latinLnBrk="0" hangingPunct="1">
        <a:spcBef>
          <a:spcPts val="0"/>
        </a:spcBef>
        <a:spcAft>
          <a:spcPts val="1200"/>
        </a:spcAft>
        <a:buFontTx/>
        <a:buNone/>
        <a:defRPr sz="2800" kern="1200" baseline="0">
          <a:solidFill>
            <a:schemeClr val="bg1"/>
          </a:solidFill>
          <a:latin typeface="+mn-lt"/>
          <a:ea typeface="+mn-ea"/>
          <a:cs typeface="+mn-cs"/>
        </a:defRPr>
      </a:lvl3pPr>
      <a:lvl4pPr marL="1600200" indent="-228600" algn="l" defTabSz="914400" rtl="0" eaLnBrk="1" latinLnBrk="0" hangingPunct="1">
        <a:spcBef>
          <a:spcPts val="0"/>
        </a:spcBef>
        <a:spcAft>
          <a:spcPts val="1200"/>
        </a:spcAft>
        <a:buFontTx/>
        <a:buNone/>
        <a:defRPr sz="2400" kern="1200" baseline="0">
          <a:solidFill>
            <a:schemeClr val="bg1"/>
          </a:solidFill>
          <a:latin typeface="+mn-lt"/>
          <a:ea typeface="+mn-ea"/>
          <a:cs typeface="+mn-cs"/>
        </a:defRPr>
      </a:lvl4pPr>
      <a:lvl5pPr marL="2057400" indent="-228600" algn="l" defTabSz="914400" rtl="0" eaLnBrk="1" latinLnBrk="0" hangingPunct="1">
        <a:spcBef>
          <a:spcPts val="0"/>
        </a:spcBef>
        <a:spcAft>
          <a:spcPts val="1200"/>
        </a:spcAft>
        <a:buFontTx/>
        <a:buNone/>
        <a:defRPr sz="2000" kern="1200" baseline="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4C9D93-3AB6-AB45-90C0-48C1DEE56AFD}" type="datetime1">
              <a:rPr lang="en-US" smtClean="0">
                <a:solidFill>
                  <a:prstClr val="black">
                    <a:tint val="75000"/>
                  </a:prstClr>
                </a:solidFill>
              </a:rPr>
              <a:t>7/26/2020</a:t>
            </a:fld>
            <a:endParaRPr lang="en-US" dirty="0">
              <a:solidFill>
                <a:prstClr val="black">
                  <a:tint val="75000"/>
                </a:prstClr>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9E2D22-DD58-44C8-9B17-5965D8DB292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581409107"/>
      </p:ext>
    </p:extLst>
  </p:cSld>
  <p:clrMap bg1="lt1" tx1="dk1" bg2="lt2" tx2="dk2" accent1="accent1" accent2="accent2" accent3="accent3" accent4="accent4" accent5="accent5" accent6="accent6" hlink="hlink" folHlink="folHlink"/>
  <mc:AlternateContent xmlns:mc="http://schemas.openxmlformats.org/markup-compatibility/2006" xmlns:p14="http://schemas.microsoft.com/office/powerpoint/2010/main">
    <mc:Choice Requires="p14">
      <p:transition p14:dur="10">
        <p:fade/>
      </p:transition>
    </mc:Choice>
    <mc:Fallback xmlns="">
      <p:transition>
        <p:fade/>
      </p:transition>
    </mc:Fallback>
  </mc:AlternateConten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ts val="0"/>
        </a:spcBef>
        <a:spcAft>
          <a:spcPts val="1200"/>
        </a:spcAft>
        <a:buFontTx/>
        <a:buNone/>
        <a:defRPr sz="3600" kern="1200" baseline="0">
          <a:solidFill>
            <a:schemeClr val="bg1"/>
          </a:solidFill>
          <a:latin typeface="+mn-lt"/>
          <a:ea typeface="+mn-ea"/>
          <a:cs typeface="+mn-cs"/>
        </a:defRPr>
      </a:lvl1pPr>
      <a:lvl2pPr marL="742950" indent="-285750" algn="l" defTabSz="914400" rtl="0" eaLnBrk="1" latinLnBrk="0" hangingPunct="1">
        <a:spcBef>
          <a:spcPts val="0"/>
        </a:spcBef>
        <a:spcAft>
          <a:spcPts val="1200"/>
        </a:spcAft>
        <a:buFontTx/>
        <a:buNone/>
        <a:defRPr sz="3200" kern="1200" baseline="0">
          <a:solidFill>
            <a:schemeClr val="bg1"/>
          </a:solidFill>
          <a:latin typeface="+mn-lt"/>
          <a:ea typeface="+mn-ea"/>
          <a:cs typeface="+mn-cs"/>
        </a:defRPr>
      </a:lvl2pPr>
      <a:lvl3pPr marL="1143000" indent="-228600" algn="l" defTabSz="914400" rtl="0" eaLnBrk="1" latinLnBrk="0" hangingPunct="1">
        <a:spcBef>
          <a:spcPts val="0"/>
        </a:spcBef>
        <a:spcAft>
          <a:spcPts val="1200"/>
        </a:spcAft>
        <a:buFontTx/>
        <a:buNone/>
        <a:defRPr sz="2800" kern="1200" baseline="0">
          <a:solidFill>
            <a:schemeClr val="bg1"/>
          </a:solidFill>
          <a:latin typeface="+mn-lt"/>
          <a:ea typeface="+mn-ea"/>
          <a:cs typeface="+mn-cs"/>
        </a:defRPr>
      </a:lvl3pPr>
      <a:lvl4pPr marL="1600200" indent="-228600" algn="l" defTabSz="914400" rtl="0" eaLnBrk="1" latinLnBrk="0" hangingPunct="1">
        <a:spcBef>
          <a:spcPts val="0"/>
        </a:spcBef>
        <a:spcAft>
          <a:spcPts val="1200"/>
        </a:spcAft>
        <a:buFontTx/>
        <a:buNone/>
        <a:defRPr sz="2400" kern="1200" baseline="0">
          <a:solidFill>
            <a:schemeClr val="bg1"/>
          </a:solidFill>
          <a:latin typeface="+mn-lt"/>
          <a:ea typeface="+mn-ea"/>
          <a:cs typeface="+mn-cs"/>
        </a:defRPr>
      </a:lvl4pPr>
      <a:lvl5pPr marL="2057400" indent="-228600" algn="l" defTabSz="914400" rtl="0" eaLnBrk="1" latinLnBrk="0" hangingPunct="1">
        <a:spcBef>
          <a:spcPts val="0"/>
        </a:spcBef>
        <a:spcAft>
          <a:spcPts val="1200"/>
        </a:spcAft>
        <a:buFontTx/>
        <a:buNone/>
        <a:defRPr sz="2000" kern="1200" baseline="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4478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A54600-2D1B-9C4B-ACEE-A98EEB2FA9BD}" type="datetime1">
              <a:rPr lang="en-US" smtClean="0"/>
              <a:t>7/26/2020</a:t>
            </a:fld>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endParaRPr lang="en-US" dirty="0"/>
          </a:p>
        </p:txBody>
      </p:sp>
    </p:spTree>
    <p:extLst>
      <p:ext uri="{BB962C8B-B14F-4D97-AF65-F5344CB8AC3E}">
        <p14:creationId xmlns:p14="http://schemas.microsoft.com/office/powerpoint/2010/main" val="398592490"/>
      </p:ext>
    </p:extLst>
  </p:cSld>
  <p:clrMap bg1="lt1" tx1="dk1" bg2="lt2" tx2="dk2" accent1="accent1" accent2="accent2" accent3="accent3" accent4="accent4" accent5="accent5" accent6="accent6" hlink="hlink" folHlink="folHlink"/>
  <p:transition spd="med">
    <p:fade/>
  </p:transition>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ts val="0"/>
        </a:spcBef>
        <a:spcAft>
          <a:spcPts val="1200"/>
        </a:spcAft>
        <a:buFontTx/>
        <a:buNone/>
        <a:defRPr sz="3600" kern="1200" baseline="0">
          <a:solidFill>
            <a:schemeClr val="bg1"/>
          </a:solidFill>
          <a:latin typeface="+mn-lt"/>
          <a:ea typeface="+mn-ea"/>
          <a:cs typeface="+mn-cs"/>
        </a:defRPr>
      </a:lvl1pPr>
      <a:lvl2pPr marL="742950" indent="-285750" algn="l" defTabSz="914400" rtl="0" eaLnBrk="1" latinLnBrk="0" hangingPunct="1">
        <a:spcBef>
          <a:spcPts val="0"/>
        </a:spcBef>
        <a:spcAft>
          <a:spcPts val="1200"/>
        </a:spcAft>
        <a:buFontTx/>
        <a:buNone/>
        <a:defRPr sz="3200" kern="1200" baseline="0">
          <a:solidFill>
            <a:schemeClr val="bg1"/>
          </a:solidFill>
          <a:latin typeface="+mn-lt"/>
          <a:ea typeface="+mn-ea"/>
          <a:cs typeface="+mn-cs"/>
        </a:defRPr>
      </a:lvl2pPr>
      <a:lvl3pPr marL="1143000" indent="-228600" algn="l" defTabSz="914400" rtl="0" eaLnBrk="1" latinLnBrk="0" hangingPunct="1">
        <a:spcBef>
          <a:spcPts val="0"/>
        </a:spcBef>
        <a:spcAft>
          <a:spcPts val="1200"/>
        </a:spcAft>
        <a:buFontTx/>
        <a:buNone/>
        <a:defRPr sz="2800" kern="1200" baseline="0">
          <a:solidFill>
            <a:schemeClr val="bg1"/>
          </a:solidFill>
          <a:latin typeface="+mn-lt"/>
          <a:ea typeface="+mn-ea"/>
          <a:cs typeface="+mn-cs"/>
        </a:defRPr>
      </a:lvl3pPr>
      <a:lvl4pPr marL="1600200" indent="-228600" algn="l" defTabSz="914400" rtl="0" eaLnBrk="1" latinLnBrk="0" hangingPunct="1">
        <a:spcBef>
          <a:spcPts val="0"/>
        </a:spcBef>
        <a:spcAft>
          <a:spcPts val="1200"/>
        </a:spcAft>
        <a:buFontTx/>
        <a:buNone/>
        <a:defRPr sz="2400" kern="1200" baseline="0">
          <a:solidFill>
            <a:schemeClr val="bg1"/>
          </a:solidFill>
          <a:latin typeface="+mn-lt"/>
          <a:ea typeface="+mn-ea"/>
          <a:cs typeface="+mn-cs"/>
        </a:defRPr>
      </a:lvl4pPr>
      <a:lvl5pPr marL="2057400" indent="-228600" algn="l" defTabSz="914400" rtl="0" eaLnBrk="1" latinLnBrk="0" hangingPunct="1">
        <a:spcBef>
          <a:spcPts val="0"/>
        </a:spcBef>
        <a:spcAft>
          <a:spcPts val="1200"/>
        </a:spcAft>
        <a:buFontTx/>
        <a:buNone/>
        <a:defRPr sz="2000" kern="1200" baseline="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4478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8413BC-0D2A-2B42-AD34-676B5EB8AA7B}" type="datetime1">
              <a:rPr lang="en-US" smtClean="0">
                <a:solidFill>
                  <a:prstClr val="black">
                    <a:tint val="75000"/>
                  </a:prstClr>
                </a:solidFill>
              </a:rPr>
              <a:t>7/26/2020</a:t>
            </a:fld>
            <a:endParaRPr lang="en-US" dirty="0">
              <a:solidFill>
                <a:prstClr val="black">
                  <a:tint val="75000"/>
                </a:prstClr>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endParaRPr lang="en-US" dirty="0">
              <a:solidFill>
                <a:prstClr val="black">
                  <a:tint val="75000"/>
                </a:prstClr>
              </a:solidFill>
            </a:endParaRPr>
          </a:p>
        </p:txBody>
      </p:sp>
    </p:spTree>
    <p:extLst>
      <p:ext uri="{BB962C8B-B14F-4D97-AF65-F5344CB8AC3E}">
        <p14:creationId xmlns:p14="http://schemas.microsoft.com/office/powerpoint/2010/main" val="1174132993"/>
      </p:ext>
    </p:extLst>
  </p:cSld>
  <p:clrMap bg1="lt1" tx1="dk1" bg2="lt2" tx2="dk2" accent1="accent1" accent2="accent2" accent3="accent3" accent4="accent4" accent5="accent5" accent6="accent6" hlink="hlink" folHlink="folHlink"/>
  <p:transition spd="med">
    <p:fade/>
  </p:transition>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ts val="0"/>
        </a:spcBef>
        <a:spcAft>
          <a:spcPts val="1200"/>
        </a:spcAft>
        <a:buFontTx/>
        <a:buNone/>
        <a:defRPr sz="3600" kern="1200" baseline="0">
          <a:solidFill>
            <a:schemeClr val="bg1"/>
          </a:solidFill>
          <a:latin typeface="+mn-lt"/>
          <a:ea typeface="+mn-ea"/>
          <a:cs typeface="+mn-cs"/>
        </a:defRPr>
      </a:lvl1pPr>
      <a:lvl2pPr marL="742950" indent="-285750" algn="l" defTabSz="914400" rtl="0" eaLnBrk="1" latinLnBrk="0" hangingPunct="1">
        <a:spcBef>
          <a:spcPts val="0"/>
        </a:spcBef>
        <a:spcAft>
          <a:spcPts val="1200"/>
        </a:spcAft>
        <a:buFontTx/>
        <a:buNone/>
        <a:defRPr sz="3200" kern="1200" baseline="0">
          <a:solidFill>
            <a:schemeClr val="bg1"/>
          </a:solidFill>
          <a:latin typeface="+mn-lt"/>
          <a:ea typeface="+mn-ea"/>
          <a:cs typeface="+mn-cs"/>
        </a:defRPr>
      </a:lvl2pPr>
      <a:lvl3pPr marL="1143000" indent="-228600" algn="l" defTabSz="914400" rtl="0" eaLnBrk="1" latinLnBrk="0" hangingPunct="1">
        <a:spcBef>
          <a:spcPts val="0"/>
        </a:spcBef>
        <a:spcAft>
          <a:spcPts val="1200"/>
        </a:spcAft>
        <a:buFontTx/>
        <a:buNone/>
        <a:defRPr sz="2800" kern="1200" baseline="0">
          <a:solidFill>
            <a:schemeClr val="bg1"/>
          </a:solidFill>
          <a:latin typeface="+mn-lt"/>
          <a:ea typeface="+mn-ea"/>
          <a:cs typeface="+mn-cs"/>
        </a:defRPr>
      </a:lvl3pPr>
      <a:lvl4pPr marL="1600200" indent="-228600" algn="l" defTabSz="914400" rtl="0" eaLnBrk="1" latinLnBrk="0" hangingPunct="1">
        <a:spcBef>
          <a:spcPts val="0"/>
        </a:spcBef>
        <a:spcAft>
          <a:spcPts val="1200"/>
        </a:spcAft>
        <a:buFontTx/>
        <a:buNone/>
        <a:defRPr sz="2400" kern="1200" baseline="0">
          <a:solidFill>
            <a:schemeClr val="bg1"/>
          </a:solidFill>
          <a:latin typeface="+mn-lt"/>
          <a:ea typeface="+mn-ea"/>
          <a:cs typeface="+mn-cs"/>
        </a:defRPr>
      </a:lvl4pPr>
      <a:lvl5pPr marL="2057400" indent="-228600" algn="l" defTabSz="914400" rtl="0" eaLnBrk="1" latinLnBrk="0" hangingPunct="1">
        <a:spcBef>
          <a:spcPts val="0"/>
        </a:spcBef>
        <a:spcAft>
          <a:spcPts val="1200"/>
        </a:spcAft>
        <a:buFontTx/>
        <a:buNone/>
        <a:defRPr sz="2000" kern="1200" baseline="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8332EB-A183-9942-8821-C5D5CF6B12AE}" type="datetime1">
              <a:rPr lang="en-US" smtClean="0"/>
              <a:t>7/26/2020</a:t>
            </a:fld>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3315634165"/>
      </p:ext>
    </p:extLst>
  </p:cSld>
  <p:clrMap bg1="lt1" tx1="dk1" bg2="lt2" tx2="dk2" accent1="accent1" accent2="accent2" accent3="accent3" accent4="accent4" accent5="accent5" accent6="accent6" hlink="hlink" folHlink="folHlink"/>
  <p:transition spd="med">
    <p:fade/>
  </p:transition>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ts val="0"/>
        </a:spcBef>
        <a:spcAft>
          <a:spcPts val="1200"/>
        </a:spcAft>
        <a:buFontTx/>
        <a:buNone/>
        <a:defRPr sz="3600" kern="1200" baseline="0">
          <a:solidFill>
            <a:schemeClr val="bg1"/>
          </a:solidFill>
          <a:latin typeface="+mn-lt"/>
          <a:ea typeface="+mn-ea"/>
          <a:cs typeface="+mn-cs"/>
        </a:defRPr>
      </a:lvl1pPr>
      <a:lvl2pPr marL="742950" indent="-285750" algn="l" defTabSz="914400" rtl="0" eaLnBrk="1" latinLnBrk="0" hangingPunct="1">
        <a:spcBef>
          <a:spcPts val="0"/>
        </a:spcBef>
        <a:spcAft>
          <a:spcPts val="1200"/>
        </a:spcAft>
        <a:buFontTx/>
        <a:buNone/>
        <a:defRPr sz="3200" kern="1200" baseline="0">
          <a:solidFill>
            <a:schemeClr val="bg1"/>
          </a:solidFill>
          <a:latin typeface="+mn-lt"/>
          <a:ea typeface="+mn-ea"/>
          <a:cs typeface="+mn-cs"/>
        </a:defRPr>
      </a:lvl2pPr>
      <a:lvl3pPr marL="1143000" indent="-228600" algn="l" defTabSz="914400" rtl="0" eaLnBrk="1" latinLnBrk="0" hangingPunct="1">
        <a:spcBef>
          <a:spcPts val="0"/>
        </a:spcBef>
        <a:spcAft>
          <a:spcPts val="1200"/>
        </a:spcAft>
        <a:buFontTx/>
        <a:buNone/>
        <a:defRPr sz="2800" kern="1200" baseline="0">
          <a:solidFill>
            <a:schemeClr val="bg1"/>
          </a:solidFill>
          <a:latin typeface="+mn-lt"/>
          <a:ea typeface="+mn-ea"/>
          <a:cs typeface="+mn-cs"/>
        </a:defRPr>
      </a:lvl3pPr>
      <a:lvl4pPr marL="1600200" indent="-228600" algn="l" defTabSz="914400" rtl="0" eaLnBrk="1" latinLnBrk="0" hangingPunct="1">
        <a:spcBef>
          <a:spcPts val="0"/>
        </a:spcBef>
        <a:spcAft>
          <a:spcPts val="1200"/>
        </a:spcAft>
        <a:buFontTx/>
        <a:buNone/>
        <a:defRPr sz="2400" kern="1200" baseline="0">
          <a:solidFill>
            <a:schemeClr val="bg1"/>
          </a:solidFill>
          <a:latin typeface="+mn-lt"/>
          <a:ea typeface="+mn-ea"/>
          <a:cs typeface="+mn-cs"/>
        </a:defRPr>
      </a:lvl4pPr>
      <a:lvl5pPr marL="2057400" indent="-228600" algn="l" defTabSz="914400" rtl="0" eaLnBrk="1" latinLnBrk="0" hangingPunct="1">
        <a:spcBef>
          <a:spcPts val="0"/>
        </a:spcBef>
        <a:spcAft>
          <a:spcPts val="1200"/>
        </a:spcAft>
        <a:buFontTx/>
        <a:buNone/>
        <a:defRPr sz="2000" kern="1200" baseline="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599CDB-3680-41C0-BCE2-341E59B8CBBC}" type="datetime1">
              <a:rPr lang="en-US" smtClean="0"/>
              <a:pPr/>
              <a:t>7/26/2020</a:t>
            </a:fld>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3660822164"/>
      </p:ext>
    </p:extLst>
  </p:cSld>
  <p:clrMap bg1="lt1" tx1="dk1" bg2="lt2" tx2="dk2" accent1="accent1" accent2="accent2" accent3="accent3" accent4="accent4" accent5="accent5" accent6="accent6" hlink="hlink" folHlink="folHlink"/>
  <p:sldLayoutIdLst>
    <p:sldLayoutId id="2147483800" r:id="rId1"/>
  </p:sldLayoutIdLst>
  <p:transition spd="med">
    <p:fade/>
  </p:transition>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ts val="0"/>
        </a:spcBef>
        <a:spcAft>
          <a:spcPts val="1200"/>
        </a:spcAft>
        <a:buFontTx/>
        <a:buNone/>
        <a:defRPr sz="3600" kern="1200" baseline="0">
          <a:solidFill>
            <a:schemeClr val="bg1"/>
          </a:solidFill>
          <a:latin typeface="+mn-lt"/>
          <a:ea typeface="+mn-ea"/>
          <a:cs typeface="+mn-cs"/>
        </a:defRPr>
      </a:lvl1pPr>
      <a:lvl2pPr marL="742950" indent="-285750" algn="l" defTabSz="914400" rtl="0" eaLnBrk="1" latinLnBrk="0" hangingPunct="1">
        <a:spcBef>
          <a:spcPts val="0"/>
        </a:spcBef>
        <a:spcAft>
          <a:spcPts val="1200"/>
        </a:spcAft>
        <a:buFontTx/>
        <a:buNone/>
        <a:defRPr sz="3200" kern="1200" baseline="0">
          <a:solidFill>
            <a:schemeClr val="bg1"/>
          </a:solidFill>
          <a:latin typeface="+mn-lt"/>
          <a:ea typeface="+mn-ea"/>
          <a:cs typeface="+mn-cs"/>
        </a:defRPr>
      </a:lvl2pPr>
      <a:lvl3pPr marL="1143000" indent="-228600" algn="l" defTabSz="914400" rtl="0" eaLnBrk="1" latinLnBrk="0" hangingPunct="1">
        <a:spcBef>
          <a:spcPts val="0"/>
        </a:spcBef>
        <a:spcAft>
          <a:spcPts val="1200"/>
        </a:spcAft>
        <a:buFontTx/>
        <a:buNone/>
        <a:defRPr sz="2800" kern="1200" baseline="0">
          <a:solidFill>
            <a:schemeClr val="bg1"/>
          </a:solidFill>
          <a:latin typeface="+mn-lt"/>
          <a:ea typeface="+mn-ea"/>
          <a:cs typeface="+mn-cs"/>
        </a:defRPr>
      </a:lvl3pPr>
      <a:lvl4pPr marL="1600200" indent="-228600" algn="l" defTabSz="914400" rtl="0" eaLnBrk="1" latinLnBrk="0" hangingPunct="1">
        <a:spcBef>
          <a:spcPts val="0"/>
        </a:spcBef>
        <a:spcAft>
          <a:spcPts val="1200"/>
        </a:spcAft>
        <a:buFontTx/>
        <a:buNone/>
        <a:defRPr sz="2400" kern="1200" baseline="0">
          <a:solidFill>
            <a:schemeClr val="bg1"/>
          </a:solidFill>
          <a:latin typeface="+mn-lt"/>
          <a:ea typeface="+mn-ea"/>
          <a:cs typeface="+mn-cs"/>
        </a:defRPr>
      </a:lvl4pPr>
      <a:lvl5pPr marL="2057400" indent="-228600" algn="l" defTabSz="914400" rtl="0" eaLnBrk="1" latinLnBrk="0" hangingPunct="1">
        <a:spcBef>
          <a:spcPts val="0"/>
        </a:spcBef>
        <a:spcAft>
          <a:spcPts val="1200"/>
        </a:spcAft>
        <a:buFontTx/>
        <a:buNone/>
        <a:defRPr sz="2000" kern="1200" baseline="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2578"/>
            <a:ext cx="109728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09600" y="1219201"/>
            <a:ext cx="10972800" cy="4906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599CDB-3680-41C0-BCE2-341E59B8CBBC}" type="datetime1">
              <a:rPr lang="en-US" smtClean="0"/>
              <a:pPr/>
              <a:t>7/26/2020</a:t>
            </a:fld>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4281395108"/>
      </p:ext>
    </p:extLst>
  </p:cSld>
  <p:clrMap bg1="lt1" tx1="dk1" bg2="lt2" tx2="dk2" accent1="accent1" accent2="accent2" accent3="accent3" accent4="accent4" accent5="accent5" accent6="accent6" hlink="hlink" folHlink="folHlink"/>
  <p:transition spd="med">
    <p:fade/>
  </p:transition>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ts val="0"/>
        </a:spcBef>
        <a:spcAft>
          <a:spcPts val="1200"/>
        </a:spcAft>
        <a:buFontTx/>
        <a:buNone/>
        <a:defRPr sz="3600" kern="1200" baseline="0">
          <a:solidFill>
            <a:schemeClr val="bg1"/>
          </a:solidFill>
          <a:latin typeface="+mn-lt"/>
          <a:ea typeface="+mn-ea"/>
          <a:cs typeface="+mn-cs"/>
        </a:defRPr>
      </a:lvl1pPr>
      <a:lvl2pPr marL="742950" indent="-285750" algn="l" defTabSz="914400" rtl="0" eaLnBrk="1" latinLnBrk="0" hangingPunct="1">
        <a:spcBef>
          <a:spcPts val="0"/>
        </a:spcBef>
        <a:spcAft>
          <a:spcPts val="1200"/>
        </a:spcAft>
        <a:buFontTx/>
        <a:buNone/>
        <a:defRPr sz="3200" kern="1200" baseline="0">
          <a:solidFill>
            <a:schemeClr val="bg1"/>
          </a:solidFill>
          <a:latin typeface="+mn-lt"/>
          <a:ea typeface="+mn-ea"/>
          <a:cs typeface="+mn-cs"/>
        </a:defRPr>
      </a:lvl2pPr>
      <a:lvl3pPr marL="1143000" indent="-228600" algn="l" defTabSz="914400" rtl="0" eaLnBrk="1" latinLnBrk="0" hangingPunct="1">
        <a:spcBef>
          <a:spcPts val="0"/>
        </a:spcBef>
        <a:spcAft>
          <a:spcPts val="1200"/>
        </a:spcAft>
        <a:buFontTx/>
        <a:buNone/>
        <a:defRPr sz="2800" kern="1200" baseline="0">
          <a:solidFill>
            <a:schemeClr val="bg1"/>
          </a:solidFill>
          <a:latin typeface="+mn-lt"/>
          <a:ea typeface="+mn-ea"/>
          <a:cs typeface="+mn-cs"/>
        </a:defRPr>
      </a:lvl3pPr>
      <a:lvl4pPr marL="1600200" indent="-228600" algn="l" defTabSz="914400" rtl="0" eaLnBrk="1" latinLnBrk="0" hangingPunct="1">
        <a:spcBef>
          <a:spcPts val="0"/>
        </a:spcBef>
        <a:spcAft>
          <a:spcPts val="1200"/>
        </a:spcAft>
        <a:buFontTx/>
        <a:buNone/>
        <a:defRPr sz="2400" kern="1200" baseline="0">
          <a:solidFill>
            <a:schemeClr val="bg1"/>
          </a:solidFill>
          <a:latin typeface="+mn-lt"/>
          <a:ea typeface="+mn-ea"/>
          <a:cs typeface="+mn-cs"/>
        </a:defRPr>
      </a:lvl4pPr>
      <a:lvl5pPr marL="2057400" indent="-228600" algn="l" defTabSz="914400" rtl="0" eaLnBrk="1" latinLnBrk="0" hangingPunct="1">
        <a:spcBef>
          <a:spcPts val="0"/>
        </a:spcBef>
        <a:spcAft>
          <a:spcPts val="1200"/>
        </a:spcAft>
        <a:buFontTx/>
        <a:buNone/>
        <a:defRPr sz="2000" kern="1200" baseline="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customXml" Target="../ink/ink1.xml"/><Relationship Id="rId1" Type="http://schemas.openxmlformats.org/officeDocument/2006/relationships/slideLayout" Target="../slideLayouts/slideLayout2.xml"/><Relationship Id="rId5" Type="http://schemas.openxmlformats.org/officeDocument/2006/relationships/image" Target="../media/image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tiff"/><Relationship Id="rId2" Type="http://schemas.openxmlformats.org/officeDocument/2006/relationships/notesSlide" Target="../notesSlides/notesSlide1.xml"/><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2966141-72C1-3C44-B61D-18D2D0EE4B54}"/>
              </a:ext>
            </a:extLst>
          </p:cNvPr>
          <p:cNvSpPr>
            <a:spLocks noGrp="1"/>
          </p:cNvSpPr>
          <p:nvPr>
            <p:ph idx="1"/>
          </p:nvPr>
        </p:nvSpPr>
        <p:spPr>
          <a:xfrm>
            <a:off x="228600" y="152400"/>
            <a:ext cx="11734800" cy="6477000"/>
          </a:xfrm>
          <a:noFill/>
          <a:effectLst>
            <a:outerShdw blurRad="50800" dist="63500" dir="2700000" algn="tl" rotWithShape="0">
              <a:prstClr val="black">
                <a:alpha val="40000"/>
              </a:prstClr>
            </a:outerShdw>
          </a:effectLst>
        </p:spPr>
        <p:txBody>
          <a:bodyPr vert="horz" lIns="457200" tIns="274320" rIns="457200" bIns="274320" rtlCol="0">
            <a:normAutofit lnSpcReduction="10000"/>
          </a:bodyPr>
          <a:lstStyle/>
          <a:p>
            <a:pPr marL="0" indent="0" algn="ctr">
              <a:spcAft>
                <a:spcPts val="0"/>
              </a:spcAft>
            </a:pPr>
            <a:r>
              <a:rPr lang="en-US" b="1" spc="300" dirty="0">
                <a:effectLst>
                  <a:outerShdw dist="63500" dir="2700000" algn="tl" rotWithShape="0">
                    <a:prstClr val="black"/>
                  </a:outerShdw>
                </a:effectLst>
                <a:latin typeface="Century" charset="0"/>
                <a:ea typeface="Century" charset="0"/>
                <a:cs typeface="Century" charset="0"/>
              </a:rPr>
              <a:t>Colossians 1:15-20</a:t>
            </a:r>
          </a:p>
          <a:p>
            <a:pPr marL="0" indent="0" algn="ctr">
              <a:spcAft>
                <a:spcPts val="0"/>
              </a:spcAft>
            </a:pPr>
            <a:endParaRPr lang="en-US" sz="2000" dirty="0"/>
          </a:p>
          <a:p>
            <a:r>
              <a:rPr lang="en-US" sz="2800" dirty="0"/>
              <a:t>He is the image of the invisible God, the firstborn over all creation. </a:t>
            </a:r>
          </a:p>
          <a:p>
            <a:r>
              <a:rPr lang="en-US" sz="2800" dirty="0"/>
              <a:t>For by him all things were created: things in heaven and on earth, visible and invisible, whether thrones or powers or rulers or authorities; all things were created by him and for him. </a:t>
            </a:r>
          </a:p>
          <a:p>
            <a:r>
              <a:rPr lang="en-US" sz="2800" dirty="0"/>
              <a:t>He is before all things, and in him all things hold together. </a:t>
            </a:r>
          </a:p>
          <a:p>
            <a:r>
              <a:rPr lang="en-US" sz="2800" dirty="0"/>
              <a:t>And he is the head of the body, the church; he is the beginning and the firstborn from among the dead, so that in everything he might have the supremacy. </a:t>
            </a:r>
          </a:p>
          <a:p>
            <a:r>
              <a:rPr lang="en-US" sz="2800" dirty="0"/>
              <a:t>For God was pleased to have all his fullness dwell in him, and through him to reconcile to himself all things, whether things on earth or things in heaven, by making peace through his blood, shed on the cross.</a:t>
            </a:r>
            <a:endParaRPr lang="en-US" sz="28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4638908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2966141-72C1-3C44-B61D-18D2D0EE4B54}"/>
              </a:ext>
            </a:extLst>
          </p:cNvPr>
          <p:cNvSpPr>
            <a:spLocks noGrp="1"/>
          </p:cNvSpPr>
          <p:nvPr>
            <p:ph idx="1"/>
          </p:nvPr>
        </p:nvSpPr>
        <p:spPr>
          <a:xfrm>
            <a:off x="228600" y="152400"/>
            <a:ext cx="11734800" cy="6477000"/>
          </a:xfrm>
          <a:noFill/>
          <a:effectLst>
            <a:outerShdw blurRad="50800" dist="63500" dir="2700000" algn="tl" rotWithShape="0">
              <a:prstClr val="black">
                <a:alpha val="40000"/>
              </a:prstClr>
            </a:outerShdw>
          </a:effectLst>
        </p:spPr>
        <p:txBody>
          <a:bodyPr vert="horz" lIns="457200" tIns="274320" rIns="457200" bIns="274320" rtlCol="0">
            <a:normAutofit lnSpcReduction="10000"/>
          </a:bodyPr>
          <a:lstStyle/>
          <a:p>
            <a:pPr marL="0" indent="0" algn="ctr">
              <a:spcAft>
                <a:spcPts val="0"/>
              </a:spcAft>
            </a:pPr>
            <a:r>
              <a:rPr lang="en-US" b="1" spc="300" dirty="0">
                <a:effectLst>
                  <a:outerShdw dist="63500" dir="2700000" algn="tl" rotWithShape="0">
                    <a:prstClr val="black"/>
                  </a:outerShdw>
                </a:effectLst>
                <a:latin typeface="Century" charset="0"/>
                <a:ea typeface="Century" charset="0"/>
                <a:cs typeface="Century" charset="0"/>
              </a:rPr>
              <a:t>Colossians 1:15-20</a:t>
            </a:r>
          </a:p>
          <a:p>
            <a:pPr marL="0" indent="0" algn="ctr">
              <a:spcAft>
                <a:spcPts val="0"/>
              </a:spcAft>
            </a:pPr>
            <a:endParaRPr lang="en-US" sz="2000" dirty="0"/>
          </a:p>
          <a:p>
            <a:r>
              <a:rPr lang="en-US" sz="2800" u="sng" dirty="0"/>
              <a:t>He is the image of the invisible God</a:t>
            </a:r>
            <a:r>
              <a:rPr lang="en-US" sz="2800" dirty="0"/>
              <a:t>, the firstborn over all creation. </a:t>
            </a:r>
          </a:p>
          <a:p>
            <a:r>
              <a:rPr lang="en-US" sz="2800" dirty="0"/>
              <a:t>For by him all things were created: things in heaven and on earth, visible and invisible, whether thrones or powers or rulers or authorities; all things were created by him and for him. </a:t>
            </a:r>
          </a:p>
          <a:p>
            <a:r>
              <a:rPr lang="en-US" sz="2800" dirty="0"/>
              <a:t>He is before all things, and in him all things hold together. </a:t>
            </a:r>
          </a:p>
          <a:p>
            <a:r>
              <a:rPr lang="en-US" sz="2800" dirty="0"/>
              <a:t>And he is the head of the body, the church; he is the beginning and the firstborn from among the dead, so that in everything he might have the supremacy. </a:t>
            </a:r>
          </a:p>
          <a:p>
            <a:r>
              <a:rPr lang="en-US" sz="2800" u="sng" dirty="0"/>
              <a:t>For God was pleased to have all his fullness dwell in him</a:t>
            </a:r>
            <a:r>
              <a:rPr lang="en-US" sz="2800" dirty="0"/>
              <a:t>, and through him to reconcile to himself all things, whether things on earth or things in heaven, by making peace through his blood, shed on the cross.</a:t>
            </a:r>
            <a:endParaRPr lang="en-US" sz="2800" dirty="0">
              <a:latin typeface="Verdana" panose="020B0604030504040204" pitchFamily="34" charset="0"/>
              <a:ea typeface="Verdana" panose="020B0604030504040204" pitchFamily="34" charset="0"/>
              <a:cs typeface="Verdana" panose="020B0604030504040204" pitchFamily="34" charset="0"/>
            </a:endParaRPr>
          </a:p>
        </p:txBody>
      </p:sp>
      <mc:AlternateContent xmlns:mc="http://schemas.openxmlformats.org/markup-compatibility/2006" xmlns:p14="http://schemas.microsoft.com/office/powerpoint/2010/main">
        <mc:Choice Requires="p14">
          <p:contentPart p14:bwMode="auto" r:id="rId2">
            <p14:nvContentPartPr>
              <p14:cNvPr id="11" name="Ink 10">
                <a:extLst>
                  <a:ext uri="{FF2B5EF4-FFF2-40B4-BE49-F238E27FC236}">
                    <a16:creationId xmlns:a16="http://schemas.microsoft.com/office/drawing/2014/main" id="{E0E72FEE-AC85-A14E-9A45-0E65C78569FD}"/>
                  </a:ext>
                </a:extLst>
              </p14:cNvPr>
              <p14:cNvContentPartPr/>
              <p14:nvPr/>
            </p14:nvContentPartPr>
            <p14:xfrm>
              <a:off x="433194" y="1378762"/>
              <a:ext cx="218880" cy="3701880"/>
            </p14:xfrm>
          </p:contentPart>
        </mc:Choice>
        <mc:Fallback xmlns="">
          <p:pic>
            <p:nvPicPr>
              <p:cNvPr id="11" name="Ink 10">
                <a:extLst>
                  <a:ext uri="{FF2B5EF4-FFF2-40B4-BE49-F238E27FC236}">
                    <a16:creationId xmlns:a16="http://schemas.microsoft.com/office/drawing/2014/main" id="{E0E72FEE-AC85-A14E-9A45-0E65C78569FD}"/>
                  </a:ext>
                </a:extLst>
              </p:cNvPr>
              <p:cNvPicPr/>
              <p:nvPr/>
            </p:nvPicPr>
            <p:blipFill>
              <a:blip r:embed="rId5"/>
              <a:stretch>
                <a:fillRect/>
              </a:stretch>
            </p:blipFill>
            <p:spPr>
              <a:xfrm>
                <a:off x="415194" y="1361122"/>
                <a:ext cx="254520" cy="3737520"/>
              </a:xfrm>
              <a:prstGeom prst="rect">
                <a:avLst/>
              </a:prstGeom>
            </p:spPr>
          </p:pic>
        </mc:Fallback>
      </mc:AlternateContent>
    </p:spTree>
    <p:extLst>
      <p:ext uri="{BB962C8B-B14F-4D97-AF65-F5344CB8AC3E}">
        <p14:creationId xmlns:p14="http://schemas.microsoft.com/office/powerpoint/2010/main" val="6422307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2966141-72C1-3C44-B61D-18D2D0EE4B54}"/>
              </a:ext>
            </a:extLst>
          </p:cNvPr>
          <p:cNvSpPr>
            <a:spLocks noGrp="1"/>
          </p:cNvSpPr>
          <p:nvPr>
            <p:ph idx="1"/>
          </p:nvPr>
        </p:nvSpPr>
        <p:spPr>
          <a:xfrm>
            <a:off x="228600" y="152400"/>
            <a:ext cx="11734800" cy="6477000"/>
          </a:xfrm>
          <a:noFill/>
          <a:effectLst>
            <a:outerShdw blurRad="50800" dist="63500" dir="2700000" algn="tl" rotWithShape="0">
              <a:prstClr val="black">
                <a:alpha val="40000"/>
              </a:prstClr>
            </a:outerShdw>
          </a:effectLst>
        </p:spPr>
        <p:txBody>
          <a:bodyPr vert="horz" lIns="457200" tIns="274320" rIns="457200" bIns="274320" rtlCol="0">
            <a:normAutofit/>
          </a:bodyPr>
          <a:lstStyle/>
          <a:p>
            <a:pPr marL="0" indent="0" algn="ctr">
              <a:spcAft>
                <a:spcPts val="0"/>
              </a:spcAft>
            </a:pPr>
            <a:r>
              <a:rPr lang="en-US" b="1" spc="300" dirty="0">
                <a:effectLst>
                  <a:outerShdw dist="63500" dir="2700000" algn="tl" rotWithShape="0">
                    <a:prstClr val="black"/>
                  </a:outerShdw>
                </a:effectLst>
                <a:latin typeface="Century" charset="0"/>
                <a:ea typeface="Century" charset="0"/>
                <a:cs typeface="Century" charset="0"/>
              </a:rPr>
              <a:t>Colossians 1:15-20</a:t>
            </a:r>
          </a:p>
          <a:p>
            <a:pPr marL="0" indent="0" algn="ctr">
              <a:spcAft>
                <a:spcPts val="0"/>
              </a:spcAft>
            </a:pPr>
            <a:endParaRPr lang="en-US" sz="2000" dirty="0"/>
          </a:p>
          <a:p>
            <a:r>
              <a:rPr lang="en-US" sz="2600" u="sng" dirty="0"/>
              <a:t>He is the image of the invisible God</a:t>
            </a:r>
            <a:r>
              <a:rPr lang="en-US" sz="2600" dirty="0"/>
              <a:t> </a:t>
            </a:r>
          </a:p>
          <a:p>
            <a:r>
              <a:rPr lang="en-US" sz="2600" dirty="0"/>
              <a:t>	The firstborn over all creation</a:t>
            </a:r>
          </a:p>
          <a:p>
            <a:r>
              <a:rPr lang="en-US" sz="2600" dirty="0"/>
              <a:t>	For by him all things were created: things in heaven and on earth, visible and invisible, whether thrones or powers or rulers or authorities; all things were created by him and for him</a:t>
            </a:r>
          </a:p>
          <a:p>
            <a:r>
              <a:rPr lang="en-US" sz="2600" dirty="0"/>
              <a:t>	He is before all things, and in him all things hold together</a:t>
            </a:r>
          </a:p>
          <a:p>
            <a:r>
              <a:rPr lang="en-US" sz="2600" dirty="0"/>
              <a:t>	And he is the head of the body, the church; he is the beginning and the firstborn from among the dead</a:t>
            </a:r>
          </a:p>
          <a:p>
            <a:r>
              <a:rPr lang="en-US" sz="2600" dirty="0"/>
              <a:t>	So that in everything he might have the supremacy</a:t>
            </a:r>
          </a:p>
          <a:p>
            <a:r>
              <a:rPr lang="en-US" sz="2600" u="sng" dirty="0"/>
              <a:t>For God was pleased to have all his fullness dwell in him</a:t>
            </a:r>
            <a:endParaRPr lang="en-US" sz="26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4735607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2966141-72C1-3C44-B61D-18D2D0EE4B54}"/>
              </a:ext>
            </a:extLst>
          </p:cNvPr>
          <p:cNvSpPr>
            <a:spLocks noGrp="1"/>
          </p:cNvSpPr>
          <p:nvPr>
            <p:ph idx="1"/>
          </p:nvPr>
        </p:nvSpPr>
        <p:spPr>
          <a:xfrm>
            <a:off x="228600" y="152400"/>
            <a:ext cx="11734800" cy="6477000"/>
          </a:xfrm>
          <a:noFill/>
          <a:effectLst>
            <a:outerShdw blurRad="50800" dist="63500" dir="2700000" algn="tl" rotWithShape="0">
              <a:prstClr val="black">
                <a:alpha val="40000"/>
              </a:prstClr>
            </a:outerShdw>
          </a:effectLst>
        </p:spPr>
        <p:txBody>
          <a:bodyPr vert="horz" lIns="457200" tIns="274320" rIns="457200" bIns="274320" rtlCol="0">
            <a:normAutofit/>
          </a:bodyPr>
          <a:lstStyle/>
          <a:p>
            <a:pPr marL="0" indent="0" algn="ctr">
              <a:spcAft>
                <a:spcPts val="0"/>
              </a:spcAft>
            </a:pPr>
            <a:r>
              <a:rPr lang="en-US" b="1" spc="300" dirty="0">
                <a:effectLst>
                  <a:outerShdw dist="63500" dir="2700000" algn="tl" rotWithShape="0">
                    <a:prstClr val="black"/>
                  </a:outerShdw>
                </a:effectLst>
                <a:latin typeface="Century" charset="0"/>
                <a:ea typeface="Century" charset="0"/>
                <a:cs typeface="Century" charset="0"/>
              </a:rPr>
              <a:t>Colossians 1:15-20</a:t>
            </a:r>
          </a:p>
          <a:p>
            <a:pPr marL="0" indent="0" algn="ctr">
              <a:spcAft>
                <a:spcPts val="0"/>
              </a:spcAft>
            </a:pPr>
            <a:endParaRPr lang="en-US" sz="2000" dirty="0"/>
          </a:p>
          <a:p>
            <a:r>
              <a:rPr lang="en-US" sz="2600" u="sng" dirty="0"/>
              <a:t>He is the image of the invisible God</a:t>
            </a:r>
            <a:endParaRPr lang="en-US" sz="2600" dirty="0"/>
          </a:p>
          <a:p>
            <a:r>
              <a:rPr lang="en-US" sz="2600" dirty="0"/>
              <a:t>	The firstborn over all creation</a:t>
            </a:r>
          </a:p>
          <a:p>
            <a:r>
              <a:rPr lang="en-US" sz="2600" dirty="0"/>
              <a:t>	For by him all things were created: things in heaven and on earth, visible and invisible, whether thrones or powers or rulers or authorities; all things were created by him and for him</a:t>
            </a:r>
          </a:p>
          <a:p>
            <a:r>
              <a:rPr lang="en-US" sz="2600" dirty="0"/>
              <a:t>	He is before all things, and in him all things hold together </a:t>
            </a:r>
          </a:p>
          <a:p>
            <a:r>
              <a:rPr lang="en-US" sz="2600" dirty="0"/>
              <a:t>	And he is the head of the body, the church; he is the beginning and the firstborn from among the dead</a:t>
            </a:r>
          </a:p>
          <a:p>
            <a:r>
              <a:rPr lang="en-US" sz="2600" dirty="0"/>
              <a:t>	</a:t>
            </a:r>
            <a:r>
              <a:rPr lang="en-US" sz="2600" dirty="0">
                <a:highlight>
                  <a:srgbClr val="009051"/>
                </a:highlight>
              </a:rPr>
              <a:t>So that in everything he might have the supremacy</a:t>
            </a:r>
          </a:p>
          <a:p>
            <a:r>
              <a:rPr lang="en-US" sz="2600" u="sng" dirty="0"/>
              <a:t>For God was pleased to have all his fullness dwell in him</a:t>
            </a:r>
            <a:endParaRPr lang="en-US" sz="26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6974917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2966141-72C1-3C44-B61D-18D2D0EE4B54}"/>
              </a:ext>
            </a:extLst>
          </p:cNvPr>
          <p:cNvSpPr>
            <a:spLocks noGrp="1"/>
          </p:cNvSpPr>
          <p:nvPr>
            <p:ph idx="1"/>
          </p:nvPr>
        </p:nvSpPr>
        <p:spPr>
          <a:xfrm>
            <a:off x="228600" y="152400"/>
            <a:ext cx="11734800" cy="6477000"/>
          </a:xfrm>
          <a:noFill/>
          <a:effectLst>
            <a:outerShdw blurRad="50800" dist="63500" dir="2700000" algn="tl" rotWithShape="0">
              <a:prstClr val="black">
                <a:alpha val="40000"/>
              </a:prstClr>
            </a:outerShdw>
          </a:effectLst>
        </p:spPr>
        <p:txBody>
          <a:bodyPr vert="horz" lIns="457200" tIns="274320" rIns="457200" bIns="274320" rtlCol="0">
            <a:normAutofit/>
          </a:bodyPr>
          <a:lstStyle/>
          <a:p>
            <a:pPr>
              <a:spcAft>
                <a:spcPts val="200"/>
              </a:spcAft>
            </a:pPr>
            <a:r>
              <a:rPr lang="en-US" sz="2800" b="1" dirty="0"/>
              <a:t>1. HE IS THE FIRSTBORN OVER ALL CREATION</a:t>
            </a:r>
          </a:p>
          <a:p>
            <a:pPr>
              <a:spcAft>
                <a:spcPts val="200"/>
              </a:spcAft>
            </a:pPr>
            <a:r>
              <a:rPr lang="en-US" sz="2800" dirty="0"/>
              <a:t>	• For by him all things were created </a:t>
            </a:r>
          </a:p>
          <a:p>
            <a:pPr lvl="2" indent="0">
              <a:spcAft>
                <a:spcPts val="200"/>
              </a:spcAft>
            </a:pPr>
            <a:r>
              <a:rPr lang="en-US" sz="2400" dirty="0"/>
              <a:t>(things in heaven and on earth, visible and invisible, whether thrones or powers or rulers or authorities)</a:t>
            </a:r>
          </a:p>
          <a:p>
            <a:pPr>
              <a:spcAft>
                <a:spcPts val="200"/>
              </a:spcAft>
            </a:pPr>
            <a:r>
              <a:rPr lang="en-US" sz="2800" dirty="0"/>
              <a:t>	• All things were created for him</a:t>
            </a:r>
          </a:p>
          <a:p>
            <a:pPr>
              <a:spcAft>
                <a:spcPts val="200"/>
              </a:spcAft>
            </a:pPr>
            <a:r>
              <a:rPr lang="en-US" sz="2800" dirty="0"/>
              <a:t>	• He is before all things</a:t>
            </a:r>
          </a:p>
          <a:p>
            <a:pPr>
              <a:spcAft>
                <a:spcPts val="200"/>
              </a:spcAft>
            </a:pPr>
            <a:r>
              <a:rPr lang="en-US" sz="2800" dirty="0"/>
              <a:t>	• In him all things hold together</a:t>
            </a:r>
          </a:p>
        </p:txBody>
      </p:sp>
    </p:spTree>
    <p:extLst>
      <p:ext uri="{BB962C8B-B14F-4D97-AF65-F5344CB8AC3E}">
        <p14:creationId xmlns:p14="http://schemas.microsoft.com/office/powerpoint/2010/main" val="33586695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2966141-72C1-3C44-B61D-18D2D0EE4B54}"/>
              </a:ext>
            </a:extLst>
          </p:cNvPr>
          <p:cNvSpPr>
            <a:spLocks noGrp="1"/>
          </p:cNvSpPr>
          <p:nvPr>
            <p:ph idx="1"/>
          </p:nvPr>
        </p:nvSpPr>
        <p:spPr>
          <a:xfrm>
            <a:off x="228600" y="152400"/>
            <a:ext cx="11734800" cy="6477000"/>
          </a:xfrm>
          <a:noFill/>
          <a:effectLst>
            <a:outerShdw blurRad="50800" dist="63500" dir="2700000" algn="tl" rotWithShape="0">
              <a:prstClr val="black">
                <a:alpha val="40000"/>
              </a:prstClr>
            </a:outerShdw>
          </a:effectLst>
        </p:spPr>
        <p:txBody>
          <a:bodyPr vert="horz" lIns="457200" tIns="274320" rIns="457200" bIns="274320" rtlCol="0">
            <a:normAutofit/>
          </a:bodyPr>
          <a:lstStyle/>
          <a:p>
            <a:pPr>
              <a:spcAft>
                <a:spcPts val="200"/>
              </a:spcAft>
            </a:pPr>
            <a:r>
              <a:rPr lang="en-US" sz="2800" b="1" dirty="0"/>
              <a:t>1. HE IS THE FIRSTBORN OVER ALL CREATION</a:t>
            </a:r>
          </a:p>
          <a:p>
            <a:pPr>
              <a:spcAft>
                <a:spcPts val="200"/>
              </a:spcAft>
            </a:pPr>
            <a:r>
              <a:rPr lang="en-US" sz="2800" dirty="0"/>
              <a:t>	• For by him all things were created </a:t>
            </a:r>
          </a:p>
          <a:p>
            <a:pPr lvl="2" indent="0">
              <a:spcAft>
                <a:spcPts val="200"/>
              </a:spcAft>
            </a:pPr>
            <a:r>
              <a:rPr lang="en-US" sz="2400" dirty="0"/>
              <a:t>(things in heaven and on earth, visible and invisible, whether thrones or powers or rulers or authorities)</a:t>
            </a:r>
          </a:p>
          <a:p>
            <a:pPr>
              <a:spcAft>
                <a:spcPts val="200"/>
              </a:spcAft>
            </a:pPr>
            <a:r>
              <a:rPr lang="en-US" sz="2800" dirty="0"/>
              <a:t>	• All things were created for him</a:t>
            </a:r>
          </a:p>
          <a:p>
            <a:pPr>
              <a:spcAft>
                <a:spcPts val="200"/>
              </a:spcAft>
            </a:pPr>
            <a:r>
              <a:rPr lang="en-US" sz="2800" dirty="0"/>
              <a:t>	• He is before all things</a:t>
            </a:r>
          </a:p>
          <a:p>
            <a:pPr>
              <a:spcAft>
                <a:spcPts val="200"/>
              </a:spcAft>
            </a:pPr>
            <a:r>
              <a:rPr lang="en-US" sz="2800" dirty="0"/>
              <a:t>	• In him all things hold together</a:t>
            </a:r>
          </a:p>
          <a:p>
            <a:pPr>
              <a:spcAft>
                <a:spcPts val="200"/>
              </a:spcAft>
            </a:pPr>
            <a:endParaRPr lang="en-US" sz="2800" dirty="0"/>
          </a:p>
          <a:p>
            <a:pPr>
              <a:spcAft>
                <a:spcPts val="200"/>
              </a:spcAft>
            </a:pPr>
            <a:r>
              <a:rPr lang="en-US" sz="2800" b="1" dirty="0"/>
              <a:t>2. HE IS THE HEAD OF THE BODY, THE CHURCH</a:t>
            </a:r>
            <a:endParaRPr lang="en-US" sz="2800" dirty="0"/>
          </a:p>
          <a:p>
            <a:pPr>
              <a:spcAft>
                <a:spcPts val="200"/>
              </a:spcAft>
            </a:pPr>
            <a:r>
              <a:rPr lang="en-US" sz="2800" dirty="0"/>
              <a:t>	• He is the beginning </a:t>
            </a:r>
          </a:p>
          <a:p>
            <a:pPr>
              <a:spcAft>
                <a:spcPts val="200"/>
              </a:spcAft>
            </a:pPr>
            <a:r>
              <a:rPr lang="en-US" sz="2800" dirty="0"/>
              <a:t>	• He is the firstborn from among the dead</a:t>
            </a:r>
          </a:p>
          <a:p>
            <a:pPr>
              <a:spcAft>
                <a:spcPts val="200"/>
              </a:spcAft>
            </a:pPr>
            <a:r>
              <a:rPr lang="en-US" sz="2800" dirty="0"/>
              <a:t>		</a:t>
            </a:r>
          </a:p>
          <a:p>
            <a:pPr>
              <a:spcAft>
                <a:spcPts val="200"/>
              </a:spcAft>
            </a:pPr>
            <a:r>
              <a:rPr lang="en-US" sz="2800" dirty="0"/>
              <a:t>Conclusion: So that in everything he might have the supremacy. </a:t>
            </a:r>
          </a:p>
          <a:p>
            <a:pPr>
              <a:spcAft>
                <a:spcPts val="0"/>
              </a:spcAft>
            </a:pPr>
            <a:endParaRPr lang="en-US" sz="2800" dirty="0"/>
          </a:p>
        </p:txBody>
      </p:sp>
    </p:spTree>
    <p:extLst>
      <p:ext uri="{BB962C8B-B14F-4D97-AF65-F5344CB8AC3E}">
        <p14:creationId xmlns:p14="http://schemas.microsoft.com/office/powerpoint/2010/main" val="27056020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F721652-3EF9-C747-8D02-728B72998478}"/>
              </a:ext>
            </a:extLst>
          </p:cNvPr>
          <p:cNvSpPr>
            <a:spLocks noGrp="1"/>
          </p:cNvSpPr>
          <p:nvPr>
            <p:ph type="sldNum" sz="quarter" idx="12"/>
          </p:nvPr>
        </p:nvSpPr>
        <p:spPr/>
        <p:txBody>
          <a:bodyPr/>
          <a:lstStyle/>
          <a:p>
            <a:fld id="{0AA4ED6C-8A48-421A-ADF2-3AFB31B0387B}" type="slidenum">
              <a:rPr lang="en-US" smtClean="0"/>
              <a:pPr/>
              <a:t>7</a:t>
            </a:fld>
            <a:endParaRPr lang="en-US"/>
          </a:p>
        </p:txBody>
      </p:sp>
      <p:pic>
        <p:nvPicPr>
          <p:cNvPr id="3" name="Picture 2">
            <a:extLst>
              <a:ext uri="{FF2B5EF4-FFF2-40B4-BE49-F238E27FC236}">
                <a16:creationId xmlns:a16="http://schemas.microsoft.com/office/drawing/2014/main" id="{7A72DF02-E344-6D46-84D2-6F9C444B5B12}"/>
              </a:ext>
            </a:extLst>
          </p:cNvPr>
          <p:cNvPicPr>
            <a:picLocks noChangeAspect="1"/>
          </p:cNvPicPr>
          <p:nvPr/>
        </p:nvPicPr>
        <p:blipFill>
          <a:blip r:embed="rId3"/>
          <a:stretch>
            <a:fillRect/>
          </a:stretch>
        </p:blipFill>
        <p:spPr>
          <a:xfrm>
            <a:off x="1907641" y="445167"/>
            <a:ext cx="8376719" cy="5394531"/>
          </a:xfrm>
          <a:prstGeom prst="rect">
            <a:avLst/>
          </a:prstGeom>
        </p:spPr>
      </p:pic>
    </p:spTree>
    <p:extLst>
      <p:ext uri="{BB962C8B-B14F-4D97-AF65-F5344CB8AC3E}">
        <p14:creationId xmlns:p14="http://schemas.microsoft.com/office/powerpoint/2010/main" val="39137396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WJB1">
  <a:themeElements>
    <a:clrScheme name="Custom 1">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FF6013"/>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0.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WJB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WJB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3_WJB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4_WJB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13_WJB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7_WJB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8_WJB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5_WJB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712</Words>
  <Application>Microsoft Office PowerPoint</Application>
  <PresentationFormat>Widescreen</PresentationFormat>
  <Paragraphs>53</Paragraphs>
  <Slides>7</Slides>
  <Notes>1</Notes>
  <HiddenSlides>0</HiddenSlides>
  <MMClips>0</MMClips>
  <ScaleCrop>false</ScaleCrop>
  <HeadingPairs>
    <vt:vector size="6" baseType="variant">
      <vt:variant>
        <vt:lpstr>Fonts Used</vt:lpstr>
      </vt:variant>
      <vt:variant>
        <vt:i4>4</vt:i4>
      </vt:variant>
      <vt:variant>
        <vt:lpstr>Theme</vt:lpstr>
      </vt:variant>
      <vt:variant>
        <vt:i4>9</vt:i4>
      </vt:variant>
      <vt:variant>
        <vt:lpstr>Slide Titles</vt:lpstr>
      </vt:variant>
      <vt:variant>
        <vt:i4>7</vt:i4>
      </vt:variant>
    </vt:vector>
  </HeadingPairs>
  <TitlesOfParts>
    <vt:vector size="20" baseType="lpstr">
      <vt:lpstr>Arial</vt:lpstr>
      <vt:lpstr>Calibri</vt:lpstr>
      <vt:lpstr>Century</vt:lpstr>
      <vt:lpstr>Verdana</vt:lpstr>
      <vt:lpstr>WJB1</vt:lpstr>
      <vt:lpstr>1_WJB1</vt:lpstr>
      <vt:lpstr>2_WJB1</vt:lpstr>
      <vt:lpstr>3_WJB1</vt:lpstr>
      <vt:lpstr>4_WJB1</vt:lpstr>
      <vt:lpstr>13_WJB1</vt:lpstr>
      <vt:lpstr>7_WJB1</vt:lpstr>
      <vt:lpstr>8_WJB1</vt:lpstr>
      <vt:lpstr>5_WJB1</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 ∙ E ∙ S ∙ T </dc:title>
  <dc:creator>Joshua Miles</dc:creator>
  <cp:lastModifiedBy>Joshua Miles</cp:lastModifiedBy>
  <cp:revision>2</cp:revision>
  <dcterms:created xsi:type="dcterms:W3CDTF">2020-07-26T12:43:15Z</dcterms:created>
  <dcterms:modified xsi:type="dcterms:W3CDTF">2020-07-26T20:52:14Z</dcterms:modified>
</cp:coreProperties>
</file>