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15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64" r:id="rId2"/>
    <p:sldMasterId id="2147483768" r:id="rId3"/>
    <p:sldMasterId id="2147483771" r:id="rId4"/>
    <p:sldMasterId id="2147483772" r:id="rId5"/>
    <p:sldMasterId id="2147483776" r:id="rId6"/>
    <p:sldMasterId id="2147483788" r:id="rId7"/>
    <p:sldMasterId id="2147483798" r:id="rId8"/>
    <p:sldMasterId id="2147483808" r:id="rId9"/>
    <p:sldMasterId id="2147483811" r:id="rId10"/>
    <p:sldMasterId id="2147483813" r:id="rId11"/>
  </p:sldMasterIdLst>
  <p:notesMasterIdLst>
    <p:notesMasterId r:id="rId22"/>
  </p:notesMasterIdLst>
  <p:handoutMasterIdLst>
    <p:handoutMasterId r:id="rId23"/>
  </p:handoutMasterIdLst>
  <p:sldIdLst>
    <p:sldId id="3885" r:id="rId12"/>
    <p:sldId id="3888" r:id="rId13"/>
    <p:sldId id="3887" r:id="rId14"/>
    <p:sldId id="3889" r:id="rId15"/>
    <p:sldId id="3898" r:id="rId16"/>
    <p:sldId id="3890" r:id="rId17"/>
    <p:sldId id="3891" r:id="rId18"/>
    <p:sldId id="3892" r:id="rId19"/>
    <p:sldId id="2641" r:id="rId20"/>
    <p:sldId id="3886" r:id="rId2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087F"/>
    <a:srgbClr val="CA91D2"/>
    <a:srgbClr val="F545BC"/>
    <a:srgbClr val="009051"/>
    <a:srgbClr val="FF9500"/>
    <a:srgbClr val="CF65A3"/>
    <a:srgbClr val="BB62C7"/>
    <a:srgbClr val="FFFF66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829" autoAdjust="0"/>
    <p:restoredTop sz="86938" autoAdjust="0"/>
  </p:normalViewPr>
  <p:slideViewPr>
    <p:cSldViewPr>
      <p:cViewPr varScale="1">
        <p:scale>
          <a:sx n="74" d="100"/>
          <a:sy n="74" d="100"/>
        </p:scale>
        <p:origin x="494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8" tIns="46238" rIns="92478" bIns="46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8" tIns="46238" rIns="92478" bIns="462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8" tIns="46238" rIns="92478" bIns="46238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this slide during the benediction.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F1BE-2FA6-48B7-A734-A21F96AC4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6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4FF1BE-2FA6-48B7-A734-A21F96AC47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94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8288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A1B4-EC0D-2949-BAEA-65E99117C93D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D527-3E1C-3F4D-AA1F-BABC67351F52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C834-D616-0648-B729-BC1B294D9A85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286C-88DB-4842-A23B-FD92EF9FA2DD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1" y="949325"/>
            <a:ext cx="11548533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2953-FAD6-3B45-96F8-DDC9A54FC2FF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B4D1-3420-BB45-A3AC-466A71CDBD17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B83C-680D-B64D-9B8D-61F327147D50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E11DD-5ED5-1F4C-833D-D303AA4B81BC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EB9-CDE3-DE4F-82B9-69B743824DF1}" type="datetime1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C458-F712-FA4A-827F-1A5BBBD7A8B8}" type="datetime1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EAC5-4482-E74D-AF1E-E4A190EBD422}" type="datetime1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5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14C1-6D78-3944-A4FF-ADABB9065CA8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87E36-92EF-4E64-A298-B23D1F1E2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9606"/>
            <a:ext cx="10972800" cy="62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24BBA-AD2E-4642-BD17-CD70604E0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14400"/>
            <a:ext cx="1097280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215152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50" indent="-514350" algn="l" defTabSz="457200" rtl="0" eaLnBrk="1" latinLnBrk="0" hangingPunct="1">
        <a:lnSpc>
          <a:spcPct val="90000"/>
        </a:lnSpc>
        <a:spcBef>
          <a:spcPts val="1000"/>
        </a:spcBef>
        <a:buFont typeface="+mj-lt"/>
        <a:buAutoNum type="romanU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457200" rtl="0" eaLnBrk="1" latinLnBrk="0" hangingPunct="1">
        <a:lnSpc>
          <a:spcPct val="90000"/>
        </a:lnSpc>
        <a:spcBef>
          <a:spcPts val="500"/>
        </a:spcBef>
        <a:buFont typeface="+mj-lt"/>
        <a:buAutoNum type="alphaU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6363" indent="-461963" algn="l" defTabSz="457200" rtl="0" eaLnBrk="1" latinLnBrk="0" hangingPunct="1">
        <a:lnSpc>
          <a:spcPct val="90000"/>
        </a:lnSpc>
        <a:spcBef>
          <a:spcPts val="500"/>
        </a:spcBef>
        <a:buFont typeface="+mj-lt"/>
        <a:buAutoNum type="arabi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800" indent="-457200" algn="l" defTabSz="4572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290763" indent="-461963" algn="l" defTabSz="457200" rtl="0" eaLnBrk="1" latinLnBrk="0" hangingPunct="1">
        <a:lnSpc>
          <a:spcPct val="90000"/>
        </a:lnSpc>
        <a:spcBef>
          <a:spcPts val="500"/>
        </a:spcBef>
        <a:buFont typeface="+mj-lt"/>
        <a:buAutoNum type="romanLcPeriod"/>
        <a:tabLst>
          <a:tab pos="457200" algn="l"/>
        </a:tabLst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A5C5-FBC4-C044-97B9-090EE0125DB9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D10F-59DB-3945-9571-06ED7F4AAB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9D93-3AB6-AB45-90C0-48C1DEE56A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4600-2D1B-9C4B-ACEE-A98EEB2FA9BD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2490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13BC-0D2A-2B42-AD34-676B5EB8AA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329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32EB-A183-9942-8821-C5D5CF6B12AE}" type="datetime1">
              <a:rPr lang="en-US" smtClean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34165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22164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57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9510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8653FA-DBC0-3B49-ABD0-2E1F5FB4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THE PROBLEM OF UNANSWERED PRAYER</a:t>
            </a:r>
          </a:p>
          <a:p>
            <a:pPr algn="ctr"/>
            <a:r>
              <a:rPr lang="en-US" dirty="0"/>
              <a:t>Part 7</a:t>
            </a:r>
          </a:p>
        </p:txBody>
      </p:sp>
    </p:spTree>
    <p:extLst>
      <p:ext uri="{BB962C8B-B14F-4D97-AF65-F5344CB8AC3E}">
        <p14:creationId xmlns:p14="http://schemas.microsoft.com/office/powerpoint/2010/main" val="25658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11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A110-6C79-0E4C-ABDE-42532CE5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E25D6-5D04-7642-82A3-0B589608A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438400"/>
            <a:ext cx="5486400" cy="3687764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</a:pPr>
            <a:r>
              <a:rPr lang="en-US" sz="3200" dirty="0"/>
              <a:t>God is kind and generous; he has invited us to bring our requests to him and is inclined to answer them favorably.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EF0A33-86FF-DC46-A591-AA2821A0B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9218" y="2438400"/>
            <a:ext cx="5486400" cy="3687764"/>
          </a:xfrm>
        </p:spPr>
        <p:txBody>
          <a:bodyPr>
            <a:normAutofit/>
          </a:bodyPr>
          <a:lstStyle/>
          <a:p>
            <a:pPr marL="0" indent="0"/>
            <a:r>
              <a:rPr lang="en-US" sz="3200" dirty="0"/>
              <a:t>Because of sin, God has cursed the earth, and it is his will for us to suffer at least some of its painful effects during the present age.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44CB3-4414-C643-8874-8609637D3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1158701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4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3B2F7C-6EB2-5F4D-8AB3-9BDE3BCC4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CASE STUDY #1</a:t>
            </a:r>
          </a:p>
          <a:p>
            <a:pPr algn="ctr"/>
            <a:r>
              <a:rPr lang="en-US" dirty="0"/>
              <a:t>2 Samuel 12:13-23</a:t>
            </a:r>
          </a:p>
        </p:txBody>
      </p:sp>
    </p:spTree>
    <p:extLst>
      <p:ext uri="{BB962C8B-B14F-4D97-AF65-F5344CB8AC3E}">
        <p14:creationId xmlns:p14="http://schemas.microsoft.com/office/powerpoint/2010/main" val="19214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FC8F5D-780B-A44E-8D05-14629DF0C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A TROUBLESOME PASSAGE</a:t>
            </a:r>
          </a:p>
          <a:p>
            <a:r>
              <a:rPr lang="en-US" dirty="0"/>
              <a:t>• If the sin is “taken away,” why is there still punishment?</a:t>
            </a:r>
          </a:p>
          <a:p>
            <a:r>
              <a:rPr lang="en-US" dirty="0"/>
              <a:t>• Why does the child, who is innocent, suffer death for David’s sin?</a:t>
            </a:r>
          </a:p>
          <a:p>
            <a:r>
              <a:rPr lang="en-US" dirty="0"/>
              <a:t>• Why does God, who declares himself a friend to the humble and contrite, refuse David’s remorseful prayers and fasting?</a:t>
            </a:r>
          </a:p>
        </p:txBody>
      </p:sp>
    </p:spTree>
    <p:extLst>
      <p:ext uri="{BB962C8B-B14F-4D97-AF65-F5344CB8AC3E}">
        <p14:creationId xmlns:p14="http://schemas.microsoft.com/office/powerpoint/2010/main" val="406395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29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9634CE-94BE-CE4F-A3AA-142E82B58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VARIOUS OBSERVATIONS AND LESSONS</a:t>
            </a:r>
          </a:p>
          <a:p>
            <a:r>
              <a:rPr lang="en-US" dirty="0"/>
              <a:t>•	God doesn’t owe anyone anything. Every moment of every day is a gift, a demonstration of his grace.</a:t>
            </a:r>
          </a:p>
          <a:p>
            <a:r>
              <a:rPr lang="en-US" dirty="0"/>
              <a:t>• We can’t be certain when the child became ill; it may not have been on the day of his birth. </a:t>
            </a:r>
          </a:p>
          <a:p>
            <a:r>
              <a:rPr lang="en-US" dirty="0"/>
              <a:t>• Justice for Uriah; God was not going to let David benefit from his sin.</a:t>
            </a:r>
          </a:p>
          <a:p>
            <a:r>
              <a:rPr lang="en-US" dirty="0"/>
              <a:t>• David’s response serves as a model for all of us.</a:t>
            </a:r>
          </a:p>
          <a:p>
            <a:r>
              <a:rPr lang="en-US" dirty="0"/>
              <a:t>• Though bereft, David finds contentment.</a:t>
            </a:r>
          </a:p>
        </p:txBody>
      </p:sp>
    </p:spTree>
    <p:extLst>
      <p:ext uri="{BB962C8B-B14F-4D97-AF65-F5344CB8AC3E}">
        <p14:creationId xmlns:p14="http://schemas.microsoft.com/office/powerpoint/2010/main" val="117922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F8C15B-C75B-B64A-A3E9-848BA19D8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WHY DOES THE CHILD DIE?</a:t>
            </a:r>
          </a:p>
          <a:p>
            <a:r>
              <a:rPr lang="en-US" dirty="0"/>
              <a:t>• Vicarious punishment; to propitiate God’s anger?</a:t>
            </a:r>
          </a:p>
          <a:p>
            <a:r>
              <a:rPr lang="en-US"/>
              <a:t>• Punishment as </a:t>
            </a:r>
            <a:r>
              <a:rPr lang="en-US" dirty="0"/>
              <a:t>discipline?</a:t>
            </a:r>
          </a:p>
          <a:p>
            <a:r>
              <a:rPr lang="en-US" dirty="0"/>
              <a:t>• Not punishment for sin, but consequences of sin?</a:t>
            </a:r>
          </a:p>
        </p:txBody>
      </p:sp>
    </p:spTree>
    <p:extLst>
      <p:ext uri="{BB962C8B-B14F-4D97-AF65-F5344CB8AC3E}">
        <p14:creationId xmlns:p14="http://schemas.microsoft.com/office/powerpoint/2010/main" val="423653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41C87-4708-584A-91C6-8EE5D2ABC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2">
            <a:extLst>
              <a:ext uri="{FF2B5EF4-FFF2-40B4-BE49-F238E27FC236}">
                <a16:creationId xmlns:a16="http://schemas.microsoft.com/office/drawing/2014/main" id="{52A70A72-0E5F-2C40-8CF0-F5734699874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80" y="1981200"/>
            <a:ext cx="290184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5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253</Words>
  <Application>Microsoft Office PowerPoint</Application>
  <PresentationFormat>Widescreen</PresentationFormat>
  <Paragraphs>23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Calibri</vt:lpstr>
      <vt:lpstr>WJB1</vt:lpstr>
      <vt:lpstr>1_WJB1</vt:lpstr>
      <vt:lpstr>2_WJB1</vt:lpstr>
      <vt:lpstr>3_WJB1</vt:lpstr>
      <vt:lpstr>4_WJB1</vt:lpstr>
      <vt:lpstr>13_WJB1</vt:lpstr>
      <vt:lpstr>7_WJB1</vt:lpstr>
      <vt:lpstr>8_WJB1</vt:lpstr>
      <vt:lpstr>5_WJB1</vt:lpstr>
      <vt:lpstr>6_WJB1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Joshua Miles</dc:creator>
  <cp:lastModifiedBy>Joshua Miles</cp:lastModifiedBy>
  <cp:revision>46</cp:revision>
  <cp:lastPrinted>2020-11-01T13:50:55Z</cp:lastPrinted>
  <dcterms:created xsi:type="dcterms:W3CDTF">2020-10-16T20:17:11Z</dcterms:created>
  <dcterms:modified xsi:type="dcterms:W3CDTF">2020-11-01T19:05:39Z</dcterms:modified>
</cp:coreProperties>
</file>