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  <p:sldMasterId id="2147483768" r:id="rId2"/>
    <p:sldMasterId id="2147483771" r:id="rId3"/>
    <p:sldMasterId id="2147483772" r:id="rId4"/>
    <p:sldMasterId id="2147483776" r:id="rId5"/>
    <p:sldMasterId id="2147483788" r:id="rId6"/>
    <p:sldMasterId id="2147483798" r:id="rId7"/>
    <p:sldMasterId id="2147483808" r:id="rId8"/>
    <p:sldMasterId id="2147483813" r:id="rId9"/>
    <p:sldMasterId id="2147483815" r:id="rId10"/>
  </p:sldMasterIdLst>
  <p:notesMasterIdLst>
    <p:notesMasterId r:id="rId18"/>
  </p:notesMasterIdLst>
  <p:handoutMasterIdLst>
    <p:handoutMasterId r:id="rId19"/>
  </p:handoutMasterIdLst>
  <p:sldIdLst>
    <p:sldId id="3899" r:id="rId11"/>
    <p:sldId id="258" r:id="rId12"/>
    <p:sldId id="259" r:id="rId13"/>
    <p:sldId id="260" r:id="rId14"/>
    <p:sldId id="263" r:id="rId15"/>
    <p:sldId id="261" r:id="rId16"/>
    <p:sldId id="262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87F"/>
    <a:srgbClr val="CA91D2"/>
    <a:srgbClr val="F545BC"/>
    <a:srgbClr val="009051"/>
    <a:srgbClr val="FF9500"/>
    <a:srgbClr val="CF65A3"/>
    <a:srgbClr val="BB62C7"/>
    <a:srgbClr val="FFFF66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829" autoAdjust="0"/>
    <p:restoredTop sz="86938" autoAdjust="0"/>
  </p:normalViewPr>
  <p:slideViewPr>
    <p:cSldViewPr>
      <p:cViewPr varScale="1">
        <p:scale>
          <a:sx n="141" d="100"/>
          <a:sy n="141" d="100"/>
        </p:scale>
        <p:origin x="55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38" rIns="92478" bIns="46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8" tIns="46238" rIns="92478" bIns="46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1054-19B2-1F4E-A5F1-8823988D1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58D07-E605-7146-9FEC-50B0673BD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984FA-239A-9B41-B883-6A1B291C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23FD40-6FD4-2741-908B-9D642237AB7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6E0F6-4A35-154B-BD59-9D6077D6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4419D-E132-9446-9786-CDB57942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01F65D-FDD4-BD40-BEB1-DB8527E16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92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A5C5-FBC4-C044-97B9-090EE0125DB9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01B9EE-D632-484C-B4F3-07CE79CC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59352-ADE9-054E-BF0A-E99FB83D9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76B4B-46F2-1F48-8E50-ADE4437A1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FD40-6FD4-2741-908B-9D642237AB73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67B7F-3321-AC46-A5C2-8240EDA93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C971-4872-4A44-95FC-E51BFAD97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F65D-FDD4-BD40-BEB1-DB8527E16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D10F-59DB-3945-9571-06ED7F4AAB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9D93-3AB6-AB45-90C0-48C1DEE56A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4600-2D1B-9C4B-ACEE-A98EEB2FA9BD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13BC-0D2A-2B42-AD34-676B5EB8AA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32EB-A183-9942-8821-C5D5CF6B12AE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34165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2164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9510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87E36-92EF-4E64-A298-B23D1F1E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9606"/>
            <a:ext cx="10972800" cy="62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24BBA-AD2E-4642-BD17-CD70604E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1515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457200" rtl="0" eaLnBrk="1" latinLnBrk="0" hangingPunct="1">
        <a:lnSpc>
          <a:spcPct val="90000"/>
        </a:lnSpc>
        <a:spcBef>
          <a:spcPts val="1000"/>
        </a:spcBef>
        <a:buFont typeface="+mj-lt"/>
        <a:buAutoNum type="romanU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alphaU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6363" indent="-461963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457200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90763" indent="-461963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romanL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CB65-F39E-CC4C-9816-625ADA7B3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The Distinct and Special Role of Teaching in the Church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E8C85-F048-064B-92AE-CA538C40A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4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CB65-F39E-CC4C-9816-625ADA7B3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919" y="1122363"/>
            <a:ext cx="11578281" cy="23876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+mn-lt"/>
              </a:rPr>
              <a:t>Role of public teaching in the modern Evangelical church</a:t>
            </a:r>
          </a:p>
        </p:txBody>
      </p:sp>
    </p:spTree>
    <p:extLst>
      <p:ext uri="{BB962C8B-B14F-4D97-AF65-F5344CB8AC3E}">
        <p14:creationId xmlns:p14="http://schemas.microsoft.com/office/powerpoint/2010/main" val="401619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CB65-F39E-CC4C-9816-625ADA7B3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919" y="1122363"/>
            <a:ext cx="11578281" cy="23876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+mn-lt"/>
              </a:rPr>
              <a:t>Teacher/Teaching in the New Testament: </a:t>
            </a:r>
            <a:br>
              <a:rPr lang="en-US" sz="3800" dirty="0">
                <a:solidFill>
                  <a:schemeClr val="bg1"/>
                </a:solidFill>
                <a:latin typeface="+mn-lt"/>
              </a:rPr>
            </a:br>
            <a:r>
              <a:rPr lang="en-US" sz="3800" dirty="0">
                <a:solidFill>
                  <a:schemeClr val="bg1"/>
                </a:solidFill>
                <a:latin typeface="+mn-lt"/>
              </a:rPr>
              <a:t>a distinct role and special gift</a:t>
            </a:r>
          </a:p>
        </p:txBody>
      </p:sp>
    </p:spTree>
    <p:extLst>
      <p:ext uri="{BB962C8B-B14F-4D97-AF65-F5344CB8AC3E}">
        <p14:creationId xmlns:p14="http://schemas.microsoft.com/office/powerpoint/2010/main" val="327442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FD63C2-F843-7F4E-BE91-DECBD9DA1E49}"/>
              </a:ext>
            </a:extLst>
          </p:cNvPr>
          <p:cNvSpPr txBox="1"/>
          <p:nvPr/>
        </p:nvSpPr>
        <p:spPr>
          <a:xfrm>
            <a:off x="583310" y="637100"/>
            <a:ext cx="103222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was essential for the apostles to be teachers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means for his Word to be taught (and protected)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Error spreads through “false teachers” teaching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Elders address error through true teaching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 in the local church devote themselves to teaching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Pastor-elders in the church are teachers and this is a unique and special role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8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FD63C2-F843-7F4E-BE91-DECBD9DA1E49}"/>
              </a:ext>
            </a:extLst>
          </p:cNvPr>
          <p:cNvSpPr txBox="1"/>
          <p:nvPr/>
        </p:nvSpPr>
        <p:spPr>
          <a:xfrm>
            <a:off x="583310" y="637100"/>
            <a:ext cx="10322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Q/A (clarifications or contributions)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5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FD63C2-F843-7F4E-BE91-DECBD9DA1E49}"/>
              </a:ext>
            </a:extLst>
          </p:cNvPr>
          <p:cNvSpPr txBox="1"/>
          <p:nvPr/>
        </p:nvSpPr>
        <p:spPr>
          <a:xfrm>
            <a:off x="435392" y="233688"/>
            <a:ext cx="108311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Given we agree on the primacy of teaching as the role of the church leader, how should we as congregants support that role/gifting?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public practices would best support the importance of teaching/learning/preserving the truths of the faith?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public practices would best produce a culture of learning in the evangelical church?</a:t>
            </a:r>
          </a:p>
        </p:txBody>
      </p:sp>
    </p:spTree>
    <p:extLst>
      <p:ext uri="{BB962C8B-B14F-4D97-AF65-F5344CB8AC3E}">
        <p14:creationId xmlns:p14="http://schemas.microsoft.com/office/powerpoint/2010/main" val="218289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FD63C2-F843-7F4E-BE91-DECBD9DA1E49}"/>
              </a:ext>
            </a:extLst>
          </p:cNvPr>
          <p:cNvSpPr txBox="1"/>
          <p:nvPr/>
        </p:nvSpPr>
        <p:spPr>
          <a:xfrm>
            <a:off x="94130" y="704335"/>
            <a:ext cx="118334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private practices would be necessary to promote learning individually and collectively?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practices is the evangelical church doing now that helps or hinders the protecting of the gospel and the maturation of believers?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traditions are we committed to uphold and which ones are merely means to the end?  </a:t>
            </a:r>
          </a:p>
        </p:txBody>
      </p:sp>
    </p:spTree>
    <p:extLst>
      <p:ext uri="{BB962C8B-B14F-4D97-AF65-F5344CB8AC3E}">
        <p14:creationId xmlns:p14="http://schemas.microsoft.com/office/powerpoint/2010/main" val="13392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219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1_WJB1</vt:lpstr>
      <vt:lpstr>2_WJB1</vt:lpstr>
      <vt:lpstr>3_WJB1</vt:lpstr>
      <vt:lpstr>4_WJB1</vt:lpstr>
      <vt:lpstr>13_WJB1</vt:lpstr>
      <vt:lpstr>7_WJB1</vt:lpstr>
      <vt:lpstr>8_WJB1</vt:lpstr>
      <vt:lpstr>5_WJB1</vt:lpstr>
      <vt:lpstr>1_Custom Design</vt:lpstr>
      <vt:lpstr>1_Office Theme</vt:lpstr>
      <vt:lpstr>The Distinct and Special Role of Teaching in the Church  </vt:lpstr>
      <vt:lpstr>Role of public teaching in the modern Evangelical church</vt:lpstr>
      <vt:lpstr>Teacher/Teaching in the New Testament:  a distinct role and special gift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Joshua Miles</dc:creator>
  <cp:lastModifiedBy>Joshua Miles</cp:lastModifiedBy>
  <cp:revision>53</cp:revision>
  <cp:lastPrinted>2020-11-08T12:49:58Z</cp:lastPrinted>
  <dcterms:created xsi:type="dcterms:W3CDTF">2020-10-16T20:17:11Z</dcterms:created>
  <dcterms:modified xsi:type="dcterms:W3CDTF">2020-11-08T18:17:03Z</dcterms:modified>
</cp:coreProperties>
</file>