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0B5336-3EC0-4213-8A68-6EFCBC761109}" v="1" dt="2021-02-21T01:57:59.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630B5336-3EC0-4213-8A68-6EFCBC761109}"/>
    <pc:docChg chg="undo custSel addSld delSld modSld sldOrd addMainMaster delMainMaster">
      <pc:chgData name="Joshua Miles" userId="c3de303dcba1b2ee" providerId="LiveId" clId="{630B5336-3EC0-4213-8A68-6EFCBC761109}" dt="2021-02-21T11:00:27.274" v="3986"/>
      <pc:docMkLst>
        <pc:docMk/>
      </pc:docMkLst>
      <pc:sldChg chg="addSp delSp modSp new mod setBg modClrScheme setClrOvrMap chgLayout">
        <pc:chgData name="Joshua Miles" userId="c3de303dcba1b2ee" providerId="LiveId" clId="{630B5336-3EC0-4213-8A68-6EFCBC761109}" dt="2021-02-21T01:59:44.399" v="118" actId="403"/>
        <pc:sldMkLst>
          <pc:docMk/>
          <pc:sldMk cId="1780545453" sldId="256"/>
        </pc:sldMkLst>
        <pc:spChg chg="mod">
          <ac:chgData name="Joshua Miles" userId="c3de303dcba1b2ee" providerId="LiveId" clId="{630B5336-3EC0-4213-8A68-6EFCBC761109}" dt="2021-02-21T01:59:32.482" v="106" actId="404"/>
          <ac:spMkLst>
            <pc:docMk/>
            <pc:sldMk cId="1780545453" sldId="256"/>
            <ac:spMk id="2" creationId="{67D8E5AA-A9B9-400F-B9CF-8F79385906B7}"/>
          </ac:spMkLst>
        </pc:spChg>
        <pc:spChg chg="mod">
          <ac:chgData name="Joshua Miles" userId="c3de303dcba1b2ee" providerId="LiveId" clId="{630B5336-3EC0-4213-8A68-6EFCBC761109}" dt="2021-02-21T01:59:44.399" v="118" actId="403"/>
          <ac:spMkLst>
            <pc:docMk/>
            <pc:sldMk cId="1780545453" sldId="256"/>
            <ac:spMk id="3" creationId="{63F2F2AF-D1C4-4177-AD76-5E47299002AB}"/>
          </ac:spMkLst>
        </pc:spChg>
        <pc:spChg chg="add del">
          <ac:chgData name="Joshua Miles" userId="c3de303dcba1b2ee" providerId="LiveId" clId="{630B5336-3EC0-4213-8A68-6EFCBC761109}" dt="2021-02-21T01:58:15.902" v="92" actId="26606"/>
          <ac:spMkLst>
            <pc:docMk/>
            <pc:sldMk cId="1780545453" sldId="256"/>
            <ac:spMk id="10" creationId="{C1DD1A8A-57D5-4A81-AD04-532B043C5611}"/>
          </ac:spMkLst>
        </pc:spChg>
        <pc:spChg chg="add del">
          <ac:chgData name="Joshua Miles" userId="c3de303dcba1b2ee" providerId="LiveId" clId="{630B5336-3EC0-4213-8A68-6EFCBC761109}" dt="2021-02-21T01:58:15.902" v="92" actId="26606"/>
          <ac:spMkLst>
            <pc:docMk/>
            <pc:sldMk cId="1780545453" sldId="256"/>
            <ac:spMk id="12" creationId="{007891EC-4501-44ED-A8C8-B11B6DB767AB}"/>
          </ac:spMkLst>
        </pc:spChg>
        <pc:spChg chg="add del">
          <ac:chgData name="Joshua Miles" userId="c3de303dcba1b2ee" providerId="LiveId" clId="{630B5336-3EC0-4213-8A68-6EFCBC761109}" dt="2021-02-21T01:58:50.643" v="96" actId="26606"/>
          <ac:spMkLst>
            <pc:docMk/>
            <pc:sldMk cId="1780545453" sldId="256"/>
            <ac:spMk id="14" creationId="{79F40191-0F44-4FD1-82CC-ACB507C14BE6}"/>
          </ac:spMkLst>
        </pc:spChg>
        <pc:spChg chg="add del">
          <ac:chgData name="Joshua Miles" userId="c3de303dcba1b2ee" providerId="LiveId" clId="{630B5336-3EC0-4213-8A68-6EFCBC761109}" dt="2021-02-21T01:58:50.643" v="96" actId="26606"/>
          <ac:spMkLst>
            <pc:docMk/>
            <pc:sldMk cId="1780545453" sldId="256"/>
            <ac:spMk id="15" creationId="{5A59F003-E00A-43F9-91DC-CC54E3B87466}"/>
          </ac:spMkLst>
        </pc:spChg>
        <pc:spChg chg="add del">
          <ac:chgData name="Joshua Miles" userId="c3de303dcba1b2ee" providerId="LiveId" clId="{630B5336-3EC0-4213-8A68-6EFCBC761109}" dt="2021-02-21T01:58:50.643" v="96" actId="26606"/>
          <ac:spMkLst>
            <pc:docMk/>
            <pc:sldMk cId="1780545453" sldId="256"/>
            <ac:spMk id="16" creationId="{D74A4382-E3AD-430A-9A1F-DFA3E0E77A7D}"/>
          </ac:spMkLst>
        </pc:spChg>
        <pc:spChg chg="add del">
          <ac:chgData name="Joshua Miles" userId="c3de303dcba1b2ee" providerId="LiveId" clId="{630B5336-3EC0-4213-8A68-6EFCBC761109}" dt="2021-02-21T01:59:22.861" v="103" actId="26606"/>
          <ac:spMkLst>
            <pc:docMk/>
            <pc:sldMk cId="1780545453" sldId="256"/>
            <ac:spMk id="21" creationId="{4AA13AD3-0A4F-475A-BEBB-DEEFF5C096C3}"/>
          </ac:spMkLst>
        </pc:spChg>
        <pc:spChg chg="add">
          <ac:chgData name="Joshua Miles" userId="c3de303dcba1b2ee" providerId="LiveId" clId="{630B5336-3EC0-4213-8A68-6EFCBC761109}" dt="2021-02-21T01:59:22.861" v="103" actId="26606"/>
          <ac:spMkLst>
            <pc:docMk/>
            <pc:sldMk cId="1780545453" sldId="256"/>
            <ac:spMk id="26" creationId="{DB4A12B6-EF0D-43E8-8C17-4FAD4D2766E4}"/>
          </ac:spMkLst>
        </pc:spChg>
        <pc:spChg chg="add">
          <ac:chgData name="Joshua Miles" userId="c3de303dcba1b2ee" providerId="LiveId" clId="{630B5336-3EC0-4213-8A68-6EFCBC761109}" dt="2021-02-21T01:59:22.861" v="103" actId="26606"/>
          <ac:spMkLst>
            <pc:docMk/>
            <pc:sldMk cId="1780545453" sldId="256"/>
            <ac:spMk id="28" creationId="{AE107525-0C02-447F-8A3F-553320A7230E}"/>
          </ac:spMkLst>
        </pc:spChg>
        <pc:spChg chg="add">
          <ac:chgData name="Joshua Miles" userId="c3de303dcba1b2ee" providerId="LiveId" clId="{630B5336-3EC0-4213-8A68-6EFCBC761109}" dt="2021-02-21T01:59:22.861" v="103" actId="26606"/>
          <ac:spMkLst>
            <pc:docMk/>
            <pc:sldMk cId="1780545453" sldId="256"/>
            <ac:spMk id="30" creationId="{AB7A42E3-05D8-4A0B-9D4E-20EF581E57C0}"/>
          </ac:spMkLst>
        </pc:spChg>
        <pc:picChg chg="add mod ord">
          <ac:chgData name="Joshua Miles" userId="c3de303dcba1b2ee" providerId="LiveId" clId="{630B5336-3EC0-4213-8A68-6EFCBC761109}" dt="2021-02-21T01:59:22.861" v="103" actId="26606"/>
          <ac:picMkLst>
            <pc:docMk/>
            <pc:sldMk cId="1780545453" sldId="256"/>
            <ac:picMk id="5" creationId="{92CD6F0C-DC87-474C-BA2D-ABB4EDC8BA8B}"/>
          </ac:picMkLst>
        </pc:picChg>
        <pc:cxnChg chg="add">
          <ac:chgData name="Joshua Miles" userId="c3de303dcba1b2ee" providerId="LiveId" clId="{630B5336-3EC0-4213-8A68-6EFCBC761109}" dt="2021-02-21T01:59:22.861" v="103" actId="26606"/>
          <ac:cxnSpMkLst>
            <pc:docMk/>
            <pc:sldMk cId="1780545453" sldId="256"/>
            <ac:cxnSpMk id="32" creationId="{6EE9A54B-189D-4645-8254-FDC4210EC6DB}"/>
          </ac:cxnSpMkLst>
        </pc:cxnChg>
        <pc:cxnChg chg="add">
          <ac:chgData name="Joshua Miles" userId="c3de303dcba1b2ee" providerId="LiveId" clId="{630B5336-3EC0-4213-8A68-6EFCBC761109}" dt="2021-02-21T01:59:22.861" v="103" actId="26606"/>
          <ac:cxnSpMkLst>
            <pc:docMk/>
            <pc:sldMk cId="1780545453" sldId="256"/>
            <ac:cxnSpMk id="34" creationId="{511CE48F-D5E4-4520-AF1E-8F85CFBDA596}"/>
          </ac:cxnSpMkLst>
        </pc:cxnChg>
        <pc:cxnChg chg="add">
          <ac:chgData name="Joshua Miles" userId="c3de303dcba1b2ee" providerId="LiveId" clId="{630B5336-3EC0-4213-8A68-6EFCBC761109}" dt="2021-02-21T01:59:22.861" v="103" actId="26606"/>
          <ac:cxnSpMkLst>
            <pc:docMk/>
            <pc:sldMk cId="1780545453" sldId="256"/>
            <ac:cxnSpMk id="36" creationId="{41448851-39AD-4943-BF9C-C50704E08377}"/>
          </ac:cxnSpMkLst>
        </pc:cxnChg>
      </pc:sldChg>
      <pc:sldChg chg="modSp new mod">
        <pc:chgData name="Joshua Miles" userId="c3de303dcba1b2ee" providerId="LiveId" clId="{630B5336-3EC0-4213-8A68-6EFCBC761109}" dt="2021-02-21T02:16:03.203" v="217" actId="27636"/>
        <pc:sldMkLst>
          <pc:docMk/>
          <pc:sldMk cId="1650558452" sldId="257"/>
        </pc:sldMkLst>
        <pc:spChg chg="mod">
          <ac:chgData name="Joshua Miles" userId="c3de303dcba1b2ee" providerId="LiveId" clId="{630B5336-3EC0-4213-8A68-6EFCBC761109}" dt="2021-02-21T02:02:09.827" v="149" actId="20577"/>
          <ac:spMkLst>
            <pc:docMk/>
            <pc:sldMk cId="1650558452" sldId="257"/>
            <ac:spMk id="2" creationId="{34F7DFB8-DE52-40FA-A543-F59A49DBC9F7}"/>
          </ac:spMkLst>
        </pc:spChg>
        <pc:spChg chg="mod">
          <ac:chgData name="Joshua Miles" userId="c3de303dcba1b2ee" providerId="LiveId" clId="{630B5336-3EC0-4213-8A68-6EFCBC761109}" dt="2021-02-21T02:16:03.203" v="217" actId="27636"/>
          <ac:spMkLst>
            <pc:docMk/>
            <pc:sldMk cId="1650558452" sldId="257"/>
            <ac:spMk id="3" creationId="{91AFAC4A-5F99-4706-8C05-92E88067B3AC}"/>
          </ac:spMkLst>
        </pc:spChg>
      </pc:sldChg>
      <pc:sldChg chg="modSp new mod">
        <pc:chgData name="Joshua Miles" userId="c3de303dcba1b2ee" providerId="LiveId" clId="{630B5336-3EC0-4213-8A68-6EFCBC761109}" dt="2021-02-21T09:47:47.870" v="3963" actId="207"/>
        <pc:sldMkLst>
          <pc:docMk/>
          <pc:sldMk cId="612518395" sldId="258"/>
        </pc:sldMkLst>
        <pc:spChg chg="mod">
          <ac:chgData name="Joshua Miles" userId="c3de303dcba1b2ee" providerId="LiveId" clId="{630B5336-3EC0-4213-8A68-6EFCBC761109}" dt="2021-02-21T02:15:14.170" v="202" actId="20577"/>
          <ac:spMkLst>
            <pc:docMk/>
            <pc:sldMk cId="612518395" sldId="258"/>
            <ac:spMk id="2" creationId="{FD36CC16-4D16-4962-8840-3A1C40CF19CF}"/>
          </ac:spMkLst>
        </pc:spChg>
        <pc:spChg chg="mod">
          <ac:chgData name="Joshua Miles" userId="c3de303dcba1b2ee" providerId="LiveId" clId="{630B5336-3EC0-4213-8A68-6EFCBC761109}" dt="2021-02-21T09:47:47.870" v="3963" actId="207"/>
          <ac:spMkLst>
            <pc:docMk/>
            <pc:sldMk cId="612518395" sldId="258"/>
            <ac:spMk id="3" creationId="{003507D2-8174-4A33-A430-BD0C7DB65256}"/>
          </ac:spMkLst>
        </pc:spChg>
      </pc:sldChg>
      <pc:sldChg chg="modSp new mod">
        <pc:chgData name="Joshua Miles" userId="c3de303dcba1b2ee" providerId="LiveId" clId="{630B5336-3EC0-4213-8A68-6EFCBC761109}" dt="2021-02-21T02:18:00.955" v="247" actId="255"/>
        <pc:sldMkLst>
          <pc:docMk/>
          <pc:sldMk cId="855361503" sldId="259"/>
        </pc:sldMkLst>
        <pc:spChg chg="mod">
          <ac:chgData name="Joshua Miles" userId="c3de303dcba1b2ee" providerId="LiveId" clId="{630B5336-3EC0-4213-8A68-6EFCBC761109}" dt="2021-02-21T02:17:52.621" v="240" actId="20577"/>
          <ac:spMkLst>
            <pc:docMk/>
            <pc:sldMk cId="855361503" sldId="259"/>
            <ac:spMk id="2" creationId="{82AC6930-98BD-43F2-99A6-7222633C2BBD}"/>
          </ac:spMkLst>
        </pc:spChg>
        <pc:spChg chg="mod">
          <ac:chgData name="Joshua Miles" userId="c3de303dcba1b2ee" providerId="LiveId" clId="{630B5336-3EC0-4213-8A68-6EFCBC761109}" dt="2021-02-21T02:18:00.955" v="247" actId="255"/>
          <ac:spMkLst>
            <pc:docMk/>
            <pc:sldMk cId="855361503" sldId="259"/>
            <ac:spMk id="3" creationId="{9F437B91-2A93-44D4-AA54-854BCEBADCEA}"/>
          </ac:spMkLst>
        </pc:spChg>
      </pc:sldChg>
      <pc:sldChg chg="modSp new mod">
        <pc:chgData name="Joshua Miles" userId="c3de303dcba1b2ee" providerId="LiveId" clId="{630B5336-3EC0-4213-8A68-6EFCBC761109}" dt="2021-02-21T02:19:52.696" v="269" actId="207"/>
        <pc:sldMkLst>
          <pc:docMk/>
          <pc:sldMk cId="1886102079" sldId="260"/>
        </pc:sldMkLst>
        <pc:spChg chg="mod">
          <ac:chgData name="Joshua Miles" userId="c3de303dcba1b2ee" providerId="LiveId" clId="{630B5336-3EC0-4213-8A68-6EFCBC761109}" dt="2021-02-21T02:19:14.333" v="263" actId="20577"/>
          <ac:spMkLst>
            <pc:docMk/>
            <pc:sldMk cId="1886102079" sldId="260"/>
            <ac:spMk id="2" creationId="{66426CA6-DB4D-46CD-A5AC-5015E942303D}"/>
          </ac:spMkLst>
        </pc:spChg>
        <pc:spChg chg="mod">
          <ac:chgData name="Joshua Miles" userId="c3de303dcba1b2ee" providerId="LiveId" clId="{630B5336-3EC0-4213-8A68-6EFCBC761109}" dt="2021-02-21T02:19:52.696" v="269" actId="207"/>
          <ac:spMkLst>
            <pc:docMk/>
            <pc:sldMk cId="1886102079" sldId="260"/>
            <ac:spMk id="3" creationId="{6141D9F8-D287-4F7F-AD84-45CBEE2B0478}"/>
          </ac:spMkLst>
        </pc:spChg>
      </pc:sldChg>
      <pc:sldChg chg="modSp new mod">
        <pc:chgData name="Joshua Miles" userId="c3de303dcba1b2ee" providerId="LiveId" clId="{630B5336-3EC0-4213-8A68-6EFCBC761109}" dt="2021-02-21T09:50:02.851" v="3964" actId="207"/>
        <pc:sldMkLst>
          <pc:docMk/>
          <pc:sldMk cId="3733396291" sldId="261"/>
        </pc:sldMkLst>
        <pc:spChg chg="mod">
          <ac:chgData name="Joshua Miles" userId="c3de303dcba1b2ee" providerId="LiveId" clId="{630B5336-3EC0-4213-8A68-6EFCBC761109}" dt="2021-02-21T02:20:37.205" v="288" actId="20577"/>
          <ac:spMkLst>
            <pc:docMk/>
            <pc:sldMk cId="3733396291" sldId="261"/>
            <ac:spMk id="2" creationId="{E594ABB2-EB09-4833-B690-0BCA71DFF7D6}"/>
          </ac:spMkLst>
        </pc:spChg>
        <pc:spChg chg="mod">
          <ac:chgData name="Joshua Miles" userId="c3de303dcba1b2ee" providerId="LiveId" clId="{630B5336-3EC0-4213-8A68-6EFCBC761109}" dt="2021-02-21T09:50:02.851" v="3964" actId="207"/>
          <ac:spMkLst>
            <pc:docMk/>
            <pc:sldMk cId="3733396291" sldId="261"/>
            <ac:spMk id="3" creationId="{98691009-732F-4E20-99D3-F0860172306E}"/>
          </ac:spMkLst>
        </pc:spChg>
      </pc:sldChg>
      <pc:sldChg chg="modSp new mod">
        <pc:chgData name="Joshua Miles" userId="c3de303dcba1b2ee" providerId="LiveId" clId="{630B5336-3EC0-4213-8A68-6EFCBC761109}" dt="2021-02-21T02:47:13.522" v="336" actId="20577"/>
        <pc:sldMkLst>
          <pc:docMk/>
          <pc:sldMk cId="1456038906" sldId="262"/>
        </pc:sldMkLst>
        <pc:spChg chg="mod">
          <ac:chgData name="Joshua Miles" userId="c3de303dcba1b2ee" providerId="LiveId" clId="{630B5336-3EC0-4213-8A68-6EFCBC761109}" dt="2021-02-21T02:47:13.522" v="336" actId="20577"/>
          <ac:spMkLst>
            <pc:docMk/>
            <pc:sldMk cId="1456038906" sldId="262"/>
            <ac:spMk id="2" creationId="{DFA54808-4B2D-4BE8-AF93-DDAC155369DB}"/>
          </ac:spMkLst>
        </pc:spChg>
        <pc:spChg chg="mod">
          <ac:chgData name="Joshua Miles" userId="c3de303dcba1b2ee" providerId="LiveId" clId="{630B5336-3EC0-4213-8A68-6EFCBC761109}" dt="2021-02-21T02:46:27.337" v="334" actId="27636"/>
          <ac:spMkLst>
            <pc:docMk/>
            <pc:sldMk cId="1456038906" sldId="262"/>
            <ac:spMk id="3" creationId="{FE4FE077-3862-409A-B05E-56C8DB44195A}"/>
          </ac:spMkLst>
        </pc:spChg>
      </pc:sldChg>
      <pc:sldChg chg="modSp new mod">
        <pc:chgData name="Joshua Miles" userId="c3de303dcba1b2ee" providerId="LiveId" clId="{630B5336-3EC0-4213-8A68-6EFCBC761109}" dt="2021-02-21T02:49:36.496" v="357" actId="207"/>
        <pc:sldMkLst>
          <pc:docMk/>
          <pc:sldMk cId="2117301561" sldId="263"/>
        </pc:sldMkLst>
        <pc:spChg chg="mod">
          <ac:chgData name="Joshua Miles" userId="c3de303dcba1b2ee" providerId="LiveId" clId="{630B5336-3EC0-4213-8A68-6EFCBC761109}" dt="2021-02-21T02:48:58.075" v="354" actId="20577"/>
          <ac:spMkLst>
            <pc:docMk/>
            <pc:sldMk cId="2117301561" sldId="263"/>
            <ac:spMk id="2" creationId="{FCD68882-CB0A-499C-904A-9C5FB525F28C}"/>
          </ac:spMkLst>
        </pc:spChg>
        <pc:spChg chg="mod">
          <ac:chgData name="Joshua Miles" userId="c3de303dcba1b2ee" providerId="LiveId" clId="{630B5336-3EC0-4213-8A68-6EFCBC761109}" dt="2021-02-21T02:49:36.496" v="357" actId="207"/>
          <ac:spMkLst>
            <pc:docMk/>
            <pc:sldMk cId="2117301561" sldId="263"/>
            <ac:spMk id="3" creationId="{7FDF454E-903E-4020-8B64-901A4AF40168}"/>
          </ac:spMkLst>
        </pc:spChg>
      </pc:sldChg>
      <pc:sldChg chg="modSp new mod">
        <pc:chgData name="Joshua Miles" userId="c3de303dcba1b2ee" providerId="LiveId" clId="{630B5336-3EC0-4213-8A68-6EFCBC761109}" dt="2021-02-21T03:01:55.152" v="1284" actId="20577"/>
        <pc:sldMkLst>
          <pc:docMk/>
          <pc:sldMk cId="2477197314" sldId="264"/>
        </pc:sldMkLst>
        <pc:spChg chg="mod">
          <ac:chgData name="Joshua Miles" userId="c3de303dcba1b2ee" providerId="LiveId" clId="{630B5336-3EC0-4213-8A68-6EFCBC761109}" dt="2021-02-21T03:01:55.152" v="1284" actId="20577"/>
          <ac:spMkLst>
            <pc:docMk/>
            <pc:sldMk cId="2477197314" sldId="264"/>
            <ac:spMk id="2" creationId="{EB15B253-AF21-473D-827B-26C9307A6A1F}"/>
          </ac:spMkLst>
        </pc:spChg>
        <pc:spChg chg="mod">
          <ac:chgData name="Joshua Miles" userId="c3de303dcba1b2ee" providerId="LiveId" clId="{630B5336-3EC0-4213-8A68-6EFCBC761109}" dt="2021-02-21T02:54:31.575" v="875" actId="20577"/>
          <ac:spMkLst>
            <pc:docMk/>
            <pc:sldMk cId="2477197314" sldId="264"/>
            <ac:spMk id="3" creationId="{73882E8A-FA82-4FBB-91C5-0449F5480D06}"/>
          </ac:spMkLst>
        </pc:spChg>
      </pc:sldChg>
      <pc:sldChg chg="modSp new mod">
        <pc:chgData name="Joshua Miles" userId="c3de303dcba1b2ee" providerId="LiveId" clId="{630B5336-3EC0-4213-8A68-6EFCBC761109}" dt="2021-02-21T02:58:00.110" v="1021" actId="255"/>
        <pc:sldMkLst>
          <pc:docMk/>
          <pc:sldMk cId="3058526899" sldId="265"/>
        </pc:sldMkLst>
        <pc:spChg chg="mod">
          <ac:chgData name="Joshua Miles" userId="c3de303dcba1b2ee" providerId="LiveId" clId="{630B5336-3EC0-4213-8A68-6EFCBC761109}" dt="2021-02-21T02:57:27.940" v="885" actId="20577"/>
          <ac:spMkLst>
            <pc:docMk/>
            <pc:sldMk cId="3058526899" sldId="265"/>
            <ac:spMk id="2" creationId="{DBB42015-6F0C-4B8F-B3A7-5331E111027D}"/>
          </ac:spMkLst>
        </pc:spChg>
        <pc:spChg chg="mod">
          <ac:chgData name="Joshua Miles" userId="c3de303dcba1b2ee" providerId="LiveId" clId="{630B5336-3EC0-4213-8A68-6EFCBC761109}" dt="2021-02-21T02:58:00.110" v="1021" actId="255"/>
          <ac:spMkLst>
            <pc:docMk/>
            <pc:sldMk cId="3058526899" sldId="265"/>
            <ac:spMk id="3" creationId="{89EE52E8-8D17-4BF8-9C54-2D533FC43723}"/>
          </ac:spMkLst>
        </pc:spChg>
      </pc:sldChg>
      <pc:sldChg chg="modSp new mod">
        <pc:chgData name="Joshua Miles" userId="c3de303dcba1b2ee" providerId="LiveId" clId="{630B5336-3EC0-4213-8A68-6EFCBC761109}" dt="2021-02-21T03:04:06.626" v="1529" actId="403"/>
        <pc:sldMkLst>
          <pc:docMk/>
          <pc:sldMk cId="3924964810" sldId="266"/>
        </pc:sldMkLst>
        <pc:spChg chg="mod">
          <ac:chgData name="Joshua Miles" userId="c3de303dcba1b2ee" providerId="LiveId" clId="{630B5336-3EC0-4213-8A68-6EFCBC761109}" dt="2021-02-21T03:01:49.652" v="1282" actId="20577"/>
          <ac:spMkLst>
            <pc:docMk/>
            <pc:sldMk cId="3924964810" sldId="266"/>
            <ac:spMk id="2" creationId="{A8D68145-256C-4D31-98A3-F23D5657BFD4}"/>
          </ac:spMkLst>
        </pc:spChg>
        <pc:spChg chg="mod">
          <ac:chgData name="Joshua Miles" userId="c3de303dcba1b2ee" providerId="LiveId" clId="{630B5336-3EC0-4213-8A68-6EFCBC761109}" dt="2021-02-21T03:04:06.626" v="1529" actId="403"/>
          <ac:spMkLst>
            <pc:docMk/>
            <pc:sldMk cId="3924964810" sldId="266"/>
            <ac:spMk id="3" creationId="{0E8D50FA-4599-4E26-805E-630CB5D49012}"/>
          </ac:spMkLst>
        </pc:spChg>
      </pc:sldChg>
      <pc:sldChg chg="modSp add mod">
        <pc:chgData name="Joshua Miles" userId="c3de303dcba1b2ee" providerId="LiveId" clId="{630B5336-3EC0-4213-8A68-6EFCBC761109}" dt="2021-02-21T03:03:59.014" v="1528" actId="403"/>
        <pc:sldMkLst>
          <pc:docMk/>
          <pc:sldMk cId="2442228842" sldId="267"/>
        </pc:sldMkLst>
        <pc:spChg chg="mod">
          <ac:chgData name="Joshua Miles" userId="c3de303dcba1b2ee" providerId="LiveId" clId="{630B5336-3EC0-4213-8A68-6EFCBC761109}" dt="2021-02-21T03:01:40.744" v="1276" actId="20577"/>
          <ac:spMkLst>
            <pc:docMk/>
            <pc:sldMk cId="2442228842" sldId="267"/>
            <ac:spMk id="2" creationId="{A8D68145-256C-4D31-98A3-F23D5657BFD4}"/>
          </ac:spMkLst>
        </pc:spChg>
        <pc:spChg chg="mod">
          <ac:chgData name="Joshua Miles" userId="c3de303dcba1b2ee" providerId="LiveId" clId="{630B5336-3EC0-4213-8A68-6EFCBC761109}" dt="2021-02-21T03:03:59.014" v="1528" actId="403"/>
          <ac:spMkLst>
            <pc:docMk/>
            <pc:sldMk cId="2442228842" sldId="267"/>
            <ac:spMk id="3" creationId="{0E8D50FA-4599-4E26-805E-630CB5D49012}"/>
          </ac:spMkLst>
        </pc:spChg>
      </pc:sldChg>
      <pc:sldChg chg="modSp add mod">
        <pc:chgData name="Joshua Miles" userId="c3de303dcba1b2ee" providerId="LiveId" clId="{630B5336-3EC0-4213-8A68-6EFCBC761109}" dt="2021-02-21T03:03:54.454" v="1527" actId="403"/>
        <pc:sldMkLst>
          <pc:docMk/>
          <pc:sldMk cId="195562040" sldId="268"/>
        </pc:sldMkLst>
        <pc:spChg chg="mod">
          <ac:chgData name="Joshua Miles" userId="c3de303dcba1b2ee" providerId="LiveId" clId="{630B5336-3EC0-4213-8A68-6EFCBC761109}" dt="2021-02-21T03:03:54.454" v="1527" actId="403"/>
          <ac:spMkLst>
            <pc:docMk/>
            <pc:sldMk cId="195562040" sldId="268"/>
            <ac:spMk id="3" creationId="{0E8D50FA-4599-4E26-805E-630CB5D49012}"/>
          </ac:spMkLst>
        </pc:spChg>
      </pc:sldChg>
      <pc:sldChg chg="modSp add mod">
        <pc:chgData name="Joshua Miles" userId="c3de303dcba1b2ee" providerId="LiveId" clId="{630B5336-3EC0-4213-8A68-6EFCBC761109}" dt="2021-02-21T03:03:50.354" v="1526" actId="27636"/>
        <pc:sldMkLst>
          <pc:docMk/>
          <pc:sldMk cId="2354518628" sldId="269"/>
        </pc:sldMkLst>
        <pc:spChg chg="mod">
          <ac:chgData name="Joshua Miles" userId="c3de303dcba1b2ee" providerId="LiveId" clId="{630B5336-3EC0-4213-8A68-6EFCBC761109}" dt="2021-02-21T03:03:50.354" v="1526" actId="27636"/>
          <ac:spMkLst>
            <pc:docMk/>
            <pc:sldMk cId="2354518628" sldId="269"/>
            <ac:spMk id="3" creationId="{0E8D50FA-4599-4E26-805E-630CB5D49012}"/>
          </ac:spMkLst>
        </pc:spChg>
      </pc:sldChg>
      <pc:sldChg chg="add ord">
        <pc:chgData name="Joshua Miles" userId="c3de303dcba1b2ee" providerId="LiveId" clId="{630B5336-3EC0-4213-8A68-6EFCBC761109}" dt="2021-02-21T03:09:34.267" v="1532"/>
        <pc:sldMkLst>
          <pc:docMk/>
          <pc:sldMk cId="3818518781" sldId="270"/>
        </pc:sldMkLst>
      </pc:sldChg>
      <pc:sldChg chg="modSp new mod">
        <pc:chgData name="Joshua Miles" userId="c3de303dcba1b2ee" providerId="LiveId" clId="{630B5336-3EC0-4213-8A68-6EFCBC761109}" dt="2021-02-21T03:11:08.147" v="1551" actId="255"/>
        <pc:sldMkLst>
          <pc:docMk/>
          <pc:sldMk cId="3382776661" sldId="271"/>
        </pc:sldMkLst>
        <pc:spChg chg="mod">
          <ac:chgData name="Joshua Miles" userId="c3de303dcba1b2ee" providerId="LiveId" clId="{630B5336-3EC0-4213-8A68-6EFCBC761109}" dt="2021-02-21T03:10:44.497" v="1543" actId="20577"/>
          <ac:spMkLst>
            <pc:docMk/>
            <pc:sldMk cId="3382776661" sldId="271"/>
            <ac:spMk id="2" creationId="{53DD5F57-1701-483F-AB59-0BC8B489B199}"/>
          </ac:spMkLst>
        </pc:spChg>
        <pc:spChg chg="mod">
          <ac:chgData name="Joshua Miles" userId="c3de303dcba1b2ee" providerId="LiveId" clId="{630B5336-3EC0-4213-8A68-6EFCBC761109}" dt="2021-02-21T03:11:08.147" v="1551" actId="255"/>
          <ac:spMkLst>
            <pc:docMk/>
            <pc:sldMk cId="3382776661" sldId="271"/>
            <ac:spMk id="3" creationId="{048929DE-C600-4EC4-83BB-12D7CC7FD020}"/>
          </ac:spMkLst>
        </pc:spChg>
      </pc:sldChg>
      <pc:sldChg chg="modSp new mod">
        <pc:chgData name="Joshua Miles" userId="c3de303dcba1b2ee" providerId="LiveId" clId="{630B5336-3EC0-4213-8A68-6EFCBC761109}" dt="2021-02-21T10:23:25.618" v="3965" actId="20577"/>
        <pc:sldMkLst>
          <pc:docMk/>
          <pc:sldMk cId="1178676236" sldId="272"/>
        </pc:sldMkLst>
        <pc:spChg chg="mod">
          <ac:chgData name="Joshua Miles" userId="c3de303dcba1b2ee" providerId="LiveId" clId="{630B5336-3EC0-4213-8A68-6EFCBC761109}" dt="2021-02-21T10:23:25.618" v="3965" actId="20577"/>
          <ac:spMkLst>
            <pc:docMk/>
            <pc:sldMk cId="1178676236" sldId="272"/>
            <ac:spMk id="2" creationId="{F3BB995E-C55D-4EBA-A59D-615F88DBE1B7}"/>
          </ac:spMkLst>
        </pc:spChg>
        <pc:spChg chg="mod">
          <ac:chgData name="Joshua Miles" userId="c3de303dcba1b2ee" providerId="LiveId" clId="{630B5336-3EC0-4213-8A68-6EFCBC761109}" dt="2021-02-21T03:13:30.761" v="1574" actId="255"/>
          <ac:spMkLst>
            <pc:docMk/>
            <pc:sldMk cId="1178676236" sldId="272"/>
            <ac:spMk id="3" creationId="{39EA22D4-D9C2-426B-A238-1CEB029CBDA8}"/>
          </ac:spMkLst>
        </pc:spChg>
      </pc:sldChg>
      <pc:sldChg chg="modSp new mod">
        <pc:chgData name="Joshua Miles" userId="c3de303dcba1b2ee" providerId="LiveId" clId="{630B5336-3EC0-4213-8A68-6EFCBC761109}" dt="2021-02-21T10:24:05.543" v="3966" actId="20577"/>
        <pc:sldMkLst>
          <pc:docMk/>
          <pc:sldMk cId="1253445719" sldId="273"/>
        </pc:sldMkLst>
        <pc:spChg chg="mod">
          <ac:chgData name="Joshua Miles" userId="c3de303dcba1b2ee" providerId="LiveId" clId="{630B5336-3EC0-4213-8A68-6EFCBC761109}" dt="2021-02-21T10:24:05.543" v="3966" actId="20577"/>
          <ac:spMkLst>
            <pc:docMk/>
            <pc:sldMk cId="1253445719" sldId="273"/>
            <ac:spMk id="2" creationId="{E9529753-7DA1-45A3-B31D-1EDAD3BED1EA}"/>
          </ac:spMkLst>
        </pc:spChg>
        <pc:spChg chg="mod">
          <ac:chgData name="Joshua Miles" userId="c3de303dcba1b2ee" providerId="LiveId" clId="{630B5336-3EC0-4213-8A68-6EFCBC761109}" dt="2021-02-21T03:17:40.220" v="1611" actId="207"/>
          <ac:spMkLst>
            <pc:docMk/>
            <pc:sldMk cId="1253445719" sldId="273"/>
            <ac:spMk id="3" creationId="{605E1F89-E22C-4F7E-96CA-980F9A44122E}"/>
          </ac:spMkLst>
        </pc:spChg>
      </pc:sldChg>
      <pc:sldChg chg="modSp new mod">
        <pc:chgData name="Joshua Miles" userId="c3de303dcba1b2ee" providerId="LiveId" clId="{630B5336-3EC0-4213-8A68-6EFCBC761109}" dt="2021-02-21T03:18:00.725" v="1632" actId="255"/>
        <pc:sldMkLst>
          <pc:docMk/>
          <pc:sldMk cId="3114247497" sldId="274"/>
        </pc:sldMkLst>
        <pc:spChg chg="mod">
          <ac:chgData name="Joshua Miles" userId="c3de303dcba1b2ee" providerId="LiveId" clId="{630B5336-3EC0-4213-8A68-6EFCBC761109}" dt="2021-02-21T03:17:55.293" v="1631" actId="20577"/>
          <ac:spMkLst>
            <pc:docMk/>
            <pc:sldMk cId="3114247497" sldId="274"/>
            <ac:spMk id="2" creationId="{A9BF5FC3-8D03-430D-A1C1-93D92555D79F}"/>
          </ac:spMkLst>
        </pc:spChg>
        <pc:spChg chg="mod">
          <ac:chgData name="Joshua Miles" userId="c3de303dcba1b2ee" providerId="LiveId" clId="{630B5336-3EC0-4213-8A68-6EFCBC761109}" dt="2021-02-21T03:18:00.725" v="1632" actId="255"/>
          <ac:spMkLst>
            <pc:docMk/>
            <pc:sldMk cId="3114247497" sldId="274"/>
            <ac:spMk id="3" creationId="{28DD9F65-2144-4C7C-8DF6-ED9A05033134}"/>
          </ac:spMkLst>
        </pc:spChg>
      </pc:sldChg>
      <pc:sldChg chg="modSp new mod">
        <pc:chgData name="Joshua Miles" userId="c3de303dcba1b2ee" providerId="LiveId" clId="{630B5336-3EC0-4213-8A68-6EFCBC761109}" dt="2021-02-21T03:19:25.200" v="1659" actId="207"/>
        <pc:sldMkLst>
          <pc:docMk/>
          <pc:sldMk cId="1222098944" sldId="275"/>
        </pc:sldMkLst>
        <pc:spChg chg="mod">
          <ac:chgData name="Joshua Miles" userId="c3de303dcba1b2ee" providerId="LiveId" clId="{630B5336-3EC0-4213-8A68-6EFCBC761109}" dt="2021-02-21T03:18:35.138" v="1649" actId="20577"/>
          <ac:spMkLst>
            <pc:docMk/>
            <pc:sldMk cId="1222098944" sldId="275"/>
            <ac:spMk id="2" creationId="{9F2356D1-D14F-44F1-9903-A6835992101D}"/>
          </ac:spMkLst>
        </pc:spChg>
        <pc:spChg chg="mod">
          <ac:chgData name="Joshua Miles" userId="c3de303dcba1b2ee" providerId="LiveId" clId="{630B5336-3EC0-4213-8A68-6EFCBC761109}" dt="2021-02-21T03:19:25.200" v="1659" actId="207"/>
          <ac:spMkLst>
            <pc:docMk/>
            <pc:sldMk cId="1222098944" sldId="275"/>
            <ac:spMk id="3" creationId="{A906CDD0-AF8D-4C09-ADC6-214CB2E60044}"/>
          </ac:spMkLst>
        </pc:spChg>
      </pc:sldChg>
      <pc:sldChg chg="modSp new mod">
        <pc:chgData name="Joshua Miles" userId="c3de303dcba1b2ee" providerId="LiveId" clId="{630B5336-3EC0-4213-8A68-6EFCBC761109}" dt="2021-02-21T03:20:51.702" v="1683" actId="207"/>
        <pc:sldMkLst>
          <pc:docMk/>
          <pc:sldMk cId="2143448337" sldId="276"/>
        </pc:sldMkLst>
        <pc:spChg chg="mod">
          <ac:chgData name="Joshua Miles" userId="c3de303dcba1b2ee" providerId="LiveId" clId="{630B5336-3EC0-4213-8A68-6EFCBC761109}" dt="2021-02-21T03:19:38.051" v="1674" actId="20577"/>
          <ac:spMkLst>
            <pc:docMk/>
            <pc:sldMk cId="2143448337" sldId="276"/>
            <ac:spMk id="2" creationId="{FBA2A9B7-9B7F-4D23-8BA1-9A2D5D091993}"/>
          </ac:spMkLst>
        </pc:spChg>
        <pc:spChg chg="mod">
          <ac:chgData name="Joshua Miles" userId="c3de303dcba1b2ee" providerId="LiveId" clId="{630B5336-3EC0-4213-8A68-6EFCBC761109}" dt="2021-02-21T03:20:51.702" v="1683" actId="207"/>
          <ac:spMkLst>
            <pc:docMk/>
            <pc:sldMk cId="2143448337" sldId="276"/>
            <ac:spMk id="3" creationId="{038C58DC-5E5B-4518-8AB8-1A84D48483AB}"/>
          </ac:spMkLst>
        </pc:spChg>
      </pc:sldChg>
      <pc:sldChg chg="modSp new mod">
        <pc:chgData name="Joshua Miles" userId="c3de303dcba1b2ee" providerId="LiveId" clId="{630B5336-3EC0-4213-8A68-6EFCBC761109}" dt="2021-02-21T10:25:31.585" v="3969" actId="207"/>
        <pc:sldMkLst>
          <pc:docMk/>
          <pc:sldMk cId="605393140" sldId="277"/>
        </pc:sldMkLst>
        <pc:spChg chg="mod">
          <ac:chgData name="Joshua Miles" userId="c3de303dcba1b2ee" providerId="LiveId" clId="{630B5336-3EC0-4213-8A68-6EFCBC761109}" dt="2021-02-21T03:21:23.441" v="1715" actId="20577"/>
          <ac:spMkLst>
            <pc:docMk/>
            <pc:sldMk cId="605393140" sldId="277"/>
            <ac:spMk id="2" creationId="{292789FF-113C-482D-A325-4DE9FE058E5C}"/>
          </ac:spMkLst>
        </pc:spChg>
        <pc:spChg chg="mod">
          <ac:chgData name="Joshua Miles" userId="c3de303dcba1b2ee" providerId="LiveId" clId="{630B5336-3EC0-4213-8A68-6EFCBC761109}" dt="2021-02-21T10:25:31.585" v="3969" actId="207"/>
          <ac:spMkLst>
            <pc:docMk/>
            <pc:sldMk cId="605393140" sldId="277"/>
            <ac:spMk id="3" creationId="{CAEA9213-5EB9-4232-BF70-F4465B1B3FFC}"/>
          </ac:spMkLst>
        </pc:spChg>
      </pc:sldChg>
      <pc:sldChg chg="modSp new mod">
        <pc:chgData name="Joshua Miles" userId="c3de303dcba1b2ee" providerId="LiveId" clId="{630B5336-3EC0-4213-8A68-6EFCBC761109}" dt="2021-02-21T03:23:31.261" v="1733" actId="255"/>
        <pc:sldMkLst>
          <pc:docMk/>
          <pc:sldMk cId="4008028016" sldId="278"/>
        </pc:sldMkLst>
        <pc:spChg chg="mod">
          <ac:chgData name="Joshua Miles" userId="c3de303dcba1b2ee" providerId="LiveId" clId="{630B5336-3EC0-4213-8A68-6EFCBC761109}" dt="2021-02-21T03:22:55.251" v="1731" actId="20577"/>
          <ac:spMkLst>
            <pc:docMk/>
            <pc:sldMk cId="4008028016" sldId="278"/>
            <ac:spMk id="2" creationId="{D72AC822-EB96-4840-B153-F858C9E34820}"/>
          </ac:spMkLst>
        </pc:spChg>
        <pc:spChg chg="mod">
          <ac:chgData name="Joshua Miles" userId="c3de303dcba1b2ee" providerId="LiveId" clId="{630B5336-3EC0-4213-8A68-6EFCBC761109}" dt="2021-02-21T03:23:31.261" v="1733" actId="255"/>
          <ac:spMkLst>
            <pc:docMk/>
            <pc:sldMk cId="4008028016" sldId="278"/>
            <ac:spMk id="3" creationId="{63F39970-7EAD-4BAD-834B-4DEB6047A88E}"/>
          </ac:spMkLst>
        </pc:spChg>
      </pc:sldChg>
      <pc:sldChg chg="modSp new mod">
        <pc:chgData name="Joshua Miles" userId="c3de303dcba1b2ee" providerId="LiveId" clId="{630B5336-3EC0-4213-8A68-6EFCBC761109}" dt="2021-02-21T03:24:42.981" v="1752" actId="403"/>
        <pc:sldMkLst>
          <pc:docMk/>
          <pc:sldMk cId="2347035405" sldId="279"/>
        </pc:sldMkLst>
        <pc:spChg chg="mod">
          <ac:chgData name="Joshua Miles" userId="c3de303dcba1b2ee" providerId="LiveId" clId="{630B5336-3EC0-4213-8A68-6EFCBC761109}" dt="2021-02-21T03:23:46.425" v="1745" actId="20577"/>
          <ac:spMkLst>
            <pc:docMk/>
            <pc:sldMk cId="2347035405" sldId="279"/>
            <ac:spMk id="2" creationId="{464DCD43-AA56-4798-8AEF-F8485BA05707}"/>
          </ac:spMkLst>
        </pc:spChg>
        <pc:spChg chg="mod">
          <ac:chgData name="Joshua Miles" userId="c3de303dcba1b2ee" providerId="LiveId" clId="{630B5336-3EC0-4213-8A68-6EFCBC761109}" dt="2021-02-21T03:24:42.981" v="1752" actId="403"/>
          <ac:spMkLst>
            <pc:docMk/>
            <pc:sldMk cId="2347035405" sldId="279"/>
            <ac:spMk id="3" creationId="{1C873D67-5CB6-4348-ACA4-023DD174BAE5}"/>
          </ac:spMkLst>
        </pc:spChg>
      </pc:sldChg>
      <pc:sldChg chg="add ord">
        <pc:chgData name="Joshua Miles" userId="c3de303dcba1b2ee" providerId="LiveId" clId="{630B5336-3EC0-4213-8A68-6EFCBC761109}" dt="2021-02-21T03:25:51.711" v="1755"/>
        <pc:sldMkLst>
          <pc:docMk/>
          <pc:sldMk cId="29529667" sldId="280"/>
        </pc:sldMkLst>
      </pc:sldChg>
      <pc:sldChg chg="addSp modSp new mod">
        <pc:chgData name="Joshua Miles" userId="c3de303dcba1b2ee" providerId="LiveId" clId="{630B5336-3EC0-4213-8A68-6EFCBC761109}" dt="2021-02-21T03:30:44.616" v="1941" actId="5793"/>
        <pc:sldMkLst>
          <pc:docMk/>
          <pc:sldMk cId="1971318317" sldId="281"/>
        </pc:sldMkLst>
        <pc:spChg chg="mod">
          <ac:chgData name="Joshua Miles" userId="c3de303dcba1b2ee" providerId="LiveId" clId="{630B5336-3EC0-4213-8A68-6EFCBC761109}" dt="2021-02-21T03:26:21.023" v="1762" actId="20577"/>
          <ac:spMkLst>
            <pc:docMk/>
            <pc:sldMk cId="1971318317" sldId="281"/>
            <ac:spMk id="2" creationId="{6045AFF4-4475-40EB-B3F5-2789ACC50334}"/>
          </ac:spMkLst>
        </pc:spChg>
        <pc:spChg chg="mod">
          <ac:chgData name="Joshua Miles" userId="c3de303dcba1b2ee" providerId="LiveId" clId="{630B5336-3EC0-4213-8A68-6EFCBC761109}" dt="2021-02-21T03:30:44.616" v="1941" actId="5793"/>
          <ac:spMkLst>
            <pc:docMk/>
            <pc:sldMk cId="1971318317" sldId="281"/>
            <ac:spMk id="3" creationId="{32EA0A72-D4C2-4B57-A1BC-6B6074167191}"/>
          </ac:spMkLst>
        </pc:spChg>
        <pc:spChg chg="add mod">
          <ac:chgData name="Joshua Miles" userId="c3de303dcba1b2ee" providerId="LiveId" clId="{630B5336-3EC0-4213-8A68-6EFCBC761109}" dt="2021-02-21T03:28:17.944" v="1850" actId="208"/>
          <ac:spMkLst>
            <pc:docMk/>
            <pc:sldMk cId="1971318317" sldId="281"/>
            <ac:spMk id="4" creationId="{D3A93433-DB9C-4E58-A88C-81D42F5FF58C}"/>
          </ac:spMkLst>
        </pc:spChg>
      </pc:sldChg>
      <pc:sldChg chg="add del">
        <pc:chgData name="Joshua Miles" userId="c3de303dcba1b2ee" providerId="LiveId" clId="{630B5336-3EC0-4213-8A68-6EFCBC761109}" dt="2021-02-21T03:26:10.950" v="1757" actId="2890"/>
        <pc:sldMkLst>
          <pc:docMk/>
          <pc:sldMk cId="3656168508" sldId="281"/>
        </pc:sldMkLst>
      </pc:sldChg>
      <pc:sldChg chg="modSp new del mod">
        <pc:chgData name="Joshua Miles" userId="c3de303dcba1b2ee" providerId="LiveId" clId="{630B5336-3EC0-4213-8A68-6EFCBC761109}" dt="2021-02-21T03:28:33.698" v="1866" actId="680"/>
        <pc:sldMkLst>
          <pc:docMk/>
          <pc:sldMk cId="1012891133" sldId="282"/>
        </pc:sldMkLst>
        <pc:spChg chg="mod">
          <ac:chgData name="Joshua Miles" userId="c3de303dcba1b2ee" providerId="LiveId" clId="{630B5336-3EC0-4213-8A68-6EFCBC761109}" dt="2021-02-21T03:28:33.023" v="1865" actId="20577"/>
          <ac:spMkLst>
            <pc:docMk/>
            <pc:sldMk cId="1012891133" sldId="282"/>
            <ac:spMk id="2" creationId="{D0FE9A05-F616-49C2-942E-DCE5D14D22EF}"/>
          </ac:spMkLst>
        </pc:spChg>
      </pc:sldChg>
      <pc:sldChg chg="modSp add mod">
        <pc:chgData name="Joshua Miles" userId="c3de303dcba1b2ee" providerId="LiveId" clId="{630B5336-3EC0-4213-8A68-6EFCBC761109}" dt="2021-02-21T03:29:45.853" v="1918" actId="20577"/>
        <pc:sldMkLst>
          <pc:docMk/>
          <pc:sldMk cId="3089430352" sldId="282"/>
        </pc:sldMkLst>
        <pc:spChg chg="mod">
          <ac:chgData name="Joshua Miles" userId="c3de303dcba1b2ee" providerId="LiveId" clId="{630B5336-3EC0-4213-8A68-6EFCBC761109}" dt="2021-02-21T03:28:38.665" v="1874" actId="20577"/>
          <ac:spMkLst>
            <pc:docMk/>
            <pc:sldMk cId="3089430352" sldId="282"/>
            <ac:spMk id="2" creationId="{6045AFF4-4475-40EB-B3F5-2789ACC50334}"/>
          </ac:spMkLst>
        </pc:spChg>
        <pc:spChg chg="mod">
          <ac:chgData name="Joshua Miles" userId="c3de303dcba1b2ee" providerId="LiveId" clId="{630B5336-3EC0-4213-8A68-6EFCBC761109}" dt="2021-02-21T03:29:45.853" v="1918" actId="20577"/>
          <ac:spMkLst>
            <pc:docMk/>
            <pc:sldMk cId="3089430352" sldId="282"/>
            <ac:spMk id="3" creationId="{32EA0A72-D4C2-4B57-A1BC-6B6074167191}"/>
          </ac:spMkLst>
        </pc:spChg>
        <pc:spChg chg="mod">
          <ac:chgData name="Joshua Miles" userId="c3de303dcba1b2ee" providerId="LiveId" clId="{630B5336-3EC0-4213-8A68-6EFCBC761109}" dt="2021-02-21T03:29:29.309" v="1909" actId="14100"/>
          <ac:spMkLst>
            <pc:docMk/>
            <pc:sldMk cId="3089430352" sldId="282"/>
            <ac:spMk id="4" creationId="{D3A93433-DB9C-4E58-A88C-81D42F5FF58C}"/>
          </ac:spMkLst>
        </pc:spChg>
      </pc:sldChg>
      <pc:sldChg chg="modSp add mod ord">
        <pc:chgData name="Joshua Miles" userId="c3de303dcba1b2ee" providerId="LiveId" clId="{630B5336-3EC0-4213-8A68-6EFCBC761109}" dt="2021-02-21T10:28:42.410" v="3981" actId="20577"/>
        <pc:sldMkLst>
          <pc:docMk/>
          <pc:sldMk cId="850128009" sldId="283"/>
        </pc:sldMkLst>
        <pc:spChg chg="mod">
          <ac:chgData name="Joshua Miles" userId="c3de303dcba1b2ee" providerId="LiveId" clId="{630B5336-3EC0-4213-8A68-6EFCBC761109}" dt="2021-02-21T03:30:14.051" v="1928" actId="20577"/>
          <ac:spMkLst>
            <pc:docMk/>
            <pc:sldMk cId="850128009" sldId="283"/>
            <ac:spMk id="2" creationId="{6045AFF4-4475-40EB-B3F5-2789ACC50334}"/>
          </ac:spMkLst>
        </pc:spChg>
        <pc:spChg chg="mod">
          <ac:chgData name="Joshua Miles" userId="c3de303dcba1b2ee" providerId="LiveId" clId="{630B5336-3EC0-4213-8A68-6EFCBC761109}" dt="2021-02-21T10:28:42.410" v="3981" actId="20577"/>
          <ac:spMkLst>
            <pc:docMk/>
            <pc:sldMk cId="850128009" sldId="283"/>
            <ac:spMk id="3" creationId="{32EA0A72-D4C2-4B57-A1BC-6B6074167191}"/>
          </ac:spMkLst>
        </pc:spChg>
        <pc:spChg chg="mod">
          <ac:chgData name="Joshua Miles" userId="c3de303dcba1b2ee" providerId="LiveId" clId="{630B5336-3EC0-4213-8A68-6EFCBC761109}" dt="2021-02-21T10:28:39.899" v="3980" actId="14100"/>
          <ac:spMkLst>
            <pc:docMk/>
            <pc:sldMk cId="850128009" sldId="283"/>
            <ac:spMk id="4" creationId="{D3A93433-DB9C-4E58-A88C-81D42F5FF58C}"/>
          </ac:spMkLst>
        </pc:spChg>
      </pc:sldChg>
      <pc:sldChg chg="modSp add mod">
        <pc:chgData name="Joshua Miles" userId="c3de303dcba1b2ee" providerId="LiveId" clId="{630B5336-3EC0-4213-8A68-6EFCBC761109}" dt="2021-02-21T03:34:30.849" v="2172" actId="20577"/>
        <pc:sldMkLst>
          <pc:docMk/>
          <pc:sldMk cId="3620756901" sldId="284"/>
        </pc:sldMkLst>
        <pc:spChg chg="mod">
          <ac:chgData name="Joshua Miles" userId="c3de303dcba1b2ee" providerId="LiveId" clId="{630B5336-3EC0-4213-8A68-6EFCBC761109}" dt="2021-02-21T03:31:25.533" v="1988" actId="20577"/>
          <ac:spMkLst>
            <pc:docMk/>
            <pc:sldMk cId="3620756901" sldId="284"/>
            <ac:spMk id="2" creationId="{6045AFF4-4475-40EB-B3F5-2789ACC50334}"/>
          </ac:spMkLst>
        </pc:spChg>
        <pc:spChg chg="mod">
          <ac:chgData name="Joshua Miles" userId="c3de303dcba1b2ee" providerId="LiveId" clId="{630B5336-3EC0-4213-8A68-6EFCBC761109}" dt="2021-02-21T03:34:30.849" v="2172" actId="20577"/>
          <ac:spMkLst>
            <pc:docMk/>
            <pc:sldMk cId="3620756901" sldId="284"/>
            <ac:spMk id="3" creationId="{32EA0A72-D4C2-4B57-A1BC-6B6074167191}"/>
          </ac:spMkLst>
        </pc:spChg>
        <pc:spChg chg="mod">
          <ac:chgData name="Joshua Miles" userId="c3de303dcba1b2ee" providerId="LiveId" clId="{630B5336-3EC0-4213-8A68-6EFCBC761109}" dt="2021-02-21T03:32:05.845" v="2028" actId="14100"/>
          <ac:spMkLst>
            <pc:docMk/>
            <pc:sldMk cId="3620756901" sldId="284"/>
            <ac:spMk id="4" creationId="{D3A93433-DB9C-4E58-A88C-81D42F5FF58C}"/>
          </ac:spMkLst>
        </pc:spChg>
      </pc:sldChg>
      <pc:sldChg chg="modSp add mod">
        <pc:chgData name="Joshua Miles" userId="c3de303dcba1b2ee" providerId="LiveId" clId="{630B5336-3EC0-4213-8A68-6EFCBC761109}" dt="2021-02-21T03:35:28.116" v="2252" actId="1076"/>
        <pc:sldMkLst>
          <pc:docMk/>
          <pc:sldMk cId="4285187695" sldId="285"/>
        </pc:sldMkLst>
        <pc:spChg chg="mod">
          <ac:chgData name="Joshua Miles" userId="c3de303dcba1b2ee" providerId="LiveId" clId="{630B5336-3EC0-4213-8A68-6EFCBC761109}" dt="2021-02-21T03:34:52.458" v="2190" actId="20577"/>
          <ac:spMkLst>
            <pc:docMk/>
            <pc:sldMk cId="4285187695" sldId="285"/>
            <ac:spMk id="2" creationId="{6045AFF4-4475-40EB-B3F5-2789ACC50334}"/>
          </ac:spMkLst>
        </pc:spChg>
        <pc:spChg chg="mod">
          <ac:chgData name="Joshua Miles" userId="c3de303dcba1b2ee" providerId="LiveId" clId="{630B5336-3EC0-4213-8A68-6EFCBC761109}" dt="2021-02-21T03:35:22.456" v="2251" actId="20577"/>
          <ac:spMkLst>
            <pc:docMk/>
            <pc:sldMk cId="4285187695" sldId="285"/>
            <ac:spMk id="3" creationId="{32EA0A72-D4C2-4B57-A1BC-6B6074167191}"/>
          </ac:spMkLst>
        </pc:spChg>
        <pc:spChg chg="mod">
          <ac:chgData name="Joshua Miles" userId="c3de303dcba1b2ee" providerId="LiveId" clId="{630B5336-3EC0-4213-8A68-6EFCBC761109}" dt="2021-02-21T03:35:28.116" v="2252" actId="1076"/>
          <ac:spMkLst>
            <pc:docMk/>
            <pc:sldMk cId="4285187695" sldId="285"/>
            <ac:spMk id="4" creationId="{D3A93433-DB9C-4E58-A88C-81D42F5FF58C}"/>
          </ac:spMkLst>
        </pc:spChg>
      </pc:sldChg>
      <pc:sldChg chg="modSp add mod">
        <pc:chgData name="Joshua Miles" userId="c3de303dcba1b2ee" providerId="LiveId" clId="{630B5336-3EC0-4213-8A68-6EFCBC761109}" dt="2021-02-21T03:37:48.274" v="2435" actId="20577"/>
        <pc:sldMkLst>
          <pc:docMk/>
          <pc:sldMk cId="1886945204" sldId="286"/>
        </pc:sldMkLst>
        <pc:spChg chg="mod">
          <ac:chgData name="Joshua Miles" userId="c3de303dcba1b2ee" providerId="LiveId" clId="{630B5336-3EC0-4213-8A68-6EFCBC761109}" dt="2021-02-21T03:35:38.162" v="2260" actId="20577"/>
          <ac:spMkLst>
            <pc:docMk/>
            <pc:sldMk cId="1886945204" sldId="286"/>
            <ac:spMk id="2" creationId="{6045AFF4-4475-40EB-B3F5-2789ACC50334}"/>
          </ac:spMkLst>
        </pc:spChg>
        <pc:spChg chg="mod">
          <ac:chgData name="Joshua Miles" userId="c3de303dcba1b2ee" providerId="LiveId" clId="{630B5336-3EC0-4213-8A68-6EFCBC761109}" dt="2021-02-21T03:37:48.274" v="2435" actId="20577"/>
          <ac:spMkLst>
            <pc:docMk/>
            <pc:sldMk cId="1886945204" sldId="286"/>
            <ac:spMk id="3" creationId="{32EA0A72-D4C2-4B57-A1BC-6B6074167191}"/>
          </ac:spMkLst>
        </pc:spChg>
        <pc:spChg chg="mod">
          <ac:chgData name="Joshua Miles" userId="c3de303dcba1b2ee" providerId="LiveId" clId="{630B5336-3EC0-4213-8A68-6EFCBC761109}" dt="2021-02-21T03:35:55.725" v="2276" actId="14100"/>
          <ac:spMkLst>
            <pc:docMk/>
            <pc:sldMk cId="1886945204" sldId="286"/>
            <ac:spMk id="4" creationId="{D3A93433-DB9C-4E58-A88C-81D42F5FF58C}"/>
          </ac:spMkLst>
        </pc:spChg>
      </pc:sldChg>
      <pc:sldChg chg="modSp new mod">
        <pc:chgData name="Joshua Miles" userId="c3de303dcba1b2ee" providerId="LiveId" clId="{630B5336-3EC0-4213-8A68-6EFCBC761109}" dt="2021-02-21T03:39:23.856" v="2490" actId="255"/>
        <pc:sldMkLst>
          <pc:docMk/>
          <pc:sldMk cId="333888618" sldId="287"/>
        </pc:sldMkLst>
        <pc:spChg chg="mod">
          <ac:chgData name="Joshua Miles" userId="c3de303dcba1b2ee" providerId="LiveId" clId="{630B5336-3EC0-4213-8A68-6EFCBC761109}" dt="2021-02-21T03:39:09.116" v="2447" actId="20577"/>
          <ac:spMkLst>
            <pc:docMk/>
            <pc:sldMk cId="333888618" sldId="287"/>
            <ac:spMk id="2" creationId="{E0661DEA-8D82-4F35-8C7D-639D1FD0B22A}"/>
          </ac:spMkLst>
        </pc:spChg>
        <pc:spChg chg="mod">
          <ac:chgData name="Joshua Miles" userId="c3de303dcba1b2ee" providerId="LiveId" clId="{630B5336-3EC0-4213-8A68-6EFCBC761109}" dt="2021-02-21T03:39:23.856" v="2490" actId="255"/>
          <ac:spMkLst>
            <pc:docMk/>
            <pc:sldMk cId="333888618" sldId="287"/>
            <ac:spMk id="3" creationId="{49B6DBEC-14CE-4169-92F2-6436044F31AF}"/>
          </ac:spMkLst>
        </pc:spChg>
      </pc:sldChg>
      <pc:sldChg chg="modSp add mod">
        <pc:chgData name="Joshua Miles" userId="c3de303dcba1b2ee" providerId="LiveId" clId="{630B5336-3EC0-4213-8A68-6EFCBC761109}" dt="2021-02-21T03:40:40.475" v="2546" actId="20577"/>
        <pc:sldMkLst>
          <pc:docMk/>
          <pc:sldMk cId="3609559015" sldId="288"/>
        </pc:sldMkLst>
        <pc:spChg chg="mod">
          <ac:chgData name="Joshua Miles" userId="c3de303dcba1b2ee" providerId="LiveId" clId="{630B5336-3EC0-4213-8A68-6EFCBC761109}" dt="2021-02-21T03:40:40.475" v="2546" actId="20577"/>
          <ac:spMkLst>
            <pc:docMk/>
            <pc:sldMk cId="3609559015" sldId="288"/>
            <ac:spMk id="3" creationId="{49B6DBEC-14CE-4169-92F2-6436044F31AF}"/>
          </ac:spMkLst>
        </pc:spChg>
      </pc:sldChg>
      <pc:sldChg chg="modSp add mod">
        <pc:chgData name="Joshua Miles" userId="c3de303dcba1b2ee" providerId="LiveId" clId="{630B5336-3EC0-4213-8A68-6EFCBC761109}" dt="2021-02-21T03:43:23.815" v="2578" actId="12"/>
        <pc:sldMkLst>
          <pc:docMk/>
          <pc:sldMk cId="3995747576" sldId="289"/>
        </pc:sldMkLst>
        <pc:spChg chg="mod">
          <ac:chgData name="Joshua Miles" userId="c3de303dcba1b2ee" providerId="LiveId" clId="{630B5336-3EC0-4213-8A68-6EFCBC761109}" dt="2021-02-21T03:43:23.815" v="2578" actId="12"/>
          <ac:spMkLst>
            <pc:docMk/>
            <pc:sldMk cId="3995747576" sldId="289"/>
            <ac:spMk id="3" creationId="{49B6DBEC-14CE-4169-92F2-6436044F31AF}"/>
          </ac:spMkLst>
        </pc:spChg>
      </pc:sldChg>
      <pc:sldChg chg="modSp add mod">
        <pc:chgData name="Joshua Miles" userId="c3de303dcba1b2ee" providerId="LiveId" clId="{630B5336-3EC0-4213-8A68-6EFCBC761109}" dt="2021-02-21T03:49:35.966" v="2617" actId="20577"/>
        <pc:sldMkLst>
          <pc:docMk/>
          <pc:sldMk cId="214100282" sldId="290"/>
        </pc:sldMkLst>
        <pc:spChg chg="mod">
          <ac:chgData name="Joshua Miles" userId="c3de303dcba1b2ee" providerId="LiveId" clId="{630B5336-3EC0-4213-8A68-6EFCBC761109}" dt="2021-02-21T03:49:35.966" v="2617" actId="20577"/>
          <ac:spMkLst>
            <pc:docMk/>
            <pc:sldMk cId="214100282" sldId="290"/>
            <ac:spMk id="3" creationId="{49B6DBEC-14CE-4169-92F2-6436044F31AF}"/>
          </ac:spMkLst>
        </pc:spChg>
      </pc:sldChg>
      <pc:sldChg chg="modSp new mod">
        <pc:chgData name="Joshua Miles" userId="c3de303dcba1b2ee" providerId="LiveId" clId="{630B5336-3EC0-4213-8A68-6EFCBC761109}" dt="2021-02-21T11:00:08.893" v="3983" actId="1076"/>
        <pc:sldMkLst>
          <pc:docMk/>
          <pc:sldMk cId="2234570592" sldId="291"/>
        </pc:sldMkLst>
        <pc:spChg chg="mod">
          <ac:chgData name="Joshua Miles" userId="c3de303dcba1b2ee" providerId="LiveId" clId="{630B5336-3EC0-4213-8A68-6EFCBC761109}" dt="2021-02-21T11:00:08.893" v="3983" actId="1076"/>
          <ac:spMkLst>
            <pc:docMk/>
            <pc:sldMk cId="2234570592" sldId="291"/>
            <ac:spMk id="2" creationId="{CA65E61D-D1B8-4877-93EF-75B1BD473898}"/>
          </ac:spMkLst>
        </pc:spChg>
        <pc:spChg chg="mod">
          <ac:chgData name="Joshua Miles" userId="c3de303dcba1b2ee" providerId="LiveId" clId="{630B5336-3EC0-4213-8A68-6EFCBC761109}" dt="2021-02-21T04:06:16.993" v="3961" actId="27636"/>
          <ac:spMkLst>
            <pc:docMk/>
            <pc:sldMk cId="2234570592" sldId="291"/>
            <ac:spMk id="3" creationId="{A9D2C630-AD68-4684-AE40-6A7A07F93F00}"/>
          </ac:spMkLst>
        </pc:spChg>
      </pc:sldChg>
      <pc:sldChg chg="add ord">
        <pc:chgData name="Joshua Miles" userId="c3de303dcba1b2ee" providerId="LiveId" clId="{630B5336-3EC0-4213-8A68-6EFCBC761109}" dt="2021-02-21T11:00:27.274" v="3986"/>
        <pc:sldMkLst>
          <pc:docMk/>
          <pc:sldMk cId="1110285808" sldId="292"/>
        </pc:sldMkLst>
      </pc:sldChg>
      <pc:sldMasterChg chg="del delSldLayout">
        <pc:chgData name="Joshua Miles" userId="c3de303dcba1b2ee" providerId="LiveId" clId="{630B5336-3EC0-4213-8A68-6EFCBC761109}" dt="2021-02-21T01:58:50.643" v="96" actId="26606"/>
        <pc:sldMasterMkLst>
          <pc:docMk/>
          <pc:sldMasterMk cId="2435565972" sldId="2147483648"/>
        </pc:sldMasterMkLst>
        <pc:sldLayoutChg chg="del">
          <pc:chgData name="Joshua Miles" userId="c3de303dcba1b2ee" providerId="LiveId" clId="{630B5336-3EC0-4213-8A68-6EFCBC761109}" dt="2021-02-21T01:58:50.643" v="96" actId="26606"/>
          <pc:sldLayoutMkLst>
            <pc:docMk/>
            <pc:sldMasterMk cId="2435565972" sldId="2147483648"/>
            <pc:sldLayoutMk cId="2415075858" sldId="2147483649"/>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3599254672" sldId="2147483650"/>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2809478728" sldId="2147483651"/>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3727927865" sldId="2147483652"/>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2913562421" sldId="2147483653"/>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1465362752" sldId="2147483654"/>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501962441" sldId="2147483655"/>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1145918597" sldId="2147483656"/>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1564538664" sldId="2147483657"/>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23242266" sldId="2147483658"/>
          </pc:sldLayoutMkLst>
        </pc:sldLayoutChg>
        <pc:sldLayoutChg chg="del">
          <pc:chgData name="Joshua Miles" userId="c3de303dcba1b2ee" providerId="LiveId" clId="{630B5336-3EC0-4213-8A68-6EFCBC761109}" dt="2021-02-21T01:58:50.643" v="96" actId="26606"/>
          <pc:sldLayoutMkLst>
            <pc:docMk/>
            <pc:sldMasterMk cId="2435565972" sldId="2147483648"/>
            <pc:sldLayoutMk cId="777163245" sldId="2147483659"/>
          </pc:sldLayoutMkLst>
        </pc:sldLayoutChg>
      </pc:sldMasterChg>
      <pc:sldMasterChg chg="add del addSldLayout delSldLayout">
        <pc:chgData name="Joshua Miles" userId="c3de303dcba1b2ee" providerId="LiveId" clId="{630B5336-3EC0-4213-8A68-6EFCBC761109}" dt="2021-02-21T01:59:22.861" v="103" actId="26606"/>
        <pc:sldMasterMkLst>
          <pc:docMk/>
          <pc:sldMasterMk cId="1923131429" sldId="2147483699"/>
        </pc:sldMasterMkLst>
        <pc:sldLayoutChg chg="add del">
          <pc:chgData name="Joshua Miles" userId="c3de303dcba1b2ee" providerId="LiveId" clId="{630B5336-3EC0-4213-8A68-6EFCBC761109}" dt="2021-02-21T01:59:22.861" v="103" actId="26606"/>
          <pc:sldLayoutMkLst>
            <pc:docMk/>
            <pc:sldMasterMk cId="1923131429" sldId="2147483699"/>
            <pc:sldLayoutMk cId="2329729953" sldId="2147483688"/>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369614911" sldId="2147483689"/>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2654192296" sldId="2147483690"/>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2111241250" sldId="2147483691"/>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1770438781" sldId="2147483692"/>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163958096" sldId="2147483693"/>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1301024724" sldId="2147483694"/>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2880303267" sldId="2147483695"/>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1577926282" sldId="2147483696"/>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388463986" sldId="2147483697"/>
          </pc:sldLayoutMkLst>
        </pc:sldLayoutChg>
        <pc:sldLayoutChg chg="add del">
          <pc:chgData name="Joshua Miles" userId="c3de303dcba1b2ee" providerId="LiveId" clId="{630B5336-3EC0-4213-8A68-6EFCBC761109}" dt="2021-02-21T01:59:22.861" v="103" actId="26606"/>
          <pc:sldLayoutMkLst>
            <pc:docMk/>
            <pc:sldMasterMk cId="1923131429" sldId="2147483699"/>
            <pc:sldLayoutMk cId="2393050449" sldId="2147483698"/>
          </pc:sldLayoutMkLst>
        </pc:sldLayoutChg>
      </pc:sldMasterChg>
      <pc:sldMasterChg chg="add addSldLayout">
        <pc:chgData name="Joshua Miles" userId="c3de303dcba1b2ee" providerId="LiveId" clId="{630B5336-3EC0-4213-8A68-6EFCBC761109}" dt="2021-02-21T01:59:22.861" v="103" actId="26606"/>
        <pc:sldMasterMkLst>
          <pc:docMk/>
          <pc:sldMasterMk cId="2156529100" sldId="2147483762"/>
        </pc:sldMasterMkLst>
        <pc:sldLayoutChg chg="add">
          <pc:chgData name="Joshua Miles" userId="c3de303dcba1b2ee" providerId="LiveId" clId="{630B5336-3EC0-4213-8A68-6EFCBC761109}" dt="2021-02-21T01:59:22.861" v="103" actId="26606"/>
          <pc:sldLayoutMkLst>
            <pc:docMk/>
            <pc:sldMasterMk cId="2156529100" sldId="2147483762"/>
            <pc:sldLayoutMk cId="852409439" sldId="2147483751"/>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4161905165" sldId="2147483752"/>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3649500932" sldId="2147483753"/>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29443032" sldId="2147483754"/>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2493042131" sldId="2147483755"/>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3488054375" sldId="2147483756"/>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4227821783" sldId="2147483757"/>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2149687112" sldId="2147483758"/>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2108113811" sldId="2147483759"/>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1189161122" sldId="2147483760"/>
          </pc:sldLayoutMkLst>
        </pc:sldLayoutChg>
        <pc:sldLayoutChg chg="add">
          <pc:chgData name="Joshua Miles" userId="c3de303dcba1b2ee" providerId="LiveId" clId="{630B5336-3EC0-4213-8A68-6EFCBC761109}" dt="2021-02-21T01:59:22.861" v="103" actId="26606"/>
          <pc:sldLayoutMkLst>
            <pc:docMk/>
            <pc:sldMasterMk cId="2156529100" sldId="2147483762"/>
            <pc:sldLayoutMk cId="658135383" sldId="214748376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2/20/2021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4968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9304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2782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0811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2/20/2021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91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813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805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5240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6190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2/20/2021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64950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2/20/2021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4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2/20/2021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15652910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56" r:id="rId5"/>
    <p:sldLayoutId id="2147483751" r:id="rId6"/>
    <p:sldLayoutId id="2147483752" r:id="rId7"/>
    <p:sldLayoutId id="2147483753" r:id="rId8"/>
    <p:sldLayoutId id="2147483754" r:id="rId9"/>
    <p:sldLayoutId id="2147483755" r:id="rId10"/>
    <p:sldLayoutId id="2147483757"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book, old&#10;&#10;Description automatically generated">
            <a:extLst>
              <a:ext uri="{FF2B5EF4-FFF2-40B4-BE49-F238E27FC236}">
                <a16:creationId xmlns:a16="http://schemas.microsoft.com/office/drawing/2014/main" id="{92CD6F0C-DC87-474C-BA2D-ABB4EDC8BA8B}"/>
              </a:ext>
            </a:extLst>
          </p:cNvPr>
          <p:cNvPicPr>
            <a:picLocks noChangeAspect="1"/>
          </p:cNvPicPr>
          <p:nvPr/>
        </p:nvPicPr>
        <p:blipFill rotWithShape="1">
          <a:blip r:embed="rId2">
            <a:alphaModFix amt="90000"/>
            <a:extLst>
              <a:ext uri="{28A0092B-C50C-407E-A947-70E740481C1C}">
                <a14:useLocalDpi xmlns:a14="http://schemas.microsoft.com/office/drawing/2010/main" val="0"/>
              </a:ext>
            </a:extLst>
          </a:blip>
          <a:srcRect/>
          <a:stretch/>
        </p:blipFill>
        <p:spPr>
          <a:xfrm>
            <a:off x="20" y="10"/>
            <a:ext cx="12191981" cy="6857990"/>
          </a:xfrm>
          <a:prstGeom prst="rect">
            <a:avLst/>
          </a:prstGeom>
        </p:spPr>
      </p:pic>
      <p:sp>
        <p:nvSpPr>
          <p:cNvPr id="26" name="Rectangle 25">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28" name="Rectangle 27">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67D8E5AA-A9B9-400F-B9CF-8F79385906B7}"/>
              </a:ext>
            </a:extLst>
          </p:cNvPr>
          <p:cNvSpPr>
            <a:spLocks noGrp="1"/>
          </p:cNvSpPr>
          <p:nvPr>
            <p:ph type="ctrTitle"/>
          </p:nvPr>
        </p:nvSpPr>
        <p:spPr>
          <a:xfrm>
            <a:off x="1629103" y="2244830"/>
            <a:ext cx="8933796" cy="2437232"/>
          </a:xfrm>
        </p:spPr>
        <p:txBody>
          <a:bodyPr>
            <a:normAutofit/>
          </a:bodyPr>
          <a:lstStyle/>
          <a:p>
            <a:r>
              <a:rPr lang="en-US" sz="5400" dirty="0"/>
              <a:t>God &amp; Canaan Part 2</a:t>
            </a:r>
          </a:p>
        </p:txBody>
      </p:sp>
      <p:sp>
        <p:nvSpPr>
          <p:cNvPr id="3" name="Subtitle 2">
            <a:extLst>
              <a:ext uri="{FF2B5EF4-FFF2-40B4-BE49-F238E27FC236}">
                <a16:creationId xmlns:a16="http://schemas.microsoft.com/office/drawing/2014/main" id="{63F2F2AF-D1C4-4177-AD76-5E47299002AB}"/>
              </a:ext>
            </a:extLst>
          </p:cNvPr>
          <p:cNvSpPr>
            <a:spLocks noGrp="1"/>
          </p:cNvSpPr>
          <p:nvPr>
            <p:ph type="subTitle" idx="1"/>
          </p:nvPr>
        </p:nvSpPr>
        <p:spPr>
          <a:xfrm>
            <a:off x="1629101" y="4170784"/>
            <a:ext cx="8936846" cy="968479"/>
          </a:xfrm>
        </p:spPr>
        <p:txBody>
          <a:bodyPr>
            <a:normAutofit/>
          </a:bodyPr>
          <a:lstStyle/>
          <a:p>
            <a:pPr>
              <a:spcAft>
                <a:spcPts val="600"/>
              </a:spcAft>
            </a:pPr>
            <a:r>
              <a:rPr lang="en-US" sz="4000" dirty="0"/>
              <a:t>Rhetoric &amp; Hyperbole</a:t>
            </a:r>
          </a:p>
        </p:txBody>
      </p:sp>
      <p:sp>
        <p:nvSpPr>
          <p:cNvPr id="30" name="Rectangle 29">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5454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2015-6F0C-4B8F-B3A7-5331E111027D}"/>
              </a:ext>
            </a:extLst>
          </p:cNvPr>
          <p:cNvSpPr>
            <a:spLocks noGrp="1"/>
          </p:cNvSpPr>
          <p:nvPr>
            <p:ph type="title"/>
          </p:nvPr>
        </p:nvSpPr>
        <p:spPr/>
        <p:txBody>
          <a:bodyPr/>
          <a:lstStyle/>
          <a:p>
            <a:r>
              <a:rPr lang="en-US" dirty="0"/>
              <a:t>Hyperbole</a:t>
            </a:r>
          </a:p>
        </p:txBody>
      </p:sp>
      <p:sp>
        <p:nvSpPr>
          <p:cNvPr id="3" name="Content Placeholder 2">
            <a:extLst>
              <a:ext uri="{FF2B5EF4-FFF2-40B4-BE49-F238E27FC236}">
                <a16:creationId xmlns:a16="http://schemas.microsoft.com/office/drawing/2014/main" id="{89EE52E8-8D17-4BF8-9C54-2D533FC43723}"/>
              </a:ext>
            </a:extLst>
          </p:cNvPr>
          <p:cNvSpPr>
            <a:spLocks noGrp="1"/>
          </p:cNvSpPr>
          <p:nvPr>
            <p:ph idx="1"/>
          </p:nvPr>
        </p:nvSpPr>
        <p:spPr/>
        <p:txBody>
          <a:bodyPr>
            <a:normAutofit/>
          </a:bodyPr>
          <a:lstStyle/>
          <a:p>
            <a:r>
              <a:rPr lang="en-US" sz="2600" dirty="0"/>
              <a:t>The use of extreme exaggeration to make a point or to place emphasis</a:t>
            </a:r>
          </a:p>
        </p:txBody>
      </p:sp>
    </p:spTree>
    <p:extLst>
      <p:ext uri="{BB962C8B-B14F-4D97-AF65-F5344CB8AC3E}">
        <p14:creationId xmlns:p14="http://schemas.microsoft.com/office/powerpoint/2010/main" val="305852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8145-256C-4D31-98A3-F23D5657BFD4}"/>
              </a:ext>
            </a:extLst>
          </p:cNvPr>
          <p:cNvSpPr>
            <a:spLocks noGrp="1"/>
          </p:cNvSpPr>
          <p:nvPr>
            <p:ph type="title"/>
          </p:nvPr>
        </p:nvSpPr>
        <p:spPr/>
        <p:txBody>
          <a:bodyPr/>
          <a:lstStyle/>
          <a:p>
            <a:r>
              <a:rPr lang="en-US" dirty="0"/>
              <a:t>Ancient War Text Hyperbole</a:t>
            </a:r>
          </a:p>
        </p:txBody>
      </p:sp>
      <p:sp>
        <p:nvSpPr>
          <p:cNvPr id="3" name="Content Placeholder 2">
            <a:extLst>
              <a:ext uri="{FF2B5EF4-FFF2-40B4-BE49-F238E27FC236}">
                <a16:creationId xmlns:a16="http://schemas.microsoft.com/office/drawing/2014/main" id="{0E8D50FA-4599-4E26-805E-630CB5D49012}"/>
              </a:ext>
            </a:extLst>
          </p:cNvPr>
          <p:cNvSpPr>
            <a:spLocks noGrp="1"/>
          </p:cNvSpPr>
          <p:nvPr>
            <p:ph idx="1"/>
          </p:nvPr>
        </p:nvSpPr>
        <p:spPr/>
        <p:txBody>
          <a:bodyPr>
            <a:normAutofit/>
          </a:bodyPr>
          <a:lstStyle/>
          <a:p>
            <a:r>
              <a:rPr lang="en-US" sz="2800" dirty="0"/>
              <a:t>Numerical Hyperbole</a:t>
            </a:r>
          </a:p>
          <a:p>
            <a:pPr lvl="1"/>
            <a:r>
              <a:rPr lang="en-US" sz="2400" dirty="0"/>
              <a:t>Generalized or exaggerated numbers of enemies present or killed</a:t>
            </a:r>
          </a:p>
        </p:txBody>
      </p:sp>
    </p:spTree>
    <p:extLst>
      <p:ext uri="{BB962C8B-B14F-4D97-AF65-F5344CB8AC3E}">
        <p14:creationId xmlns:p14="http://schemas.microsoft.com/office/powerpoint/2010/main" val="392496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8145-256C-4D31-98A3-F23D5657BFD4}"/>
              </a:ext>
            </a:extLst>
          </p:cNvPr>
          <p:cNvSpPr>
            <a:spLocks noGrp="1"/>
          </p:cNvSpPr>
          <p:nvPr>
            <p:ph type="title"/>
          </p:nvPr>
        </p:nvSpPr>
        <p:spPr/>
        <p:txBody>
          <a:bodyPr/>
          <a:lstStyle/>
          <a:p>
            <a:r>
              <a:rPr lang="en-US" dirty="0"/>
              <a:t>Ancient War Text Hyperbole</a:t>
            </a:r>
          </a:p>
        </p:txBody>
      </p:sp>
      <p:sp>
        <p:nvSpPr>
          <p:cNvPr id="3" name="Content Placeholder 2">
            <a:extLst>
              <a:ext uri="{FF2B5EF4-FFF2-40B4-BE49-F238E27FC236}">
                <a16:creationId xmlns:a16="http://schemas.microsoft.com/office/drawing/2014/main" id="{0E8D50FA-4599-4E26-805E-630CB5D49012}"/>
              </a:ext>
            </a:extLst>
          </p:cNvPr>
          <p:cNvSpPr>
            <a:spLocks noGrp="1"/>
          </p:cNvSpPr>
          <p:nvPr>
            <p:ph idx="1"/>
          </p:nvPr>
        </p:nvSpPr>
        <p:spPr/>
        <p:txBody>
          <a:bodyPr>
            <a:normAutofit/>
          </a:bodyPr>
          <a:lstStyle/>
          <a:p>
            <a:r>
              <a:rPr lang="en-US" sz="2800" dirty="0"/>
              <a:t>Numerical Hyperbole</a:t>
            </a:r>
          </a:p>
          <a:p>
            <a:pPr lvl="1"/>
            <a:r>
              <a:rPr lang="en-US" sz="2400" dirty="0"/>
              <a:t>Generalized or exaggerated numbers of enemies present or killed</a:t>
            </a:r>
          </a:p>
          <a:p>
            <a:r>
              <a:rPr lang="en-US" sz="2400" dirty="0"/>
              <a:t>Speed Hyperbole</a:t>
            </a:r>
          </a:p>
          <a:p>
            <a:pPr lvl="1"/>
            <a:r>
              <a:rPr lang="en-US" sz="2400" dirty="0"/>
              <a:t>Exaggeration of time frames</a:t>
            </a:r>
          </a:p>
        </p:txBody>
      </p:sp>
    </p:spTree>
    <p:extLst>
      <p:ext uri="{BB962C8B-B14F-4D97-AF65-F5344CB8AC3E}">
        <p14:creationId xmlns:p14="http://schemas.microsoft.com/office/powerpoint/2010/main" val="244222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8145-256C-4D31-98A3-F23D5657BFD4}"/>
              </a:ext>
            </a:extLst>
          </p:cNvPr>
          <p:cNvSpPr>
            <a:spLocks noGrp="1"/>
          </p:cNvSpPr>
          <p:nvPr>
            <p:ph type="title"/>
          </p:nvPr>
        </p:nvSpPr>
        <p:spPr/>
        <p:txBody>
          <a:bodyPr/>
          <a:lstStyle/>
          <a:p>
            <a:r>
              <a:rPr lang="en-US" dirty="0"/>
              <a:t>Ancient War Text Hyperbole</a:t>
            </a:r>
          </a:p>
        </p:txBody>
      </p:sp>
      <p:sp>
        <p:nvSpPr>
          <p:cNvPr id="3" name="Content Placeholder 2">
            <a:extLst>
              <a:ext uri="{FF2B5EF4-FFF2-40B4-BE49-F238E27FC236}">
                <a16:creationId xmlns:a16="http://schemas.microsoft.com/office/drawing/2014/main" id="{0E8D50FA-4599-4E26-805E-630CB5D49012}"/>
              </a:ext>
            </a:extLst>
          </p:cNvPr>
          <p:cNvSpPr>
            <a:spLocks noGrp="1"/>
          </p:cNvSpPr>
          <p:nvPr>
            <p:ph idx="1"/>
          </p:nvPr>
        </p:nvSpPr>
        <p:spPr/>
        <p:txBody>
          <a:bodyPr>
            <a:normAutofit/>
          </a:bodyPr>
          <a:lstStyle/>
          <a:p>
            <a:r>
              <a:rPr lang="en-US" sz="2800" dirty="0"/>
              <a:t>Numerical Hyperbole</a:t>
            </a:r>
          </a:p>
          <a:p>
            <a:pPr lvl="1"/>
            <a:r>
              <a:rPr lang="en-US" sz="2400" dirty="0"/>
              <a:t>Generalized or exaggerated numbers of enemies present or killed</a:t>
            </a:r>
          </a:p>
          <a:p>
            <a:r>
              <a:rPr lang="en-US" sz="2400" dirty="0"/>
              <a:t>Speed Hyperbole</a:t>
            </a:r>
          </a:p>
          <a:p>
            <a:pPr lvl="1"/>
            <a:r>
              <a:rPr lang="en-US" sz="2400" dirty="0"/>
              <a:t>Exaggeration of time frames</a:t>
            </a:r>
          </a:p>
          <a:p>
            <a:r>
              <a:rPr lang="en-US" sz="2400" dirty="0"/>
              <a:t>Severity Hyperbole</a:t>
            </a:r>
          </a:p>
          <a:p>
            <a:pPr lvl="1"/>
            <a:r>
              <a:rPr lang="en-US" sz="2400" dirty="0"/>
              <a:t>Exaggerated accounts of damage inflicted on enemies</a:t>
            </a:r>
          </a:p>
        </p:txBody>
      </p:sp>
    </p:spTree>
    <p:extLst>
      <p:ext uri="{BB962C8B-B14F-4D97-AF65-F5344CB8AC3E}">
        <p14:creationId xmlns:p14="http://schemas.microsoft.com/office/powerpoint/2010/main" val="19556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8145-256C-4D31-98A3-F23D5657BFD4}"/>
              </a:ext>
            </a:extLst>
          </p:cNvPr>
          <p:cNvSpPr>
            <a:spLocks noGrp="1"/>
          </p:cNvSpPr>
          <p:nvPr>
            <p:ph type="title"/>
          </p:nvPr>
        </p:nvSpPr>
        <p:spPr/>
        <p:txBody>
          <a:bodyPr/>
          <a:lstStyle/>
          <a:p>
            <a:r>
              <a:rPr lang="en-US" dirty="0"/>
              <a:t>Ancient War Text Hyperbole</a:t>
            </a:r>
          </a:p>
        </p:txBody>
      </p:sp>
      <p:sp>
        <p:nvSpPr>
          <p:cNvPr id="3" name="Content Placeholder 2">
            <a:extLst>
              <a:ext uri="{FF2B5EF4-FFF2-40B4-BE49-F238E27FC236}">
                <a16:creationId xmlns:a16="http://schemas.microsoft.com/office/drawing/2014/main" id="{0E8D50FA-4599-4E26-805E-630CB5D49012}"/>
              </a:ext>
            </a:extLst>
          </p:cNvPr>
          <p:cNvSpPr>
            <a:spLocks noGrp="1"/>
          </p:cNvSpPr>
          <p:nvPr>
            <p:ph idx="1"/>
          </p:nvPr>
        </p:nvSpPr>
        <p:spPr/>
        <p:txBody>
          <a:bodyPr>
            <a:normAutofit lnSpcReduction="10000"/>
          </a:bodyPr>
          <a:lstStyle/>
          <a:p>
            <a:r>
              <a:rPr lang="en-US" sz="2800" dirty="0"/>
              <a:t>Numerical Hyperbole</a:t>
            </a:r>
          </a:p>
          <a:p>
            <a:pPr lvl="1"/>
            <a:r>
              <a:rPr lang="en-US" sz="2400" dirty="0"/>
              <a:t>Generalized or exaggerated numbers of enemies present or killed</a:t>
            </a:r>
          </a:p>
          <a:p>
            <a:r>
              <a:rPr lang="en-US" sz="2400" dirty="0"/>
              <a:t>Speed Hyperbole</a:t>
            </a:r>
          </a:p>
          <a:p>
            <a:pPr lvl="1"/>
            <a:r>
              <a:rPr lang="en-US" sz="2400" dirty="0"/>
              <a:t>Exaggeration of time frames</a:t>
            </a:r>
          </a:p>
          <a:p>
            <a:r>
              <a:rPr lang="en-US" sz="2400" dirty="0"/>
              <a:t>Severity Hyperbole</a:t>
            </a:r>
          </a:p>
          <a:p>
            <a:pPr lvl="1"/>
            <a:r>
              <a:rPr lang="en-US" sz="2400" dirty="0"/>
              <a:t>Exaggerated accounts of damage inflicted on enemies</a:t>
            </a:r>
          </a:p>
          <a:p>
            <a:r>
              <a:rPr lang="en-US" sz="2400" dirty="0"/>
              <a:t>Extent Hyperbole</a:t>
            </a:r>
          </a:p>
          <a:p>
            <a:pPr lvl="1"/>
            <a:r>
              <a:rPr lang="en-US" sz="2400" dirty="0"/>
              <a:t>Exaggerated extent of geographical control</a:t>
            </a:r>
          </a:p>
        </p:txBody>
      </p:sp>
    </p:spTree>
    <p:extLst>
      <p:ext uri="{BB962C8B-B14F-4D97-AF65-F5344CB8AC3E}">
        <p14:creationId xmlns:p14="http://schemas.microsoft.com/office/powerpoint/2010/main" val="2354518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4808-4B2D-4BE8-AF93-DDAC155369DB}"/>
              </a:ext>
            </a:extLst>
          </p:cNvPr>
          <p:cNvSpPr>
            <a:spLocks noGrp="1"/>
          </p:cNvSpPr>
          <p:nvPr>
            <p:ph type="title"/>
          </p:nvPr>
        </p:nvSpPr>
        <p:spPr/>
        <p:txBody>
          <a:bodyPr/>
          <a:lstStyle/>
          <a:p>
            <a:r>
              <a:rPr lang="en-US" dirty="0"/>
              <a:t>Joshua 10 &amp; 11</a:t>
            </a:r>
          </a:p>
        </p:txBody>
      </p:sp>
      <p:sp>
        <p:nvSpPr>
          <p:cNvPr id="3" name="Content Placeholder 2">
            <a:extLst>
              <a:ext uri="{FF2B5EF4-FFF2-40B4-BE49-F238E27FC236}">
                <a16:creationId xmlns:a16="http://schemas.microsoft.com/office/drawing/2014/main" id="{FE4FE077-3862-409A-B05E-56C8DB44195A}"/>
              </a:ext>
            </a:extLst>
          </p:cNvPr>
          <p:cNvSpPr>
            <a:spLocks noGrp="1"/>
          </p:cNvSpPr>
          <p:nvPr>
            <p:ph idx="1"/>
          </p:nvPr>
        </p:nvSpPr>
        <p:spPr>
          <a:xfrm>
            <a:off x="550417" y="2103119"/>
            <a:ext cx="11034942" cy="4262169"/>
          </a:xfrm>
        </p:spPr>
        <p:txBody>
          <a:bodyPr>
            <a:normAutofit fontScale="70000" lnSpcReduction="20000"/>
          </a:bodyPr>
          <a:lstStyle/>
          <a:p>
            <a:r>
              <a:rPr lang="en-US" sz="2600" dirty="0"/>
              <a:t>As for </a:t>
            </a:r>
            <a:r>
              <a:rPr lang="en-US" sz="2600" dirty="0" err="1"/>
              <a:t>Makkedah</a:t>
            </a:r>
            <a:r>
              <a:rPr lang="en-US" sz="2600" dirty="0"/>
              <a:t>, Joshua captured it on that day and struck it, and its king, with the edge of the sword. </a:t>
            </a:r>
            <a:r>
              <a:rPr lang="en-US" sz="2600" dirty="0">
                <a:solidFill>
                  <a:srgbClr val="FF0000"/>
                </a:solidFill>
              </a:rPr>
              <a:t>He devoted to destruction every person in it; he left none remaining</a:t>
            </a:r>
            <a:r>
              <a:rPr lang="en-US" sz="2600" dirty="0"/>
              <a:t>. And he did to the king of </a:t>
            </a:r>
            <a:r>
              <a:rPr lang="en-US" sz="2600" dirty="0" err="1"/>
              <a:t>Makkedah</a:t>
            </a:r>
            <a:r>
              <a:rPr lang="en-US" sz="2600" dirty="0"/>
              <a:t> just as he had done to the king of Jericho.</a:t>
            </a:r>
          </a:p>
          <a:p>
            <a:r>
              <a:rPr lang="en-US" sz="2600" dirty="0"/>
              <a:t>Then Joshua and all Israel with him passed on from </a:t>
            </a:r>
            <a:r>
              <a:rPr lang="en-US" sz="2600" dirty="0" err="1"/>
              <a:t>Makkedah</a:t>
            </a:r>
            <a:r>
              <a:rPr lang="en-US" sz="2600" dirty="0"/>
              <a:t> to </a:t>
            </a:r>
            <a:r>
              <a:rPr lang="en-US" sz="2600" dirty="0" err="1"/>
              <a:t>Libnah</a:t>
            </a:r>
            <a:r>
              <a:rPr lang="en-US" sz="2600" dirty="0"/>
              <a:t> and fought against </a:t>
            </a:r>
            <a:r>
              <a:rPr lang="en-US" sz="2600" dirty="0" err="1"/>
              <a:t>Libnah</a:t>
            </a:r>
            <a:r>
              <a:rPr lang="en-US" sz="2600" dirty="0"/>
              <a:t>. And the LORD gave it also and its king into the hand of Israel. </a:t>
            </a:r>
            <a:r>
              <a:rPr lang="en-US" sz="2600" dirty="0">
                <a:solidFill>
                  <a:srgbClr val="FF0000"/>
                </a:solidFill>
              </a:rPr>
              <a:t>And he struck it with the edge of the sword, and every person in it; he left none remaining in it</a:t>
            </a:r>
            <a:r>
              <a:rPr lang="en-US" sz="2600" dirty="0"/>
              <a:t>. And he did to its king as he had done to the king of Jericho.</a:t>
            </a:r>
          </a:p>
          <a:p>
            <a:r>
              <a:rPr lang="en-US" sz="2600" dirty="0"/>
              <a:t>And the LORD gave Lachish into the hand of Israel, and he captured it on the second day and </a:t>
            </a:r>
            <a:r>
              <a:rPr lang="en-US" sz="2600" dirty="0">
                <a:solidFill>
                  <a:srgbClr val="FF0000"/>
                </a:solidFill>
              </a:rPr>
              <a:t>struck it with the edge of the sword, and every person in it</a:t>
            </a:r>
            <a:r>
              <a:rPr lang="en-US" sz="2600" dirty="0"/>
              <a:t>, as he had done to </a:t>
            </a:r>
            <a:r>
              <a:rPr lang="en-US" sz="2600" dirty="0" err="1"/>
              <a:t>Libnah</a:t>
            </a:r>
            <a:r>
              <a:rPr lang="en-US" sz="2600" dirty="0"/>
              <a:t>.</a:t>
            </a:r>
          </a:p>
          <a:p>
            <a:r>
              <a:rPr lang="en-US" sz="2600" dirty="0">
                <a:solidFill>
                  <a:srgbClr val="FF0000"/>
                </a:solidFill>
              </a:rPr>
              <a:t>So Joshua struck the whole land</a:t>
            </a:r>
            <a:r>
              <a:rPr lang="en-US" sz="2600" dirty="0"/>
              <a:t>, the hill country and the Negeb and the lowland and the slopes, and all their kings. </a:t>
            </a:r>
            <a:r>
              <a:rPr lang="en-US" sz="2600" dirty="0">
                <a:solidFill>
                  <a:srgbClr val="FF0000"/>
                </a:solidFill>
              </a:rPr>
              <a:t>He left none remaining, but devoted to destruction all that breathed</a:t>
            </a:r>
            <a:r>
              <a:rPr lang="en-US" sz="2600" dirty="0"/>
              <a:t>, just as the LORD God of Israel commanded.</a:t>
            </a:r>
          </a:p>
          <a:p>
            <a:r>
              <a:rPr lang="en-US" sz="2600" dirty="0"/>
              <a:t>And Joshua turned back at that time and captured Hazor and struck its king with the sword, for Hazor formerly was the head of all those kingdoms. And they struck with the sword all who were in it, devoting them to destruction; </a:t>
            </a:r>
            <a:r>
              <a:rPr lang="en-US" sz="2600" dirty="0">
                <a:solidFill>
                  <a:srgbClr val="FF0000"/>
                </a:solidFill>
              </a:rPr>
              <a:t>there was none left that breathed</a:t>
            </a:r>
            <a:r>
              <a:rPr lang="en-US" sz="2600" dirty="0"/>
              <a:t>. And he burned Hazor with fire.</a:t>
            </a:r>
          </a:p>
          <a:p>
            <a:endParaRPr lang="en-US" dirty="0"/>
          </a:p>
        </p:txBody>
      </p:sp>
    </p:spTree>
    <p:extLst>
      <p:ext uri="{BB962C8B-B14F-4D97-AF65-F5344CB8AC3E}">
        <p14:creationId xmlns:p14="http://schemas.microsoft.com/office/powerpoint/2010/main" val="381851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D5F57-1701-483F-AB59-0BC8B489B199}"/>
              </a:ext>
            </a:extLst>
          </p:cNvPr>
          <p:cNvSpPr>
            <a:spLocks noGrp="1"/>
          </p:cNvSpPr>
          <p:nvPr>
            <p:ph type="title"/>
          </p:nvPr>
        </p:nvSpPr>
        <p:spPr/>
        <p:txBody>
          <a:bodyPr/>
          <a:lstStyle/>
          <a:p>
            <a:r>
              <a:rPr lang="en-US" dirty="0"/>
              <a:t>Judges 1:1</a:t>
            </a:r>
          </a:p>
        </p:txBody>
      </p:sp>
      <p:sp>
        <p:nvSpPr>
          <p:cNvPr id="3" name="Content Placeholder 2">
            <a:extLst>
              <a:ext uri="{FF2B5EF4-FFF2-40B4-BE49-F238E27FC236}">
                <a16:creationId xmlns:a16="http://schemas.microsoft.com/office/drawing/2014/main" id="{048929DE-C600-4EC4-83BB-12D7CC7FD020}"/>
              </a:ext>
            </a:extLst>
          </p:cNvPr>
          <p:cNvSpPr>
            <a:spLocks noGrp="1"/>
          </p:cNvSpPr>
          <p:nvPr>
            <p:ph idx="1"/>
          </p:nvPr>
        </p:nvSpPr>
        <p:spPr/>
        <p:txBody>
          <a:bodyPr/>
          <a:lstStyle/>
          <a:p>
            <a:r>
              <a:rPr lang="en-US" sz="2600" dirty="0"/>
              <a:t>After the death of Joshua, the people of Israel inquired of the LORD, “Who shall go up first for us against the Canaanites, to fight against them?</a:t>
            </a:r>
          </a:p>
          <a:p>
            <a:endParaRPr lang="en-US" dirty="0"/>
          </a:p>
        </p:txBody>
      </p:sp>
    </p:spTree>
    <p:extLst>
      <p:ext uri="{BB962C8B-B14F-4D97-AF65-F5344CB8AC3E}">
        <p14:creationId xmlns:p14="http://schemas.microsoft.com/office/powerpoint/2010/main" val="338277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995E-C55D-4EBA-A59D-615F88DBE1B7}"/>
              </a:ext>
            </a:extLst>
          </p:cNvPr>
          <p:cNvSpPr>
            <a:spLocks noGrp="1"/>
          </p:cNvSpPr>
          <p:nvPr>
            <p:ph type="title"/>
          </p:nvPr>
        </p:nvSpPr>
        <p:spPr/>
        <p:txBody>
          <a:bodyPr/>
          <a:lstStyle/>
          <a:p>
            <a:r>
              <a:rPr lang="en-US" dirty="0"/>
              <a:t>Joshua 13:1-5</a:t>
            </a:r>
          </a:p>
        </p:txBody>
      </p:sp>
      <p:sp>
        <p:nvSpPr>
          <p:cNvPr id="3" name="Content Placeholder 2">
            <a:extLst>
              <a:ext uri="{FF2B5EF4-FFF2-40B4-BE49-F238E27FC236}">
                <a16:creationId xmlns:a16="http://schemas.microsoft.com/office/drawing/2014/main" id="{39EA22D4-D9C2-426B-A238-1CEB029CBDA8}"/>
              </a:ext>
            </a:extLst>
          </p:cNvPr>
          <p:cNvSpPr>
            <a:spLocks noGrp="1"/>
          </p:cNvSpPr>
          <p:nvPr>
            <p:ph idx="1"/>
          </p:nvPr>
        </p:nvSpPr>
        <p:spPr/>
        <p:txBody>
          <a:bodyPr/>
          <a:lstStyle/>
          <a:p>
            <a:r>
              <a:rPr lang="en-US" sz="2600" dirty="0"/>
              <a:t>Now Joshua was old and advanced in years, and the LORD said to him, “You are old and advanced in years, and there remains yet very much land to possess. This is the land that yet remains: all the regions of the Philistines, and all those of the </a:t>
            </a:r>
            <a:r>
              <a:rPr lang="en-US" sz="2600" dirty="0" err="1"/>
              <a:t>Geshurites</a:t>
            </a:r>
            <a:r>
              <a:rPr lang="en-US" sz="2600" dirty="0"/>
              <a:t> (from the </a:t>
            </a:r>
            <a:r>
              <a:rPr lang="en-US" sz="2600" dirty="0" err="1"/>
              <a:t>Shihor</a:t>
            </a:r>
            <a:r>
              <a:rPr lang="en-US" sz="2600" dirty="0"/>
              <a:t>, which is east of Egypt, northward to the boundary of </a:t>
            </a:r>
            <a:r>
              <a:rPr lang="en-US" sz="2600" dirty="0" err="1"/>
              <a:t>Ekron</a:t>
            </a:r>
            <a:r>
              <a:rPr lang="en-US" sz="2600" dirty="0"/>
              <a:t>, it is counted as Canaanite; there are five rulers of the Philistines, those of Gaza, Ashdod, Ashkelon, Gath, and </a:t>
            </a:r>
            <a:r>
              <a:rPr lang="en-US" sz="2600" dirty="0" err="1"/>
              <a:t>Ekron</a:t>
            </a:r>
            <a:r>
              <a:rPr lang="en-US" sz="2600" dirty="0"/>
              <a:t>), and those of the </a:t>
            </a:r>
            <a:r>
              <a:rPr lang="en-US" sz="2600" dirty="0" err="1"/>
              <a:t>Avvim</a:t>
            </a:r>
            <a:r>
              <a:rPr lang="en-US" sz="2600" dirty="0"/>
              <a:t>,</a:t>
            </a:r>
          </a:p>
          <a:p>
            <a:endParaRPr lang="en-US" dirty="0"/>
          </a:p>
        </p:txBody>
      </p:sp>
    </p:spTree>
    <p:extLst>
      <p:ext uri="{BB962C8B-B14F-4D97-AF65-F5344CB8AC3E}">
        <p14:creationId xmlns:p14="http://schemas.microsoft.com/office/powerpoint/2010/main" val="1178676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9753-7DA1-45A3-B31D-1EDAD3BED1EA}"/>
              </a:ext>
            </a:extLst>
          </p:cNvPr>
          <p:cNvSpPr>
            <a:spLocks noGrp="1"/>
          </p:cNvSpPr>
          <p:nvPr>
            <p:ph type="title"/>
          </p:nvPr>
        </p:nvSpPr>
        <p:spPr/>
        <p:txBody>
          <a:bodyPr/>
          <a:lstStyle/>
          <a:p>
            <a:r>
              <a:rPr lang="en-US" dirty="0"/>
              <a:t>Joshua 12:7-10</a:t>
            </a:r>
          </a:p>
        </p:txBody>
      </p:sp>
      <p:sp>
        <p:nvSpPr>
          <p:cNvPr id="3" name="Content Placeholder 2">
            <a:extLst>
              <a:ext uri="{FF2B5EF4-FFF2-40B4-BE49-F238E27FC236}">
                <a16:creationId xmlns:a16="http://schemas.microsoft.com/office/drawing/2014/main" id="{605E1F89-E22C-4F7E-96CA-980F9A44122E}"/>
              </a:ext>
            </a:extLst>
          </p:cNvPr>
          <p:cNvSpPr>
            <a:spLocks noGrp="1"/>
          </p:cNvSpPr>
          <p:nvPr>
            <p:ph idx="1"/>
          </p:nvPr>
        </p:nvSpPr>
        <p:spPr/>
        <p:txBody>
          <a:bodyPr>
            <a:normAutofit lnSpcReduction="10000"/>
          </a:bodyPr>
          <a:lstStyle/>
          <a:p>
            <a:r>
              <a:rPr lang="en-US" sz="2600" dirty="0"/>
              <a:t>And </a:t>
            </a:r>
            <a:r>
              <a:rPr lang="en-US" sz="2600" dirty="0">
                <a:solidFill>
                  <a:srgbClr val="FF0000"/>
                </a:solidFill>
              </a:rPr>
              <a:t>these are the kings of the land whom Joshua and the people of Israel defeated </a:t>
            </a:r>
            <a:r>
              <a:rPr lang="en-US" sz="2600" dirty="0"/>
              <a:t>on the west side of the Jordan, from Baal-gad in the Valley of Lebanon to Mount </a:t>
            </a:r>
            <a:r>
              <a:rPr lang="en-US" sz="2600" dirty="0" err="1"/>
              <a:t>Halak</a:t>
            </a:r>
            <a:r>
              <a:rPr lang="en-US" sz="2600" dirty="0"/>
              <a:t>, that rises toward Seir (</a:t>
            </a:r>
            <a:r>
              <a:rPr lang="en-US" sz="2600" dirty="0">
                <a:solidFill>
                  <a:srgbClr val="FF0000"/>
                </a:solidFill>
              </a:rPr>
              <a:t>and Joshua gave their land to the tribes of Israel as a possession according to their allotments</a:t>
            </a:r>
            <a:r>
              <a:rPr lang="en-US" sz="2600" dirty="0"/>
              <a:t>, in the hill country, in the lowland, in the Arabah, in the slopes, in the wilderness, and in the Negeb, the land of the Hittites, the Amorites, the Canaanites, the Perizzites, the Hivites, </a:t>
            </a:r>
            <a:r>
              <a:rPr lang="en-US" sz="2600" dirty="0">
                <a:solidFill>
                  <a:srgbClr val="FF0000"/>
                </a:solidFill>
              </a:rPr>
              <a:t>and the Jebusites</a:t>
            </a:r>
            <a:r>
              <a:rPr lang="en-US" sz="2600" dirty="0"/>
              <a:t>) the king of Jericho, one; the king of Ai, which is beside Bethel, one; </a:t>
            </a:r>
            <a:r>
              <a:rPr lang="en-US" sz="2600" dirty="0">
                <a:solidFill>
                  <a:srgbClr val="FF0000"/>
                </a:solidFill>
              </a:rPr>
              <a:t>the king of Jerusalem</a:t>
            </a:r>
            <a:r>
              <a:rPr lang="en-US" sz="2600" dirty="0"/>
              <a:t>, one; the king of Hebron, one;</a:t>
            </a:r>
          </a:p>
          <a:p>
            <a:endParaRPr lang="en-US" dirty="0"/>
          </a:p>
        </p:txBody>
      </p:sp>
    </p:spTree>
    <p:extLst>
      <p:ext uri="{BB962C8B-B14F-4D97-AF65-F5344CB8AC3E}">
        <p14:creationId xmlns:p14="http://schemas.microsoft.com/office/powerpoint/2010/main" val="1253445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5FC3-8D03-430D-A1C1-93D92555D79F}"/>
              </a:ext>
            </a:extLst>
          </p:cNvPr>
          <p:cNvSpPr>
            <a:spLocks noGrp="1"/>
          </p:cNvSpPr>
          <p:nvPr>
            <p:ph type="title"/>
          </p:nvPr>
        </p:nvSpPr>
        <p:spPr/>
        <p:txBody>
          <a:bodyPr/>
          <a:lstStyle/>
          <a:p>
            <a:r>
              <a:rPr lang="en-US" dirty="0"/>
              <a:t>Joshua 15:63</a:t>
            </a:r>
          </a:p>
        </p:txBody>
      </p:sp>
      <p:sp>
        <p:nvSpPr>
          <p:cNvPr id="3" name="Content Placeholder 2">
            <a:extLst>
              <a:ext uri="{FF2B5EF4-FFF2-40B4-BE49-F238E27FC236}">
                <a16:creationId xmlns:a16="http://schemas.microsoft.com/office/drawing/2014/main" id="{28DD9F65-2144-4C7C-8DF6-ED9A05033134}"/>
              </a:ext>
            </a:extLst>
          </p:cNvPr>
          <p:cNvSpPr>
            <a:spLocks noGrp="1"/>
          </p:cNvSpPr>
          <p:nvPr>
            <p:ph idx="1"/>
          </p:nvPr>
        </p:nvSpPr>
        <p:spPr/>
        <p:txBody>
          <a:bodyPr/>
          <a:lstStyle/>
          <a:p>
            <a:r>
              <a:rPr lang="en-US" sz="2600" dirty="0"/>
              <a:t> But the Jebusites, the inhabitants of Jerusalem, the people of Judah could not drive out, so the Jebusites dwell with the people of Judah at Jerusalem to this day</a:t>
            </a:r>
            <a:r>
              <a:rPr lang="en-US" dirty="0"/>
              <a:t>.</a:t>
            </a:r>
          </a:p>
          <a:p>
            <a:endParaRPr lang="en-US" dirty="0"/>
          </a:p>
        </p:txBody>
      </p:sp>
    </p:spTree>
    <p:extLst>
      <p:ext uri="{BB962C8B-B14F-4D97-AF65-F5344CB8AC3E}">
        <p14:creationId xmlns:p14="http://schemas.microsoft.com/office/powerpoint/2010/main" val="311424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7DFB8-DE52-40FA-A543-F59A49DBC9F7}"/>
              </a:ext>
            </a:extLst>
          </p:cNvPr>
          <p:cNvSpPr>
            <a:spLocks noGrp="1"/>
          </p:cNvSpPr>
          <p:nvPr>
            <p:ph type="title"/>
          </p:nvPr>
        </p:nvSpPr>
        <p:spPr/>
        <p:txBody>
          <a:bodyPr/>
          <a:lstStyle/>
          <a:p>
            <a:r>
              <a:rPr lang="en-US" dirty="0"/>
              <a:t>Deuteronomy 16:18, Joshua 6:21</a:t>
            </a:r>
          </a:p>
        </p:txBody>
      </p:sp>
      <p:sp>
        <p:nvSpPr>
          <p:cNvPr id="3" name="Content Placeholder 2">
            <a:extLst>
              <a:ext uri="{FF2B5EF4-FFF2-40B4-BE49-F238E27FC236}">
                <a16:creationId xmlns:a16="http://schemas.microsoft.com/office/drawing/2014/main" id="{91AFAC4A-5F99-4706-8C05-92E88067B3AC}"/>
              </a:ext>
            </a:extLst>
          </p:cNvPr>
          <p:cNvSpPr>
            <a:spLocks noGrp="1"/>
          </p:cNvSpPr>
          <p:nvPr>
            <p:ph idx="1"/>
          </p:nvPr>
        </p:nvSpPr>
        <p:spPr/>
        <p:txBody>
          <a:bodyPr>
            <a:normAutofit/>
          </a:bodyPr>
          <a:lstStyle/>
          <a:p>
            <a:r>
              <a:rPr lang="en-US" sz="2600" dirty="0"/>
              <a:t>But in the cities of these peoples that the LORD your God is giving you for an inheritance, you shall save alive nothing that breathes, but you shall devote them to complete destruction, the Hittites and the Amorites, the Canaanites and the Perizzites, the Hivites and the Jebusites, as the LORD your God has commanded,</a:t>
            </a:r>
          </a:p>
          <a:p>
            <a:r>
              <a:rPr lang="en-US" sz="2600" dirty="0"/>
              <a:t>Then they devoted all in the city to destruction, both men and women, young and old, oxen, sheep, and donkeys, with the edge of the sword</a:t>
            </a:r>
          </a:p>
          <a:p>
            <a:endParaRPr lang="en-US" dirty="0"/>
          </a:p>
        </p:txBody>
      </p:sp>
    </p:spTree>
    <p:extLst>
      <p:ext uri="{BB962C8B-B14F-4D97-AF65-F5344CB8AC3E}">
        <p14:creationId xmlns:p14="http://schemas.microsoft.com/office/powerpoint/2010/main" val="165055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56D1-D14F-44F1-9903-A6835992101D}"/>
              </a:ext>
            </a:extLst>
          </p:cNvPr>
          <p:cNvSpPr>
            <a:spLocks noGrp="1"/>
          </p:cNvSpPr>
          <p:nvPr>
            <p:ph type="title"/>
          </p:nvPr>
        </p:nvSpPr>
        <p:spPr/>
        <p:txBody>
          <a:bodyPr/>
          <a:lstStyle/>
          <a:p>
            <a:r>
              <a:rPr lang="en-US" dirty="0"/>
              <a:t>Joshua 12:21-23	</a:t>
            </a:r>
          </a:p>
        </p:txBody>
      </p:sp>
      <p:sp>
        <p:nvSpPr>
          <p:cNvPr id="3" name="Content Placeholder 2">
            <a:extLst>
              <a:ext uri="{FF2B5EF4-FFF2-40B4-BE49-F238E27FC236}">
                <a16:creationId xmlns:a16="http://schemas.microsoft.com/office/drawing/2014/main" id="{A906CDD0-AF8D-4C09-ADC6-214CB2E60044}"/>
              </a:ext>
            </a:extLst>
          </p:cNvPr>
          <p:cNvSpPr>
            <a:spLocks noGrp="1"/>
          </p:cNvSpPr>
          <p:nvPr>
            <p:ph idx="1"/>
          </p:nvPr>
        </p:nvSpPr>
        <p:spPr/>
        <p:txBody>
          <a:bodyPr>
            <a:normAutofit/>
          </a:bodyPr>
          <a:lstStyle/>
          <a:p>
            <a:r>
              <a:rPr lang="en-US" sz="2600" dirty="0"/>
              <a:t>The </a:t>
            </a:r>
            <a:r>
              <a:rPr lang="en-US" sz="2600" dirty="0">
                <a:solidFill>
                  <a:srgbClr val="FF0000"/>
                </a:solidFill>
              </a:rPr>
              <a:t>king of </a:t>
            </a:r>
            <a:r>
              <a:rPr lang="en-US" sz="2600" dirty="0" err="1">
                <a:solidFill>
                  <a:srgbClr val="FF0000"/>
                </a:solidFill>
              </a:rPr>
              <a:t>Taanach</a:t>
            </a:r>
            <a:r>
              <a:rPr lang="en-US" sz="2600" dirty="0"/>
              <a:t>, one; </a:t>
            </a:r>
            <a:r>
              <a:rPr lang="en-US" sz="2600" dirty="0">
                <a:solidFill>
                  <a:srgbClr val="FF0000"/>
                </a:solidFill>
              </a:rPr>
              <a:t>the king of Megiddo</a:t>
            </a:r>
            <a:r>
              <a:rPr lang="en-US" sz="2600" dirty="0"/>
              <a:t>, one; 22 the king of </a:t>
            </a:r>
            <a:r>
              <a:rPr lang="en-US" sz="2600" dirty="0" err="1"/>
              <a:t>Kedesh</a:t>
            </a:r>
            <a:r>
              <a:rPr lang="en-US" sz="2600" dirty="0"/>
              <a:t>, one; the king of </a:t>
            </a:r>
            <a:r>
              <a:rPr lang="en-US" sz="2600" dirty="0" err="1"/>
              <a:t>Jokneam</a:t>
            </a:r>
            <a:r>
              <a:rPr lang="en-US" sz="2600" dirty="0"/>
              <a:t> in Carmel, one; the </a:t>
            </a:r>
            <a:r>
              <a:rPr lang="en-US" sz="2600" dirty="0">
                <a:solidFill>
                  <a:srgbClr val="FF0000"/>
                </a:solidFill>
              </a:rPr>
              <a:t>king of </a:t>
            </a:r>
            <a:r>
              <a:rPr lang="en-US" sz="2600" dirty="0" err="1">
                <a:solidFill>
                  <a:srgbClr val="FF0000"/>
                </a:solidFill>
              </a:rPr>
              <a:t>Dor</a:t>
            </a:r>
            <a:r>
              <a:rPr lang="en-US" sz="2600" dirty="0">
                <a:solidFill>
                  <a:srgbClr val="FF0000"/>
                </a:solidFill>
              </a:rPr>
              <a:t> </a:t>
            </a:r>
            <a:r>
              <a:rPr lang="en-US" sz="2600" dirty="0"/>
              <a:t>in </a:t>
            </a:r>
            <a:r>
              <a:rPr lang="en-US" sz="2600" dirty="0" err="1"/>
              <a:t>Naphath-dor</a:t>
            </a:r>
            <a:r>
              <a:rPr lang="en-US" sz="2600" dirty="0"/>
              <a:t>, one; the king of </a:t>
            </a:r>
            <a:r>
              <a:rPr lang="en-US" sz="2600" dirty="0" err="1"/>
              <a:t>Goiim</a:t>
            </a:r>
            <a:r>
              <a:rPr lang="en-US" sz="2600" dirty="0"/>
              <a:t> in Galilee, one; 24 the king of Tirzah, one: in all, thirty-one kings</a:t>
            </a:r>
          </a:p>
          <a:p>
            <a:endParaRPr lang="en-US" sz="2600" dirty="0"/>
          </a:p>
        </p:txBody>
      </p:sp>
    </p:spTree>
    <p:extLst>
      <p:ext uri="{BB962C8B-B14F-4D97-AF65-F5344CB8AC3E}">
        <p14:creationId xmlns:p14="http://schemas.microsoft.com/office/powerpoint/2010/main" val="1222098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A9B7-9B7F-4D23-8BA1-9A2D5D091993}"/>
              </a:ext>
            </a:extLst>
          </p:cNvPr>
          <p:cNvSpPr>
            <a:spLocks noGrp="1"/>
          </p:cNvSpPr>
          <p:nvPr>
            <p:ph type="title"/>
          </p:nvPr>
        </p:nvSpPr>
        <p:spPr/>
        <p:txBody>
          <a:bodyPr/>
          <a:lstStyle/>
          <a:p>
            <a:r>
              <a:rPr lang="en-US" dirty="0"/>
              <a:t>Joshua 17:12</a:t>
            </a:r>
          </a:p>
        </p:txBody>
      </p:sp>
      <p:sp>
        <p:nvSpPr>
          <p:cNvPr id="3" name="Content Placeholder 2">
            <a:extLst>
              <a:ext uri="{FF2B5EF4-FFF2-40B4-BE49-F238E27FC236}">
                <a16:creationId xmlns:a16="http://schemas.microsoft.com/office/drawing/2014/main" id="{038C58DC-5E5B-4518-8AB8-1A84D48483AB}"/>
              </a:ext>
            </a:extLst>
          </p:cNvPr>
          <p:cNvSpPr>
            <a:spLocks noGrp="1"/>
          </p:cNvSpPr>
          <p:nvPr>
            <p:ph idx="1"/>
          </p:nvPr>
        </p:nvSpPr>
        <p:spPr/>
        <p:txBody>
          <a:bodyPr/>
          <a:lstStyle/>
          <a:p>
            <a:r>
              <a:rPr lang="en-US" sz="2600" dirty="0"/>
              <a:t>Also in Issachar and in Asher Manasseh had Beth-</a:t>
            </a:r>
            <a:r>
              <a:rPr lang="en-US" sz="2600" dirty="0" err="1"/>
              <a:t>shean</a:t>
            </a:r>
            <a:r>
              <a:rPr lang="en-US" sz="2600" dirty="0"/>
              <a:t> and its villages, and </a:t>
            </a:r>
            <a:r>
              <a:rPr lang="en-US" sz="2600" dirty="0" err="1"/>
              <a:t>Ibleam</a:t>
            </a:r>
            <a:r>
              <a:rPr lang="en-US" sz="2600" dirty="0"/>
              <a:t> and its villages, and </a:t>
            </a:r>
            <a:r>
              <a:rPr lang="en-US" sz="2600" dirty="0">
                <a:solidFill>
                  <a:srgbClr val="FF0000"/>
                </a:solidFill>
              </a:rPr>
              <a:t>the inhabitants of </a:t>
            </a:r>
            <a:r>
              <a:rPr lang="en-US" sz="2600" dirty="0" err="1">
                <a:solidFill>
                  <a:srgbClr val="FF0000"/>
                </a:solidFill>
              </a:rPr>
              <a:t>Dor</a:t>
            </a:r>
            <a:r>
              <a:rPr lang="en-US" sz="2600" dirty="0">
                <a:solidFill>
                  <a:srgbClr val="FF0000"/>
                </a:solidFill>
              </a:rPr>
              <a:t> </a:t>
            </a:r>
            <a:r>
              <a:rPr lang="en-US" sz="2600" dirty="0"/>
              <a:t>and its villages, and the inhabitants of </a:t>
            </a:r>
            <a:r>
              <a:rPr lang="en-US" sz="2600" dirty="0" err="1"/>
              <a:t>En-dor</a:t>
            </a:r>
            <a:r>
              <a:rPr lang="en-US" sz="2600" dirty="0"/>
              <a:t> and its villages, and the </a:t>
            </a:r>
            <a:r>
              <a:rPr lang="en-US" sz="2600" dirty="0">
                <a:solidFill>
                  <a:srgbClr val="FF0000"/>
                </a:solidFill>
              </a:rPr>
              <a:t>inhabitants of </a:t>
            </a:r>
            <a:r>
              <a:rPr lang="en-US" sz="2600" dirty="0" err="1">
                <a:solidFill>
                  <a:srgbClr val="FF0000"/>
                </a:solidFill>
              </a:rPr>
              <a:t>Taanach</a:t>
            </a:r>
            <a:r>
              <a:rPr lang="en-US" sz="2600" dirty="0">
                <a:solidFill>
                  <a:srgbClr val="FF0000"/>
                </a:solidFill>
              </a:rPr>
              <a:t> </a:t>
            </a:r>
            <a:r>
              <a:rPr lang="en-US" sz="2600" dirty="0"/>
              <a:t>and its villages, and </a:t>
            </a:r>
            <a:r>
              <a:rPr lang="en-US" sz="2600" dirty="0">
                <a:solidFill>
                  <a:srgbClr val="FF0000"/>
                </a:solidFill>
              </a:rPr>
              <a:t>the inhabitants of Megiddo</a:t>
            </a:r>
            <a:r>
              <a:rPr lang="en-US" sz="2600" dirty="0"/>
              <a:t> and its villages; the third is </a:t>
            </a:r>
            <a:r>
              <a:rPr lang="en-US" sz="2600" dirty="0" err="1"/>
              <a:t>Naphath.Yet</a:t>
            </a:r>
            <a:r>
              <a:rPr lang="en-US" sz="2600" dirty="0"/>
              <a:t> the people of Manasseh could not take possession of those cities, </a:t>
            </a:r>
            <a:r>
              <a:rPr lang="en-US" sz="2600" dirty="0">
                <a:solidFill>
                  <a:srgbClr val="FF0000"/>
                </a:solidFill>
              </a:rPr>
              <a:t>but the Canaanites persisted in dwelling in that land.</a:t>
            </a:r>
          </a:p>
          <a:p>
            <a:endParaRPr lang="en-US" dirty="0"/>
          </a:p>
        </p:txBody>
      </p:sp>
    </p:spTree>
    <p:extLst>
      <p:ext uri="{BB962C8B-B14F-4D97-AF65-F5344CB8AC3E}">
        <p14:creationId xmlns:p14="http://schemas.microsoft.com/office/powerpoint/2010/main" val="2143448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89FF-113C-482D-A325-4DE9FE058E5C}"/>
              </a:ext>
            </a:extLst>
          </p:cNvPr>
          <p:cNvSpPr>
            <a:spLocks noGrp="1"/>
          </p:cNvSpPr>
          <p:nvPr>
            <p:ph type="title"/>
          </p:nvPr>
        </p:nvSpPr>
        <p:spPr/>
        <p:txBody>
          <a:bodyPr/>
          <a:lstStyle/>
          <a:p>
            <a:r>
              <a:rPr lang="en-US" dirty="0"/>
              <a:t>Joshua 10:33 &amp; Joshua 10:40</a:t>
            </a:r>
          </a:p>
        </p:txBody>
      </p:sp>
      <p:sp>
        <p:nvSpPr>
          <p:cNvPr id="3" name="Content Placeholder 2">
            <a:extLst>
              <a:ext uri="{FF2B5EF4-FFF2-40B4-BE49-F238E27FC236}">
                <a16:creationId xmlns:a16="http://schemas.microsoft.com/office/drawing/2014/main" id="{CAEA9213-5EB9-4232-BF70-F4465B1B3FFC}"/>
              </a:ext>
            </a:extLst>
          </p:cNvPr>
          <p:cNvSpPr>
            <a:spLocks noGrp="1"/>
          </p:cNvSpPr>
          <p:nvPr>
            <p:ph idx="1"/>
          </p:nvPr>
        </p:nvSpPr>
        <p:spPr/>
        <p:txBody>
          <a:bodyPr/>
          <a:lstStyle/>
          <a:p>
            <a:r>
              <a:rPr lang="en-US" sz="2600" dirty="0"/>
              <a:t>Then </a:t>
            </a:r>
            <a:r>
              <a:rPr lang="en-US" sz="2600" dirty="0" err="1"/>
              <a:t>Horam</a:t>
            </a:r>
            <a:r>
              <a:rPr lang="en-US" sz="2600" dirty="0"/>
              <a:t> king of Gezer came up to help Lachish. And Joshua struck him and his people, until</a:t>
            </a:r>
            <a:r>
              <a:rPr lang="en-US" sz="2600" dirty="0">
                <a:solidFill>
                  <a:srgbClr val="FF0000"/>
                </a:solidFill>
              </a:rPr>
              <a:t> he left none remaining</a:t>
            </a:r>
            <a:r>
              <a:rPr lang="en-US" sz="2600" dirty="0"/>
              <a:t>.</a:t>
            </a:r>
          </a:p>
          <a:p>
            <a:r>
              <a:rPr lang="en-US" sz="2600" dirty="0"/>
              <a:t>So Joshua struck the whole land, the hill country and the Negeb and the lowland and the slopes, and all their kings. He left none remaining, </a:t>
            </a:r>
            <a:r>
              <a:rPr lang="en-US" sz="2600" dirty="0">
                <a:solidFill>
                  <a:srgbClr val="FF0000"/>
                </a:solidFill>
              </a:rPr>
              <a:t>but devoted to destruction all that breathed</a:t>
            </a:r>
            <a:r>
              <a:rPr lang="en-US" sz="2600" dirty="0"/>
              <a:t>, just as the LORD God of Israel commanded.</a:t>
            </a:r>
          </a:p>
          <a:p>
            <a:endParaRPr lang="en-US" dirty="0"/>
          </a:p>
        </p:txBody>
      </p:sp>
    </p:spTree>
    <p:extLst>
      <p:ext uri="{BB962C8B-B14F-4D97-AF65-F5344CB8AC3E}">
        <p14:creationId xmlns:p14="http://schemas.microsoft.com/office/powerpoint/2010/main" val="605393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AC822-EB96-4840-B153-F858C9E34820}"/>
              </a:ext>
            </a:extLst>
          </p:cNvPr>
          <p:cNvSpPr>
            <a:spLocks noGrp="1"/>
          </p:cNvSpPr>
          <p:nvPr>
            <p:ph type="title"/>
          </p:nvPr>
        </p:nvSpPr>
        <p:spPr/>
        <p:txBody>
          <a:bodyPr/>
          <a:lstStyle/>
          <a:p>
            <a:r>
              <a:rPr lang="en-US" dirty="0"/>
              <a:t>Joshua 16:10</a:t>
            </a:r>
          </a:p>
        </p:txBody>
      </p:sp>
      <p:sp>
        <p:nvSpPr>
          <p:cNvPr id="3" name="Content Placeholder 2">
            <a:extLst>
              <a:ext uri="{FF2B5EF4-FFF2-40B4-BE49-F238E27FC236}">
                <a16:creationId xmlns:a16="http://schemas.microsoft.com/office/drawing/2014/main" id="{63F39970-7EAD-4BAD-834B-4DEB6047A88E}"/>
              </a:ext>
            </a:extLst>
          </p:cNvPr>
          <p:cNvSpPr>
            <a:spLocks noGrp="1"/>
          </p:cNvSpPr>
          <p:nvPr>
            <p:ph idx="1"/>
          </p:nvPr>
        </p:nvSpPr>
        <p:spPr/>
        <p:txBody>
          <a:bodyPr/>
          <a:lstStyle/>
          <a:p>
            <a:r>
              <a:rPr lang="en-US" sz="2600" dirty="0"/>
              <a:t>However, they did not drive out the Canaanites who lived in Gezer, so the Canaanites have lived in the midst of Ephraim to this day but have been made to do forced labor.</a:t>
            </a:r>
          </a:p>
          <a:p>
            <a:endParaRPr lang="en-US" dirty="0"/>
          </a:p>
        </p:txBody>
      </p:sp>
    </p:spTree>
    <p:extLst>
      <p:ext uri="{BB962C8B-B14F-4D97-AF65-F5344CB8AC3E}">
        <p14:creationId xmlns:p14="http://schemas.microsoft.com/office/powerpoint/2010/main" val="4008028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DCD43-AA56-4798-8AEF-F8485BA05707}"/>
              </a:ext>
            </a:extLst>
          </p:cNvPr>
          <p:cNvSpPr>
            <a:spLocks noGrp="1"/>
          </p:cNvSpPr>
          <p:nvPr>
            <p:ph type="title"/>
          </p:nvPr>
        </p:nvSpPr>
        <p:spPr/>
        <p:txBody>
          <a:bodyPr/>
          <a:lstStyle/>
          <a:p>
            <a:r>
              <a:rPr lang="en-US" dirty="0"/>
              <a:t>Joshua 23:7</a:t>
            </a:r>
          </a:p>
        </p:txBody>
      </p:sp>
      <p:sp>
        <p:nvSpPr>
          <p:cNvPr id="3" name="Content Placeholder 2">
            <a:extLst>
              <a:ext uri="{FF2B5EF4-FFF2-40B4-BE49-F238E27FC236}">
                <a16:creationId xmlns:a16="http://schemas.microsoft.com/office/drawing/2014/main" id="{1C873D67-5CB6-4348-ACA4-023DD174BAE5}"/>
              </a:ext>
            </a:extLst>
          </p:cNvPr>
          <p:cNvSpPr>
            <a:spLocks noGrp="1"/>
          </p:cNvSpPr>
          <p:nvPr>
            <p:ph idx="1"/>
          </p:nvPr>
        </p:nvSpPr>
        <p:spPr/>
        <p:txBody>
          <a:bodyPr>
            <a:normAutofit fontScale="77500" lnSpcReduction="20000"/>
          </a:bodyPr>
          <a:lstStyle/>
          <a:p>
            <a:r>
              <a:rPr lang="en-US" sz="2600" dirty="0"/>
              <a:t>Therefore, be very strong to keep and to do all that is written in the Book of the Law of Moses, turning aside from it neither to the right hand nor to the left, that you may not mix with these nations remaining among you or make mention of the names of their gods or swear by them or serve them or bow down to them, but you shall cling to the LORD your God just as you have done to this day. For the LORD has driven out before you great and strong nations. And as for you, no man has been able to stand before you to this day. One man of you puts to flight a thousand, since it is the LORD your God who fights for you, just as he promised you. Be very careful, therefore, to love the LORD your God. For if you turn back and cling to </a:t>
            </a:r>
            <a:r>
              <a:rPr lang="en-US" sz="3600" dirty="0">
                <a:solidFill>
                  <a:srgbClr val="FF0000"/>
                </a:solidFill>
              </a:rPr>
              <a:t>the remnant of these nations remaining among you </a:t>
            </a:r>
            <a:r>
              <a:rPr lang="en-US" sz="2600" dirty="0"/>
              <a:t>and make marriages with them, so that you associate with them and they with you, know for certain that the LORD your God will no longer drive out these nations before you, but they shall be a snare and a trap for you, a whip on your sides and thorns in your eyes, until you perish from off this good ground that the LORD your God has given you.</a:t>
            </a:r>
          </a:p>
          <a:p>
            <a:endParaRPr lang="en-US" dirty="0"/>
          </a:p>
        </p:txBody>
      </p:sp>
    </p:spTree>
    <p:extLst>
      <p:ext uri="{BB962C8B-B14F-4D97-AF65-F5344CB8AC3E}">
        <p14:creationId xmlns:p14="http://schemas.microsoft.com/office/powerpoint/2010/main" val="2347035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8145-256C-4D31-98A3-F23D5657BFD4}"/>
              </a:ext>
            </a:extLst>
          </p:cNvPr>
          <p:cNvSpPr>
            <a:spLocks noGrp="1"/>
          </p:cNvSpPr>
          <p:nvPr>
            <p:ph type="title"/>
          </p:nvPr>
        </p:nvSpPr>
        <p:spPr/>
        <p:txBody>
          <a:bodyPr/>
          <a:lstStyle/>
          <a:p>
            <a:r>
              <a:rPr lang="en-US" dirty="0"/>
              <a:t>Ancient War Text Hyperbole</a:t>
            </a:r>
          </a:p>
        </p:txBody>
      </p:sp>
      <p:sp>
        <p:nvSpPr>
          <p:cNvPr id="3" name="Content Placeholder 2">
            <a:extLst>
              <a:ext uri="{FF2B5EF4-FFF2-40B4-BE49-F238E27FC236}">
                <a16:creationId xmlns:a16="http://schemas.microsoft.com/office/drawing/2014/main" id="{0E8D50FA-4599-4E26-805E-630CB5D49012}"/>
              </a:ext>
            </a:extLst>
          </p:cNvPr>
          <p:cNvSpPr>
            <a:spLocks noGrp="1"/>
          </p:cNvSpPr>
          <p:nvPr>
            <p:ph idx="1"/>
          </p:nvPr>
        </p:nvSpPr>
        <p:spPr/>
        <p:txBody>
          <a:bodyPr>
            <a:normAutofit lnSpcReduction="10000"/>
          </a:bodyPr>
          <a:lstStyle/>
          <a:p>
            <a:r>
              <a:rPr lang="en-US" sz="2800" dirty="0"/>
              <a:t>Numerical Hyperbole</a:t>
            </a:r>
          </a:p>
          <a:p>
            <a:pPr lvl="1"/>
            <a:r>
              <a:rPr lang="en-US" sz="2400" dirty="0"/>
              <a:t>Generalized or exaggerated numbers of enemies present or killed</a:t>
            </a:r>
          </a:p>
          <a:p>
            <a:r>
              <a:rPr lang="en-US" sz="2400" dirty="0"/>
              <a:t>Speed Hyperbole</a:t>
            </a:r>
          </a:p>
          <a:p>
            <a:pPr lvl="1"/>
            <a:r>
              <a:rPr lang="en-US" sz="2400" dirty="0"/>
              <a:t>Exaggeration of time frames</a:t>
            </a:r>
          </a:p>
          <a:p>
            <a:r>
              <a:rPr lang="en-US" sz="2400" dirty="0"/>
              <a:t>Severity Hyperbole</a:t>
            </a:r>
          </a:p>
          <a:p>
            <a:pPr lvl="1"/>
            <a:r>
              <a:rPr lang="en-US" sz="2400" dirty="0"/>
              <a:t>Exaggerated accounts of damage inflicted on enemies</a:t>
            </a:r>
          </a:p>
          <a:p>
            <a:r>
              <a:rPr lang="en-US" sz="2400" dirty="0"/>
              <a:t>Extent Hyperbole</a:t>
            </a:r>
          </a:p>
          <a:p>
            <a:pPr lvl="1"/>
            <a:r>
              <a:rPr lang="en-US" sz="2400" dirty="0"/>
              <a:t>Exaggerated extent of geographical control</a:t>
            </a:r>
          </a:p>
        </p:txBody>
      </p:sp>
    </p:spTree>
    <p:extLst>
      <p:ext uri="{BB962C8B-B14F-4D97-AF65-F5344CB8AC3E}">
        <p14:creationId xmlns:p14="http://schemas.microsoft.com/office/powerpoint/2010/main" val="29529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Speed Hyperbole</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r>
              <a:rPr lang="en-US" sz="2800" dirty="0"/>
              <a:t>Joshua 6</a:t>
            </a:r>
          </a:p>
          <a:p>
            <a:r>
              <a:rPr lang="en-US" sz="2800" dirty="0"/>
              <a:t>Joshua 8</a:t>
            </a:r>
          </a:p>
          <a:p>
            <a:r>
              <a:rPr lang="en-US" sz="2800" dirty="0"/>
              <a:t>Joshua 10</a:t>
            </a:r>
          </a:p>
          <a:p>
            <a:endParaRPr lang="en-US" sz="2800" dirty="0"/>
          </a:p>
          <a:p>
            <a:endParaRPr lang="en-US" sz="2800" dirty="0"/>
          </a:p>
          <a:p>
            <a:endParaRPr lang="en-US" sz="2800" dirty="0"/>
          </a:p>
          <a:p>
            <a:endParaRPr lang="en-US" sz="2800" dirty="0"/>
          </a:p>
          <a:p>
            <a:pPr marL="0" indent="0">
              <a:buNone/>
            </a:pPr>
            <a:r>
              <a:rPr lang="en-US" sz="2800" dirty="0"/>
              <a:t>Rapid expansion and conquest</a:t>
            </a:r>
          </a:p>
        </p:txBody>
      </p:sp>
      <p:sp>
        <p:nvSpPr>
          <p:cNvPr id="4" name="Right Brace 3">
            <a:extLst>
              <a:ext uri="{FF2B5EF4-FFF2-40B4-BE49-F238E27FC236}">
                <a16:creationId xmlns:a16="http://schemas.microsoft.com/office/drawing/2014/main" id="{D3A93433-DB9C-4E58-A88C-81D42F5FF58C}"/>
              </a:ext>
            </a:extLst>
          </p:cNvPr>
          <p:cNvSpPr/>
          <p:nvPr/>
        </p:nvSpPr>
        <p:spPr>
          <a:xfrm>
            <a:off x="3266983" y="2105339"/>
            <a:ext cx="2210540" cy="2246050"/>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71318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Speed Reality</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r>
              <a:rPr lang="en-US" sz="2800" dirty="0"/>
              <a:t>Joshua 11:18</a:t>
            </a:r>
          </a:p>
          <a:p>
            <a:r>
              <a:rPr lang="en-US" sz="2800" dirty="0"/>
              <a:t>Joshua 16:10</a:t>
            </a:r>
          </a:p>
          <a:p>
            <a:r>
              <a:rPr lang="en-US" sz="2800" dirty="0"/>
              <a:t>Joshua 17:13</a:t>
            </a:r>
          </a:p>
          <a:p>
            <a:r>
              <a:rPr lang="en-US" sz="2800" dirty="0"/>
              <a:t>Judges 1</a:t>
            </a:r>
          </a:p>
          <a:p>
            <a:endParaRPr lang="en-US" sz="2800" dirty="0"/>
          </a:p>
          <a:p>
            <a:endParaRPr lang="en-US" sz="2800" dirty="0"/>
          </a:p>
          <a:p>
            <a:pPr marL="0" indent="0">
              <a:buNone/>
            </a:pPr>
            <a:endParaRPr lang="en-US" sz="2800" dirty="0"/>
          </a:p>
          <a:p>
            <a:pPr marL="0" indent="0">
              <a:buNone/>
            </a:pPr>
            <a:r>
              <a:rPr lang="en-US" sz="2800" dirty="0"/>
              <a:t>Drawn out expansion and conquest</a:t>
            </a:r>
          </a:p>
        </p:txBody>
      </p:sp>
      <p:sp>
        <p:nvSpPr>
          <p:cNvPr id="4" name="Right Brace 3">
            <a:extLst>
              <a:ext uri="{FF2B5EF4-FFF2-40B4-BE49-F238E27FC236}">
                <a16:creationId xmlns:a16="http://schemas.microsoft.com/office/drawing/2014/main" id="{D3A93433-DB9C-4E58-A88C-81D42F5FF58C}"/>
              </a:ext>
            </a:extLst>
          </p:cNvPr>
          <p:cNvSpPr/>
          <p:nvPr/>
        </p:nvSpPr>
        <p:spPr>
          <a:xfrm>
            <a:off x="3302494" y="1901151"/>
            <a:ext cx="2210540" cy="2942655"/>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89430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Severity Hyperbole</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endParaRPr lang="en-US" sz="2800" dirty="0"/>
          </a:p>
          <a:p>
            <a:r>
              <a:rPr lang="en-US" sz="2800" dirty="0"/>
              <a:t>Joshua 21:44</a:t>
            </a:r>
          </a:p>
          <a:p>
            <a:r>
              <a:rPr lang="en-US" sz="2800" dirty="0"/>
              <a:t>Joshua 10</a:t>
            </a:r>
          </a:p>
          <a:p>
            <a:r>
              <a:rPr lang="en-US" sz="2800" dirty="0"/>
              <a:t>Joshua 11</a:t>
            </a:r>
          </a:p>
          <a:p>
            <a:endParaRPr lang="en-US" sz="2800" dirty="0"/>
          </a:p>
          <a:p>
            <a:endParaRPr lang="en-US" sz="2800" dirty="0"/>
          </a:p>
          <a:p>
            <a:endParaRPr lang="en-US" sz="2800" dirty="0"/>
          </a:p>
          <a:p>
            <a:pPr marL="0" indent="0">
              <a:buNone/>
            </a:pPr>
            <a:endParaRPr lang="en-US" sz="2800" dirty="0"/>
          </a:p>
          <a:p>
            <a:pPr marL="0" indent="0">
              <a:buNone/>
            </a:pPr>
            <a:r>
              <a:rPr lang="en-US" sz="2800" dirty="0"/>
              <a:t>No effective resistance, no survivors, total annihilation</a:t>
            </a:r>
          </a:p>
        </p:txBody>
      </p:sp>
      <p:sp>
        <p:nvSpPr>
          <p:cNvPr id="4" name="Right Brace 3">
            <a:extLst>
              <a:ext uri="{FF2B5EF4-FFF2-40B4-BE49-F238E27FC236}">
                <a16:creationId xmlns:a16="http://schemas.microsoft.com/office/drawing/2014/main" id="{D3A93433-DB9C-4E58-A88C-81D42F5FF58C}"/>
              </a:ext>
            </a:extLst>
          </p:cNvPr>
          <p:cNvSpPr/>
          <p:nvPr/>
        </p:nvSpPr>
        <p:spPr>
          <a:xfrm>
            <a:off x="3284738" y="2211871"/>
            <a:ext cx="2210540" cy="3203508"/>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50128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Severity Reality</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r>
              <a:rPr lang="en-US" sz="2800" dirty="0"/>
              <a:t>Joshua 13</a:t>
            </a:r>
          </a:p>
          <a:p>
            <a:r>
              <a:rPr lang="en-US" sz="2800" dirty="0"/>
              <a:t>Joshua 15</a:t>
            </a:r>
          </a:p>
          <a:p>
            <a:r>
              <a:rPr lang="en-US" sz="2800" dirty="0"/>
              <a:t>Joshua 16</a:t>
            </a:r>
          </a:p>
          <a:p>
            <a:r>
              <a:rPr lang="en-US" sz="2800" dirty="0"/>
              <a:t>Joshua 17</a:t>
            </a:r>
          </a:p>
          <a:p>
            <a:r>
              <a:rPr lang="en-US" sz="2800" dirty="0"/>
              <a:t>Joshua 23</a:t>
            </a:r>
          </a:p>
          <a:p>
            <a:endParaRPr lang="en-US" sz="2800" dirty="0"/>
          </a:p>
          <a:p>
            <a:endParaRPr lang="en-US" sz="2800" dirty="0"/>
          </a:p>
          <a:p>
            <a:pPr marL="0" indent="0">
              <a:buNone/>
            </a:pPr>
            <a:r>
              <a:rPr lang="en-US" sz="2800" dirty="0"/>
              <a:t>Strong resistance, military victories, leaders executed, civilians left intact</a:t>
            </a:r>
          </a:p>
        </p:txBody>
      </p:sp>
      <p:sp>
        <p:nvSpPr>
          <p:cNvPr id="4" name="Right Brace 3">
            <a:extLst>
              <a:ext uri="{FF2B5EF4-FFF2-40B4-BE49-F238E27FC236}">
                <a16:creationId xmlns:a16="http://schemas.microsoft.com/office/drawing/2014/main" id="{D3A93433-DB9C-4E58-A88C-81D42F5FF58C}"/>
              </a:ext>
            </a:extLst>
          </p:cNvPr>
          <p:cNvSpPr/>
          <p:nvPr/>
        </p:nvSpPr>
        <p:spPr>
          <a:xfrm>
            <a:off x="3284738" y="2014194"/>
            <a:ext cx="2210540" cy="3436695"/>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2075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CC16-4D16-4962-8840-3A1C40CF19CF}"/>
              </a:ext>
            </a:extLst>
          </p:cNvPr>
          <p:cNvSpPr>
            <a:spLocks noGrp="1"/>
          </p:cNvSpPr>
          <p:nvPr>
            <p:ph type="title"/>
          </p:nvPr>
        </p:nvSpPr>
        <p:spPr/>
        <p:txBody>
          <a:bodyPr/>
          <a:lstStyle/>
          <a:p>
            <a:r>
              <a:rPr lang="en-US" dirty="0"/>
              <a:t>Numbers 21:1, 21:21-23</a:t>
            </a:r>
          </a:p>
        </p:txBody>
      </p:sp>
      <p:sp>
        <p:nvSpPr>
          <p:cNvPr id="3" name="Content Placeholder 2">
            <a:extLst>
              <a:ext uri="{FF2B5EF4-FFF2-40B4-BE49-F238E27FC236}">
                <a16:creationId xmlns:a16="http://schemas.microsoft.com/office/drawing/2014/main" id="{003507D2-8174-4A33-A430-BD0C7DB65256}"/>
              </a:ext>
            </a:extLst>
          </p:cNvPr>
          <p:cNvSpPr>
            <a:spLocks noGrp="1"/>
          </p:cNvSpPr>
          <p:nvPr>
            <p:ph idx="1"/>
          </p:nvPr>
        </p:nvSpPr>
        <p:spPr/>
        <p:txBody>
          <a:bodyPr>
            <a:normAutofit fontScale="77500" lnSpcReduction="20000"/>
          </a:bodyPr>
          <a:lstStyle/>
          <a:p>
            <a:r>
              <a:rPr lang="en-US" sz="3300" dirty="0"/>
              <a:t>When the Canaanite, the king of Arad, who lived in the Negeb, heard that Israel was coming by the way of </a:t>
            </a:r>
            <a:r>
              <a:rPr lang="en-US" sz="3300" dirty="0" err="1"/>
              <a:t>Atharim</a:t>
            </a:r>
            <a:r>
              <a:rPr lang="en-US" sz="3300" dirty="0"/>
              <a:t>, </a:t>
            </a:r>
            <a:r>
              <a:rPr lang="en-US" sz="3300" dirty="0">
                <a:solidFill>
                  <a:srgbClr val="FF0000"/>
                </a:solidFill>
              </a:rPr>
              <a:t>he fought against Israel</a:t>
            </a:r>
            <a:r>
              <a:rPr lang="en-US" sz="3300" dirty="0"/>
              <a:t>, and took some of them captive.</a:t>
            </a:r>
          </a:p>
          <a:p>
            <a:r>
              <a:rPr lang="en-US" sz="3300" dirty="0"/>
              <a:t>Then Israel sent messengers to </a:t>
            </a:r>
            <a:r>
              <a:rPr lang="en-US" sz="3300" dirty="0" err="1"/>
              <a:t>Sihon</a:t>
            </a:r>
            <a:r>
              <a:rPr lang="en-US" sz="3300" dirty="0"/>
              <a:t> king of the Amorites, saying, “Let me pass through your land. We will not turn aside into field or vineyard. We will not drink the water of a well. We will go by the King’s Highway until we have passed through your territory.” </a:t>
            </a:r>
            <a:r>
              <a:rPr lang="en-US" sz="3300" dirty="0">
                <a:solidFill>
                  <a:srgbClr val="FF0000"/>
                </a:solidFill>
              </a:rPr>
              <a:t>But </a:t>
            </a:r>
            <a:r>
              <a:rPr lang="en-US" sz="3300" dirty="0" err="1">
                <a:solidFill>
                  <a:srgbClr val="FF0000"/>
                </a:solidFill>
              </a:rPr>
              <a:t>Sihon</a:t>
            </a:r>
            <a:r>
              <a:rPr lang="en-US" sz="3300" dirty="0">
                <a:solidFill>
                  <a:srgbClr val="FF0000"/>
                </a:solidFill>
              </a:rPr>
              <a:t> would not allow Israel to pass through his territory. He gathered all his people together and went out against Israel</a:t>
            </a:r>
            <a:r>
              <a:rPr lang="en-US" sz="3300" dirty="0"/>
              <a:t> to the wilderness and came to </a:t>
            </a:r>
            <a:r>
              <a:rPr lang="en-US" sz="3300" dirty="0" err="1"/>
              <a:t>Jahaz</a:t>
            </a:r>
            <a:r>
              <a:rPr lang="en-US" sz="3300" dirty="0"/>
              <a:t> and fought against Israel.</a:t>
            </a:r>
          </a:p>
          <a:p>
            <a:endParaRPr lang="en-US" dirty="0"/>
          </a:p>
        </p:txBody>
      </p:sp>
    </p:spTree>
    <p:extLst>
      <p:ext uri="{BB962C8B-B14F-4D97-AF65-F5344CB8AC3E}">
        <p14:creationId xmlns:p14="http://schemas.microsoft.com/office/powerpoint/2010/main" val="612518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Extent Hyperbole</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r>
              <a:rPr lang="en-US" sz="2800" dirty="0"/>
              <a:t>Joshua 11</a:t>
            </a:r>
          </a:p>
          <a:p>
            <a:r>
              <a:rPr lang="en-US" sz="2800" dirty="0"/>
              <a:t>Joshua 21</a:t>
            </a:r>
          </a:p>
          <a:p>
            <a:r>
              <a:rPr lang="en-US" sz="2800" dirty="0"/>
              <a:t>Joshua 23</a:t>
            </a:r>
          </a:p>
          <a:p>
            <a:endParaRPr lang="en-US" sz="2800" dirty="0"/>
          </a:p>
          <a:p>
            <a:endParaRPr lang="en-US" sz="2800" dirty="0"/>
          </a:p>
          <a:p>
            <a:endParaRPr lang="en-US" sz="2800" dirty="0"/>
          </a:p>
          <a:p>
            <a:endParaRPr lang="en-US" sz="2800" dirty="0"/>
          </a:p>
          <a:p>
            <a:pPr marL="0" indent="0">
              <a:buNone/>
            </a:pPr>
            <a:r>
              <a:rPr lang="en-US" sz="2800" dirty="0"/>
              <a:t>Israel conquered and controlled all of Canaan</a:t>
            </a:r>
          </a:p>
        </p:txBody>
      </p:sp>
      <p:sp>
        <p:nvSpPr>
          <p:cNvPr id="4" name="Right Brace 3">
            <a:extLst>
              <a:ext uri="{FF2B5EF4-FFF2-40B4-BE49-F238E27FC236}">
                <a16:creationId xmlns:a16="http://schemas.microsoft.com/office/drawing/2014/main" id="{D3A93433-DB9C-4E58-A88C-81D42F5FF58C}"/>
              </a:ext>
            </a:extLst>
          </p:cNvPr>
          <p:cNvSpPr/>
          <p:nvPr/>
        </p:nvSpPr>
        <p:spPr>
          <a:xfrm>
            <a:off x="3222594" y="2218531"/>
            <a:ext cx="2210540" cy="2246938"/>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85187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5AFF4-4475-40EB-B3F5-2789ACC50334}"/>
              </a:ext>
            </a:extLst>
          </p:cNvPr>
          <p:cNvSpPr>
            <a:spLocks noGrp="1"/>
          </p:cNvSpPr>
          <p:nvPr>
            <p:ph type="title"/>
          </p:nvPr>
        </p:nvSpPr>
        <p:spPr/>
        <p:txBody>
          <a:bodyPr/>
          <a:lstStyle/>
          <a:p>
            <a:r>
              <a:rPr lang="en-US" sz="4400" dirty="0"/>
              <a:t>Extent Reality</a:t>
            </a:r>
            <a:endParaRPr lang="en-US" dirty="0"/>
          </a:p>
        </p:txBody>
      </p:sp>
      <p:sp>
        <p:nvSpPr>
          <p:cNvPr id="3" name="Content Placeholder 2">
            <a:extLst>
              <a:ext uri="{FF2B5EF4-FFF2-40B4-BE49-F238E27FC236}">
                <a16:creationId xmlns:a16="http://schemas.microsoft.com/office/drawing/2014/main" id="{32EA0A72-D4C2-4B57-A1BC-6B6074167191}"/>
              </a:ext>
            </a:extLst>
          </p:cNvPr>
          <p:cNvSpPr>
            <a:spLocks noGrp="1"/>
          </p:cNvSpPr>
          <p:nvPr>
            <p:ph idx="1"/>
          </p:nvPr>
        </p:nvSpPr>
        <p:spPr/>
        <p:txBody>
          <a:bodyPr numCol="2" anchor="ctr">
            <a:normAutofit/>
          </a:bodyPr>
          <a:lstStyle/>
          <a:p>
            <a:r>
              <a:rPr lang="en-US" sz="2800" dirty="0"/>
              <a:t>Joshua 13</a:t>
            </a:r>
          </a:p>
          <a:p>
            <a:r>
              <a:rPr lang="en-US" sz="2800" dirty="0"/>
              <a:t>Joshua 15</a:t>
            </a:r>
          </a:p>
          <a:p>
            <a:r>
              <a:rPr lang="en-US" sz="2800" dirty="0"/>
              <a:t>Joshua 16</a:t>
            </a:r>
          </a:p>
          <a:p>
            <a:r>
              <a:rPr lang="en-US" sz="2800" dirty="0"/>
              <a:t>Joshua 17</a:t>
            </a:r>
          </a:p>
          <a:p>
            <a:endParaRPr lang="en-US" sz="2800" dirty="0"/>
          </a:p>
          <a:p>
            <a:endParaRPr lang="en-US" sz="2800" dirty="0"/>
          </a:p>
          <a:p>
            <a:endParaRPr lang="en-US" sz="2800" dirty="0"/>
          </a:p>
          <a:p>
            <a:pPr marL="0" indent="0">
              <a:buNone/>
            </a:pPr>
            <a:r>
              <a:rPr lang="en-US" sz="2800" dirty="0"/>
              <a:t>Canaan partially conquered with portions not in full Israelite control</a:t>
            </a:r>
          </a:p>
        </p:txBody>
      </p:sp>
      <p:sp>
        <p:nvSpPr>
          <p:cNvPr id="4" name="Right Brace 3">
            <a:extLst>
              <a:ext uri="{FF2B5EF4-FFF2-40B4-BE49-F238E27FC236}">
                <a16:creationId xmlns:a16="http://schemas.microsoft.com/office/drawing/2014/main" id="{D3A93433-DB9C-4E58-A88C-81D42F5FF58C}"/>
              </a:ext>
            </a:extLst>
          </p:cNvPr>
          <p:cNvSpPr/>
          <p:nvPr/>
        </p:nvSpPr>
        <p:spPr>
          <a:xfrm>
            <a:off x="3222594" y="2218531"/>
            <a:ext cx="2210540" cy="2877252"/>
          </a:xfrm>
          <a:prstGeom prst="rightBrace">
            <a:avLst>
              <a:gd name="adj1" fmla="val 8333"/>
              <a:gd name="adj2" fmla="val 47814"/>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86945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DEA-8D82-4F35-8C7D-639D1FD0B22A}"/>
              </a:ext>
            </a:extLst>
          </p:cNvPr>
          <p:cNvSpPr>
            <a:spLocks noGrp="1"/>
          </p:cNvSpPr>
          <p:nvPr>
            <p:ph type="title"/>
          </p:nvPr>
        </p:nvSpPr>
        <p:spPr/>
        <p:txBody>
          <a:bodyPr/>
          <a:lstStyle/>
          <a:p>
            <a:r>
              <a:rPr lang="en-US" dirty="0"/>
              <a:t>Hyperbole</a:t>
            </a:r>
          </a:p>
        </p:txBody>
      </p:sp>
      <p:sp>
        <p:nvSpPr>
          <p:cNvPr id="3" name="Content Placeholder 2">
            <a:extLst>
              <a:ext uri="{FF2B5EF4-FFF2-40B4-BE49-F238E27FC236}">
                <a16:creationId xmlns:a16="http://schemas.microsoft.com/office/drawing/2014/main" id="{49B6DBEC-14CE-4169-92F2-6436044F31AF}"/>
              </a:ext>
            </a:extLst>
          </p:cNvPr>
          <p:cNvSpPr>
            <a:spLocks noGrp="1"/>
          </p:cNvSpPr>
          <p:nvPr>
            <p:ph idx="1"/>
          </p:nvPr>
        </p:nvSpPr>
        <p:spPr/>
        <p:txBody>
          <a:bodyPr>
            <a:normAutofit/>
          </a:bodyPr>
          <a:lstStyle/>
          <a:p>
            <a:r>
              <a:rPr lang="en-US" sz="2600" dirty="0"/>
              <a:t>An accepted part of war rhetoric</a:t>
            </a:r>
          </a:p>
        </p:txBody>
      </p:sp>
    </p:spTree>
    <p:extLst>
      <p:ext uri="{BB962C8B-B14F-4D97-AF65-F5344CB8AC3E}">
        <p14:creationId xmlns:p14="http://schemas.microsoft.com/office/powerpoint/2010/main" val="333888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DEA-8D82-4F35-8C7D-639D1FD0B22A}"/>
              </a:ext>
            </a:extLst>
          </p:cNvPr>
          <p:cNvSpPr>
            <a:spLocks noGrp="1"/>
          </p:cNvSpPr>
          <p:nvPr>
            <p:ph type="title"/>
          </p:nvPr>
        </p:nvSpPr>
        <p:spPr/>
        <p:txBody>
          <a:bodyPr/>
          <a:lstStyle/>
          <a:p>
            <a:r>
              <a:rPr lang="en-US" dirty="0"/>
              <a:t>Hyperbole</a:t>
            </a:r>
          </a:p>
        </p:txBody>
      </p:sp>
      <p:sp>
        <p:nvSpPr>
          <p:cNvPr id="3" name="Content Placeholder 2">
            <a:extLst>
              <a:ext uri="{FF2B5EF4-FFF2-40B4-BE49-F238E27FC236}">
                <a16:creationId xmlns:a16="http://schemas.microsoft.com/office/drawing/2014/main" id="{49B6DBEC-14CE-4169-92F2-6436044F31AF}"/>
              </a:ext>
            </a:extLst>
          </p:cNvPr>
          <p:cNvSpPr>
            <a:spLocks noGrp="1"/>
          </p:cNvSpPr>
          <p:nvPr>
            <p:ph idx="1"/>
          </p:nvPr>
        </p:nvSpPr>
        <p:spPr/>
        <p:txBody>
          <a:bodyPr>
            <a:normAutofit/>
          </a:bodyPr>
          <a:lstStyle/>
          <a:p>
            <a:r>
              <a:rPr lang="en-US" sz="2600" dirty="0"/>
              <a:t>An accepted part of war rhetoric</a:t>
            </a:r>
          </a:p>
          <a:p>
            <a:r>
              <a:rPr lang="en-US" sz="2600" dirty="0"/>
              <a:t>The presence of Hyperbole doesn’t invalidate the text</a:t>
            </a:r>
          </a:p>
        </p:txBody>
      </p:sp>
    </p:spTree>
    <p:extLst>
      <p:ext uri="{BB962C8B-B14F-4D97-AF65-F5344CB8AC3E}">
        <p14:creationId xmlns:p14="http://schemas.microsoft.com/office/powerpoint/2010/main" val="3609559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DEA-8D82-4F35-8C7D-639D1FD0B22A}"/>
              </a:ext>
            </a:extLst>
          </p:cNvPr>
          <p:cNvSpPr>
            <a:spLocks noGrp="1"/>
          </p:cNvSpPr>
          <p:nvPr>
            <p:ph type="title"/>
          </p:nvPr>
        </p:nvSpPr>
        <p:spPr/>
        <p:txBody>
          <a:bodyPr/>
          <a:lstStyle/>
          <a:p>
            <a:r>
              <a:rPr lang="en-US" dirty="0"/>
              <a:t>Hyperbole</a:t>
            </a:r>
          </a:p>
        </p:txBody>
      </p:sp>
      <p:sp>
        <p:nvSpPr>
          <p:cNvPr id="3" name="Content Placeholder 2">
            <a:extLst>
              <a:ext uri="{FF2B5EF4-FFF2-40B4-BE49-F238E27FC236}">
                <a16:creationId xmlns:a16="http://schemas.microsoft.com/office/drawing/2014/main" id="{49B6DBEC-14CE-4169-92F2-6436044F31AF}"/>
              </a:ext>
            </a:extLst>
          </p:cNvPr>
          <p:cNvSpPr>
            <a:spLocks noGrp="1"/>
          </p:cNvSpPr>
          <p:nvPr>
            <p:ph idx="1"/>
          </p:nvPr>
        </p:nvSpPr>
        <p:spPr/>
        <p:txBody>
          <a:bodyPr>
            <a:normAutofit/>
          </a:bodyPr>
          <a:lstStyle/>
          <a:p>
            <a:pPr marL="514350" indent="-514350">
              <a:buFont typeface="+mj-lt"/>
              <a:buAutoNum type="arabicPeriod"/>
            </a:pPr>
            <a:r>
              <a:rPr lang="en-US" sz="2600" dirty="0"/>
              <a:t>An accepted part of war rhetoric</a:t>
            </a:r>
          </a:p>
          <a:p>
            <a:pPr marL="514350" indent="-514350">
              <a:buFont typeface="+mj-lt"/>
              <a:buAutoNum type="arabicPeriod"/>
            </a:pPr>
            <a:r>
              <a:rPr lang="en-US" sz="2600" dirty="0"/>
              <a:t>The presence of hyperbole doesn’t invalidate the text</a:t>
            </a:r>
          </a:p>
          <a:p>
            <a:pPr marL="514350" indent="-514350">
              <a:buFont typeface="+mj-lt"/>
              <a:buAutoNum type="arabicPeriod"/>
            </a:pPr>
            <a:r>
              <a:rPr lang="en-US" sz="2600" dirty="0"/>
              <a:t>Know what to take literally</a:t>
            </a:r>
          </a:p>
        </p:txBody>
      </p:sp>
    </p:spTree>
    <p:extLst>
      <p:ext uri="{BB962C8B-B14F-4D97-AF65-F5344CB8AC3E}">
        <p14:creationId xmlns:p14="http://schemas.microsoft.com/office/powerpoint/2010/main" val="3995747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61DEA-8D82-4F35-8C7D-639D1FD0B22A}"/>
              </a:ext>
            </a:extLst>
          </p:cNvPr>
          <p:cNvSpPr>
            <a:spLocks noGrp="1"/>
          </p:cNvSpPr>
          <p:nvPr>
            <p:ph type="title"/>
          </p:nvPr>
        </p:nvSpPr>
        <p:spPr/>
        <p:txBody>
          <a:bodyPr/>
          <a:lstStyle/>
          <a:p>
            <a:r>
              <a:rPr lang="en-US" dirty="0"/>
              <a:t>Hyperbole</a:t>
            </a:r>
          </a:p>
        </p:txBody>
      </p:sp>
      <p:sp>
        <p:nvSpPr>
          <p:cNvPr id="3" name="Content Placeholder 2">
            <a:extLst>
              <a:ext uri="{FF2B5EF4-FFF2-40B4-BE49-F238E27FC236}">
                <a16:creationId xmlns:a16="http://schemas.microsoft.com/office/drawing/2014/main" id="{49B6DBEC-14CE-4169-92F2-6436044F31AF}"/>
              </a:ext>
            </a:extLst>
          </p:cNvPr>
          <p:cNvSpPr>
            <a:spLocks noGrp="1"/>
          </p:cNvSpPr>
          <p:nvPr>
            <p:ph idx="1"/>
          </p:nvPr>
        </p:nvSpPr>
        <p:spPr/>
        <p:txBody>
          <a:bodyPr>
            <a:normAutofit/>
          </a:bodyPr>
          <a:lstStyle/>
          <a:p>
            <a:pPr marL="514350" indent="-514350">
              <a:buFont typeface="+mj-lt"/>
              <a:buAutoNum type="arabicPeriod"/>
            </a:pPr>
            <a:r>
              <a:rPr lang="en-US" sz="2600" dirty="0"/>
              <a:t>An accepted part of war rhetoric</a:t>
            </a:r>
          </a:p>
          <a:p>
            <a:pPr marL="514350" indent="-514350">
              <a:buFont typeface="+mj-lt"/>
              <a:buAutoNum type="arabicPeriod"/>
            </a:pPr>
            <a:r>
              <a:rPr lang="en-US" sz="2600" dirty="0"/>
              <a:t>The presence of hyperbole doesn’t invalidate the text</a:t>
            </a:r>
          </a:p>
          <a:p>
            <a:pPr marL="514350" indent="-514350">
              <a:buFont typeface="+mj-lt"/>
              <a:buAutoNum type="arabicPeriod"/>
            </a:pPr>
            <a:r>
              <a:rPr lang="en-US" sz="2600" dirty="0"/>
              <a:t>Know what to take literally</a:t>
            </a:r>
          </a:p>
          <a:p>
            <a:pPr marL="514350" indent="-514350">
              <a:buFont typeface="+mj-lt"/>
              <a:buAutoNum type="arabicPeriod"/>
            </a:pPr>
            <a:r>
              <a:rPr lang="en-US" sz="2600" dirty="0"/>
              <a:t>Remember the importance of context</a:t>
            </a:r>
          </a:p>
        </p:txBody>
      </p:sp>
    </p:spTree>
    <p:extLst>
      <p:ext uri="{BB962C8B-B14F-4D97-AF65-F5344CB8AC3E}">
        <p14:creationId xmlns:p14="http://schemas.microsoft.com/office/powerpoint/2010/main" val="214100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5E61D-D1B8-4877-93EF-75B1BD473898}"/>
              </a:ext>
            </a:extLst>
          </p:cNvPr>
          <p:cNvSpPr>
            <a:spLocks noGrp="1"/>
          </p:cNvSpPr>
          <p:nvPr>
            <p:ph type="title"/>
          </p:nvPr>
        </p:nvSpPr>
        <p:spPr>
          <a:xfrm>
            <a:off x="711693" y="637118"/>
            <a:ext cx="10058400" cy="1371600"/>
          </a:xfrm>
        </p:spPr>
        <p:txBody>
          <a:bodyPr/>
          <a:lstStyle/>
          <a:p>
            <a:r>
              <a:rPr lang="en-US" dirty="0"/>
              <a:t>Miroslav </a:t>
            </a:r>
            <a:r>
              <a:rPr lang="en-US" dirty="0" err="1"/>
              <a:t>Volf</a:t>
            </a:r>
            <a:endParaRPr lang="en-US" dirty="0"/>
          </a:p>
        </p:txBody>
      </p:sp>
      <p:sp>
        <p:nvSpPr>
          <p:cNvPr id="3" name="Content Placeholder 2">
            <a:extLst>
              <a:ext uri="{FF2B5EF4-FFF2-40B4-BE49-F238E27FC236}">
                <a16:creationId xmlns:a16="http://schemas.microsoft.com/office/drawing/2014/main" id="{A9D2C630-AD68-4684-AE40-6A7A07F93F00}"/>
              </a:ext>
            </a:extLst>
          </p:cNvPr>
          <p:cNvSpPr>
            <a:spLocks noGrp="1"/>
          </p:cNvSpPr>
          <p:nvPr>
            <p:ph idx="1"/>
          </p:nvPr>
        </p:nvSpPr>
        <p:spPr>
          <a:xfrm>
            <a:off x="550415" y="1757779"/>
            <a:ext cx="11141475" cy="4457627"/>
          </a:xfrm>
        </p:spPr>
        <p:txBody>
          <a:bodyPr>
            <a:normAutofit lnSpcReduction="10000"/>
          </a:bodyPr>
          <a:lstStyle/>
          <a:p>
            <a:r>
              <a:rPr lang="en-US" sz="2000" dirty="0"/>
              <a:t>I used to think that wrath was unworthy of God. Isn’t God love? Shouldn’t divine love be beyond wrath? God is  love. And God loves every person and every creature. But that’s exactly why God is wrathful against some of them. My last resistance to the idea of God’s wrath was a casualty of the war in the former Yugoslavia, the region from which I come. According to some estimates, 200,000 people were killed and over 3 million were displaced. My villages and cities were destroyed. My people shelled. Day in and day out. Some of them brutalized beyond imagination. And I could not imagine God NOT BEING angry. How did God react to the carnage? By doting on the perpetrators in a grandfatherly fashion? By refusing to condemn the bloodbath but instead affirming the perpetrator’s basic goodness? Wasn’t God fiercely angry with them? Though I used to complain about the indecency of God’s wrath,  I came to think that I would have to rebel against a God who wasn’t wrathful at the sight of the world’s evil. </a:t>
            </a:r>
          </a:p>
          <a:p>
            <a:endParaRPr lang="en-US" sz="2000" dirty="0"/>
          </a:p>
          <a:p>
            <a:r>
              <a:rPr lang="en-US" sz="2000" dirty="0"/>
              <a:t>God isn’t wrathful in spite of being love. God is wrathful because God is love. </a:t>
            </a:r>
          </a:p>
        </p:txBody>
      </p:sp>
    </p:spTree>
    <p:extLst>
      <p:ext uri="{BB962C8B-B14F-4D97-AF65-F5344CB8AC3E}">
        <p14:creationId xmlns:p14="http://schemas.microsoft.com/office/powerpoint/2010/main" val="2234570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book, old&#10;&#10;Description automatically generated">
            <a:extLst>
              <a:ext uri="{FF2B5EF4-FFF2-40B4-BE49-F238E27FC236}">
                <a16:creationId xmlns:a16="http://schemas.microsoft.com/office/drawing/2014/main" id="{92CD6F0C-DC87-474C-BA2D-ABB4EDC8BA8B}"/>
              </a:ext>
            </a:extLst>
          </p:cNvPr>
          <p:cNvPicPr>
            <a:picLocks noChangeAspect="1"/>
          </p:cNvPicPr>
          <p:nvPr/>
        </p:nvPicPr>
        <p:blipFill rotWithShape="1">
          <a:blip r:embed="rId2">
            <a:alphaModFix amt="90000"/>
            <a:extLst>
              <a:ext uri="{28A0092B-C50C-407E-A947-70E740481C1C}">
                <a14:useLocalDpi xmlns:a14="http://schemas.microsoft.com/office/drawing/2010/main" val="0"/>
              </a:ext>
            </a:extLst>
          </a:blip>
          <a:srcRect/>
          <a:stretch/>
        </p:blipFill>
        <p:spPr>
          <a:xfrm>
            <a:off x="20" y="10"/>
            <a:ext cx="12191981" cy="6857990"/>
          </a:xfrm>
          <a:prstGeom prst="rect">
            <a:avLst/>
          </a:prstGeom>
        </p:spPr>
      </p:pic>
      <p:sp>
        <p:nvSpPr>
          <p:cNvPr id="26" name="Rectangle 25">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28" name="Rectangle 27">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67D8E5AA-A9B9-400F-B9CF-8F79385906B7}"/>
              </a:ext>
            </a:extLst>
          </p:cNvPr>
          <p:cNvSpPr>
            <a:spLocks noGrp="1"/>
          </p:cNvSpPr>
          <p:nvPr>
            <p:ph type="ctrTitle"/>
          </p:nvPr>
        </p:nvSpPr>
        <p:spPr>
          <a:xfrm>
            <a:off x="1629103" y="2244830"/>
            <a:ext cx="8933796" cy="2437232"/>
          </a:xfrm>
        </p:spPr>
        <p:txBody>
          <a:bodyPr>
            <a:normAutofit/>
          </a:bodyPr>
          <a:lstStyle/>
          <a:p>
            <a:r>
              <a:rPr lang="en-US" sz="5400" dirty="0"/>
              <a:t>God &amp; Canaan Part 2</a:t>
            </a:r>
          </a:p>
        </p:txBody>
      </p:sp>
      <p:sp>
        <p:nvSpPr>
          <p:cNvPr id="3" name="Subtitle 2">
            <a:extLst>
              <a:ext uri="{FF2B5EF4-FFF2-40B4-BE49-F238E27FC236}">
                <a16:creationId xmlns:a16="http://schemas.microsoft.com/office/drawing/2014/main" id="{63F2F2AF-D1C4-4177-AD76-5E47299002AB}"/>
              </a:ext>
            </a:extLst>
          </p:cNvPr>
          <p:cNvSpPr>
            <a:spLocks noGrp="1"/>
          </p:cNvSpPr>
          <p:nvPr>
            <p:ph type="subTitle" idx="1"/>
          </p:nvPr>
        </p:nvSpPr>
        <p:spPr>
          <a:xfrm>
            <a:off x="1629101" y="4170784"/>
            <a:ext cx="8936846" cy="968479"/>
          </a:xfrm>
        </p:spPr>
        <p:txBody>
          <a:bodyPr>
            <a:normAutofit/>
          </a:bodyPr>
          <a:lstStyle/>
          <a:p>
            <a:pPr>
              <a:spcAft>
                <a:spcPts val="600"/>
              </a:spcAft>
            </a:pPr>
            <a:r>
              <a:rPr lang="en-US" sz="4000" dirty="0"/>
              <a:t>Rhetoric &amp; Hyperbole</a:t>
            </a:r>
          </a:p>
        </p:txBody>
      </p:sp>
      <p:sp>
        <p:nvSpPr>
          <p:cNvPr id="30" name="Rectangle 29">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2858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6930-98BD-43F2-99A6-7222633C2BBD}"/>
              </a:ext>
            </a:extLst>
          </p:cNvPr>
          <p:cNvSpPr>
            <a:spLocks noGrp="1"/>
          </p:cNvSpPr>
          <p:nvPr>
            <p:ph type="title"/>
          </p:nvPr>
        </p:nvSpPr>
        <p:spPr/>
        <p:txBody>
          <a:bodyPr/>
          <a:lstStyle/>
          <a:p>
            <a:r>
              <a:rPr lang="en-US" dirty="0"/>
              <a:t>Numbers 13:28</a:t>
            </a:r>
          </a:p>
        </p:txBody>
      </p:sp>
      <p:sp>
        <p:nvSpPr>
          <p:cNvPr id="3" name="Content Placeholder 2">
            <a:extLst>
              <a:ext uri="{FF2B5EF4-FFF2-40B4-BE49-F238E27FC236}">
                <a16:creationId xmlns:a16="http://schemas.microsoft.com/office/drawing/2014/main" id="{9F437B91-2A93-44D4-AA54-854BCEBADCEA}"/>
              </a:ext>
            </a:extLst>
          </p:cNvPr>
          <p:cNvSpPr>
            <a:spLocks noGrp="1"/>
          </p:cNvSpPr>
          <p:nvPr>
            <p:ph idx="1"/>
          </p:nvPr>
        </p:nvSpPr>
        <p:spPr/>
        <p:txBody>
          <a:bodyPr/>
          <a:lstStyle/>
          <a:p>
            <a:r>
              <a:rPr lang="en-US" sz="2600" dirty="0"/>
              <a:t>However, the people who dwell in the land are strong, and the cities are fortified and very large. And besides, we saw the descendants of Anak there.</a:t>
            </a:r>
          </a:p>
          <a:p>
            <a:endParaRPr lang="en-US" dirty="0"/>
          </a:p>
        </p:txBody>
      </p:sp>
    </p:spTree>
    <p:extLst>
      <p:ext uri="{BB962C8B-B14F-4D97-AF65-F5344CB8AC3E}">
        <p14:creationId xmlns:p14="http://schemas.microsoft.com/office/powerpoint/2010/main" val="855361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6CA6-DB4D-46CD-A5AC-5015E942303D}"/>
              </a:ext>
            </a:extLst>
          </p:cNvPr>
          <p:cNvSpPr>
            <a:spLocks noGrp="1"/>
          </p:cNvSpPr>
          <p:nvPr>
            <p:ph type="title"/>
          </p:nvPr>
        </p:nvSpPr>
        <p:spPr/>
        <p:txBody>
          <a:bodyPr/>
          <a:lstStyle/>
          <a:p>
            <a:r>
              <a:rPr lang="en-US" dirty="0"/>
              <a:t>Deuteronomy 7:1</a:t>
            </a:r>
          </a:p>
        </p:txBody>
      </p:sp>
      <p:sp>
        <p:nvSpPr>
          <p:cNvPr id="3" name="Content Placeholder 2">
            <a:extLst>
              <a:ext uri="{FF2B5EF4-FFF2-40B4-BE49-F238E27FC236}">
                <a16:creationId xmlns:a16="http://schemas.microsoft.com/office/drawing/2014/main" id="{6141D9F8-D287-4F7F-AD84-45CBEE2B0478}"/>
              </a:ext>
            </a:extLst>
          </p:cNvPr>
          <p:cNvSpPr>
            <a:spLocks noGrp="1"/>
          </p:cNvSpPr>
          <p:nvPr>
            <p:ph idx="1"/>
          </p:nvPr>
        </p:nvSpPr>
        <p:spPr/>
        <p:txBody>
          <a:bodyPr/>
          <a:lstStyle/>
          <a:p>
            <a:r>
              <a:rPr lang="en-US" sz="2600" dirty="0"/>
              <a:t>“When the LORD your God brings you into the land that you are entering to take possession of it, and clears away many nations before you, the Hittites, the </a:t>
            </a:r>
            <a:r>
              <a:rPr lang="en-US" sz="2600" dirty="0" err="1"/>
              <a:t>Girgashites</a:t>
            </a:r>
            <a:r>
              <a:rPr lang="en-US" sz="2600" dirty="0"/>
              <a:t>, the Amorites, the Canaanites, the Perizzites, the Hivites, and the Jebusites, </a:t>
            </a:r>
            <a:r>
              <a:rPr lang="en-US" sz="2600" dirty="0">
                <a:solidFill>
                  <a:srgbClr val="FF0000"/>
                </a:solidFill>
              </a:rPr>
              <a:t>seven nations more numerous and mightier than you</a:t>
            </a:r>
          </a:p>
          <a:p>
            <a:endParaRPr lang="en-US" dirty="0"/>
          </a:p>
        </p:txBody>
      </p:sp>
    </p:spTree>
    <p:extLst>
      <p:ext uri="{BB962C8B-B14F-4D97-AF65-F5344CB8AC3E}">
        <p14:creationId xmlns:p14="http://schemas.microsoft.com/office/powerpoint/2010/main" val="188610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ABB2-EB09-4833-B690-0BCA71DFF7D6}"/>
              </a:ext>
            </a:extLst>
          </p:cNvPr>
          <p:cNvSpPr>
            <a:spLocks noGrp="1"/>
          </p:cNvSpPr>
          <p:nvPr>
            <p:ph type="title"/>
          </p:nvPr>
        </p:nvSpPr>
        <p:spPr/>
        <p:txBody>
          <a:bodyPr/>
          <a:lstStyle/>
          <a:p>
            <a:r>
              <a:rPr lang="en-US" dirty="0"/>
              <a:t>Deuteronomy 9:1-2</a:t>
            </a:r>
          </a:p>
        </p:txBody>
      </p:sp>
      <p:sp>
        <p:nvSpPr>
          <p:cNvPr id="3" name="Content Placeholder 2">
            <a:extLst>
              <a:ext uri="{FF2B5EF4-FFF2-40B4-BE49-F238E27FC236}">
                <a16:creationId xmlns:a16="http://schemas.microsoft.com/office/drawing/2014/main" id="{98691009-732F-4E20-99D3-F0860172306E}"/>
              </a:ext>
            </a:extLst>
          </p:cNvPr>
          <p:cNvSpPr>
            <a:spLocks noGrp="1"/>
          </p:cNvSpPr>
          <p:nvPr>
            <p:ph idx="1"/>
          </p:nvPr>
        </p:nvSpPr>
        <p:spPr/>
        <p:txBody>
          <a:bodyPr/>
          <a:lstStyle/>
          <a:p>
            <a:r>
              <a:rPr lang="en-US" sz="2600" dirty="0"/>
              <a:t>“Hear, O Israel: you are to cross over the Jordan today, to go in to dispossess nations greater and mightier than you, cities great and fortified up to heaven, a people great and tall, the sons of the </a:t>
            </a:r>
            <a:r>
              <a:rPr lang="en-US" sz="2600" dirty="0" err="1"/>
              <a:t>Anakim</a:t>
            </a:r>
            <a:r>
              <a:rPr lang="en-US" sz="2600" dirty="0"/>
              <a:t>, whom you know, and of whom you have heard it said, </a:t>
            </a:r>
            <a:r>
              <a:rPr lang="en-US" sz="2600" dirty="0">
                <a:solidFill>
                  <a:srgbClr val="FF0000"/>
                </a:solidFill>
              </a:rPr>
              <a:t>‘Who can stand before the sons of Anak?’</a:t>
            </a:r>
          </a:p>
          <a:p>
            <a:endParaRPr lang="en-US" dirty="0"/>
          </a:p>
        </p:txBody>
      </p:sp>
    </p:spTree>
    <p:extLst>
      <p:ext uri="{BB962C8B-B14F-4D97-AF65-F5344CB8AC3E}">
        <p14:creationId xmlns:p14="http://schemas.microsoft.com/office/powerpoint/2010/main" val="3733396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4808-4B2D-4BE8-AF93-DDAC155369DB}"/>
              </a:ext>
            </a:extLst>
          </p:cNvPr>
          <p:cNvSpPr>
            <a:spLocks noGrp="1"/>
          </p:cNvSpPr>
          <p:nvPr>
            <p:ph type="title"/>
          </p:nvPr>
        </p:nvSpPr>
        <p:spPr/>
        <p:txBody>
          <a:bodyPr/>
          <a:lstStyle/>
          <a:p>
            <a:r>
              <a:rPr lang="en-US" dirty="0"/>
              <a:t>Joshua 10 &amp; 11</a:t>
            </a:r>
          </a:p>
        </p:txBody>
      </p:sp>
      <p:sp>
        <p:nvSpPr>
          <p:cNvPr id="3" name="Content Placeholder 2">
            <a:extLst>
              <a:ext uri="{FF2B5EF4-FFF2-40B4-BE49-F238E27FC236}">
                <a16:creationId xmlns:a16="http://schemas.microsoft.com/office/drawing/2014/main" id="{FE4FE077-3862-409A-B05E-56C8DB44195A}"/>
              </a:ext>
            </a:extLst>
          </p:cNvPr>
          <p:cNvSpPr>
            <a:spLocks noGrp="1"/>
          </p:cNvSpPr>
          <p:nvPr>
            <p:ph idx="1"/>
          </p:nvPr>
        </p:nvSpPr>
        <p:spPr>
          <a:xfrm>
            <a:off x="550417" y="2103119"/>
            <a:ext cx="11034942" cy="4262169"/>
          </a:xfrm>
        </p:spPr>
        <p:txBody>
          <a:bodyPr>
            <a:normAutofit fontScale="70000" lnSpcReduction="20000"/>
          </a:bodyPr>
          <a:lstStyle/>
          <a:p>
            <a:r>
              <a:rPr lang="en-US" sz="2600" dirty="0"/>
              <a:t>As for </a:t>
            </a:r>
            <a:r>
              <a:rPr lang="en-US" sz="2600" dirty="0" err="1"/>
              <a:t>Makkedah</a:t>
            </a:r>
            <a:r>
              <a:rPr lang="en-US" sz="2600" dirty="0"/>
              <a:t>, Joshua captured it on that day and struck it, and its king, with the edge of the sword. </a:t>
            </a:r>
            <a:r>
              <a:rPr lang="en-US" sz="2600" dirty="0">
                <a:solidFill>
                  <a:srgbClr val="FF0000"/>
                </a:solidFill>
              </a:rPr>
              <a:t>He devoted to destruction every person in it; he left none remaining</a:t>
            </a:r>
            <a:r>
              <a:rPr lang="en-US" sz="2600" dirty="0"/>
              <a:t>. And he did to the king of </a:t>
            </a:r>
            <a:r>
              <a:rPr lang="en-US" sz="2600" dirty="0" err="1"/>
              <a:t>Makkedah</a:t>
            </a:r>
            <a:r>
              <a:rPr lang="en-US" sz="2600" dirty="0"/>
              <a:t> just as he had done to the king of Jericho.</a:t>
            </a:r>
          </a:p>
          <a:p>
            <a:r>
              <a:rPr lang="en-US" sz="2600" dirty="0"/>
              <a:t>Then Joshua and all Israel with him passed on from </a:t>
            </a:r>
            <a:r>
              <a:rPr lang="en-US" sz="2600" dirty="0" err="1"/>
              <a:t>Makkedah</a:t>
            </a:r>
            <a:r>
              <a:rPr lang="en-US" sz="2600" dirty="0"/>
              <a:t> to </a:t>
            </a:r>
            <a:r>
              <a:rPr lang="en-US" sz="2600" dirty="0" err="1"/>
              <a:t>Libnah</a:t>
            </a:r>
            <a:r>
              <a:rPr lang="en-US" sz="2600" dirty="0"/>
              <a:t> and fought against </a:t>
            </a:r>
            <a:r>
              <a:rPr lang="en-US" sz="2600" dirty="0" err="1"/>
              <a:t>Libnah</a:t>
            </a:r>
            <a:r>
              <a:rPr lang="en-US" sz="2600" dirty="0"/>
              <a:t>. And the LORD gave it also and its king into the hand of Israel. </a:t>
            </a:r>
            <a:r>
              <a:rPr lang="en-US" sz="2600" dirty="0">
                <a:solidFill>
                  <a:srgbClr val="FF0000"/>
                </a:solidFill>
              </a:rPr>
              <a:t>And he struck it with the edge of the sword, and every person in it; he left none remaining in it</a:t>
            </a:r>
            <a:r>
              <a:rPr lang="en-US" sz="2600" dirty="0"/>
              <a:t>. And he did to its king as he had done to the king of Jericho.</a:t>
            </a:r>
          </a:p>
          <a:p>
            <a:r>
              <a:rPr lang="en-US" sz="2600" dirty="0"/>
              <a:t>And the LORD gave Lachish into the hand of Israel, and he captured it on the second day and </a:t>
            </a:r>
            <a:r>
              <a:rPr lang="en-US" sz="2600" dirty="0">
                <a:solidFill>
                  <a:srgbClr val="FF0000"/>
                </a:solidFill>
              </a:rPr>
              <a:t>struck it with the edge of the sword, and every person in it</a:t>
            </a:r>
            <a:r>
              <a:rPr lang="en-US" sz="2600" dirty="0"/>
              <a:t>, as he had done to </a:t>
            </a:r>
            <a:r>
              <a:rPr lang="en-US" sz="2600" dirty="0" err="1"/>
              <a:t>Libnah</a:t>
            </a:r>
            <a:r>
              <a:rPr lang="en-US" sz="2600" dirty="0"/>
              <a:t>.</a:t>
            </a:r>
          </a:p>
          <a:p>
            <a:r>
              <a:rPr lang="en-US" sz="2600" dirty="0">
                <a:solidFill>
                  <a:srgbClr val="FF0000"/>
                </a:solidFill>
              </a:rPr>
              <a:t>So Joshua struck the whole land</a:t>
            </a:r>
            <a:r>
              <a:rPr lang="en-US" sz="2600" dirty="0"/>
              <a:t>, the hill country and the Negeb and the lowland and the slopes, and all their kings. </a:t>
            </a:r>
            <a:r>
              <a:rPr lang="en-US" sz="2600" dirty="0">
                <a:solidFill>
                  <a:srgbClr val="FF0000"/>
                </a:solidFill>
              </a:rPr>
              <a:t>He left none remaining, but devoted to destruction all that breathed</a:t>
            </a:r>
            <a:r>
              <a:rPr lang="en-US" sz="2600" dirty="0"/>
              <a:t>, just as the LORD God of Israel commanded.</a:t>
            </a:r>
          </a:p>
          <a:p>
            <a:r>
              <a:rPr lang="en-US" sz="2600" dirty="0"/>
              <a:t>And Joshua turned back at that time and captured Hazor and struck its king with the sword, for Hazor formerly was the head of all those kingdoms. And they struck with the sword all who were in it, devoting them to destruction; </a:t>
            </a:r>
            <a:r>
              <a:rPr lang="en-US" sz="2600" dirty="0">
                <a:solidFill>
                  <a:srgbClr val="FF0000"/>
                </a:solidFill>
              </a:rPr>
              <a:t>there was none left that breathed</a:t>
            </a:r>
            <a:r>
              <a:rPr lang="en-US" sz="2600" dirty="0"/>
              <a:t>. And he burned Hazor with fire.</a:t>
            </a:r>
          </a:p>
          <a:p>
            <a:endParaRPr lang="en-US" dirty="0"/>
          </a:p>
        </p:txBody>
      </p:sp>
    </p:spTree>
    <p:extLst>
      <p:ext uri="{BB962C8B-B14F-4D97-AF65-F5344CB8AC3E}">
        <p14:creationId xmlns:p14="http://schemas.microsoft.com/office/powerpoint/2010/main" val="1456038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68882-CB0A-499C-904A-9C5FB525F28C}"/>
              </a:ext>
            </a:extLst>
          </p:cNvPr>
          <p:cNvSpPr>
            <a:spLocks noGrp="1"/>
          </p:cNvSpPr>
          <p:nvPr>
            <p:ph type="title"/>
          </p:nvPr>
        </p:nvSpPr>
        <p:spPr/>
        <p:txBody>
          <a:bodyPr/>
          <a:lstStyle/>
          <a:p>
            <a:r>
              <a:rPr lang="en-US" dirty="0"/>
              <a:t>2 Samuel 11:1</a:t>
            </a:r>
          </a:p>
        </p:txBody>
      </p:sp>
      <p:sp>
        <p:nvSpPr>
          <p:cNvPr id="3" name="Content Placeholder 2">
            <a:extLst>
              <a:ext uri="{FF2B5EF4-FFF2-40B4-BE49-F238E27FC236}">
                <a16:creationId xmlns:a16="http://schemas.microsoft.com/office/drawing/2014/main" id="{7FDF454E-903E-4020-8B64-901A4AF40168}"/>
              </a:ext>
            </a:extLst>
          </p:cNvPr>
          <p:cNvSpPr>
            <a:spLocks noGrp="1"/>
          </p:cNvSpPr>
          <p:nvPr>
            <p:ph idx="1"/>
          </p:nvPr>
        </p:nvSpPr>
        <p:spPr/>
        <p:txBody>
          <a:bodyPr/>
          <a:lstStyle/>
          <a:p>
            <a:r>
              <a:rPr lang="en-US" sz="2600" dirty="0">
                <a:solidFill>
                  <a:srgbClr val="FF0000"/>
                </a:solidFill>
              </a:rPr>
              <a:t>In the spring of the year, the time when kings go out to battle, </a:t>
            </a:r>
            <a:r>
              <a:rPr lang="en-US" sz="2600" dirty="0"/>
              <a:t>David sent Joab, and his servants with him, and all Israel. And they ravaged the Ammonites and besieged Rabbah. But David remained at Jerusalem.</a:t>
            </a:r>
          </a:p>
          <a:p>
            <a:endParaRPr lang="en-US" dirty="0"/>
          </a:p>
        </p:txBody>
      </p:sp>
    </p:spTree>
    <p:extLst>
      <p:ext uri="{BB962C8B-B14F-4D97-AF65-F5344CB8AC3E}">
        <p14:creationId xmlns:p14="http://schemas.microsoft.com/office/powerpoint/2010/main" val="211730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B253-AF21-473D-827B-26C9307A6A1F}"/>
              </a:ext>
            </a:extLst>
          </p:cNvPr>
          <p:cNvSpPr>
            <a:spLocks noGrp="1"/>
          </p:cNvSpPr>
          <p:nvPr>
            <p:ph type="title"/>
          </p:nvPr>
        </p:nvSpPr>
        <p:spPr/>
        <p:txBody>
          <a:bodyPr/>
          <a:lstStyle/>
          <a:p>
            <a:r>
              <a:rPr lang="en-US" dirty="0"/>
              <a:t>Similarities between Israel &amp; its Contemporaries</a:t>
            </a:r>
          </a:p>
        </p:txBody>
      </p:sp>
      <p:sp>
        <p:nvSpPr>
          <p:cNvPr id="3" name="Content Placeholder 2">
            <a:extLst>
              <a:ext uri="{FF2B5EF4-FFF2-40B4-BE49-F238E27FC236}">
                <a16:creationId xmlns:a16="http://schemas.microsoft.com/office/drawing/2014/main" id="{73882E8A-FA82-4FBB-91C5-0449F5480D06}"/>
              </a:ext>
            </a:extLst>
          </p:cNvPr>
          <p:cNvSpPr>
            <a:spLocks noGrp="1"/>
          </p:cNvSpPr>
          <p:nvPr>
            <p:ph idx="1"/>
          </p:nvPr>
        </p:nvSpPr>
        <p:spPr/>
        <p:txBody>
          <a:bodyPr numCol="2">
            <a:normAutofit/>
          </a:bodyPr>
          <a:lstStyle/>
          <a:p>
            <a:r>
              <a:rPr lang="en-US" sz="2800" dirty="0"/>
              <a:t>Israel</a:t>
            </a:r>
          </a:p>
          <a:p>
            <a:pPr lvl="1"/>
            <a:r>
              <a:rPr lang="en-US" sz="2400" dirty="0"/>
              <a:t>Fought at the command of God</a:t>
            </a:r>
          </a:p>
          <a:p>
            <a:pPr lvl="1"/>
            <a:r>
              <a:rPr lang="en-US" sz="2400" dirty="0"/>
              <a:t>Attributed victories to God</a:t>
            </a:r>
          </a:p>
          <a:p>
            <a:pPr lvl="1"/>
            <a:r>
              <a:rPr lang="en-US" sz="2400" dirty="0"/>
              <a:t>Viewed victory as God’s favor</a:t>
            </a:r>
          </a:p>
          <a:p>
            <a:pPr lvl="1"/>
            <a:r>
              <a:rPr lang="en-US" sz="2400" dirty="0"/>
              <a:t>Viewed defeat as God’s disfavor</a:t>
            </a:r>
          </a:p>
          <a:p>
            <a:pPr lvl="1"/>
            <a:endParaRPr lang="en-US" sz="2400" dirty="0"/>
          </a:p>
          <a:p>
            <a:pPr marL="0" indent="0">
              <a:buNone/>
            </a:pPr>
            <a:endParaRPr lang="en-US" sz="2800" dirty="0"/>
          </a:p>
          <a:p>
            <a:r>
              <a:rPr lang="en-US" sz="2800" dirty="0"/>
              <a:t>Contemporaries</a:t>
            </a:r>
          </a:p>
          <a:p>
            <a:pPr lvl="1"/>
            <a:r>
              <a:rPr lang="en-US" sz="2400" dirty="0"/>
              <a:t>Fought at the command of deities</a:t>
            </a:r>
          </a:p>
          <a:p>
            <a:pPr lvl="1"/>
            <a:r>
              <a:rPr lang="en-US" sz="2400" dirty="0"/>
              <a:t>Attributed victories to their gods</a:t>
            </a:r>
          </a:p>
          <a:p>
            <a:pPr lvl="1"/>
            <a:r>
              <a:rPr lang="en-US" sz="2400" dirty="0"/>
              <a:t>Viewed victory as favor of the gods</a:t>
            </a:r>
          </a:p>
          <a:p>
            <a:pPr lvl="1"/>
            <a:r>
              <a:rPr lang="en-US" sz="2400" dirty="0"/>
              <a:t>Viewed defeat as divine disfavor</a:t>
            </a:r>
          </a:p>
        </p:txBody>
      </p:sp>
    </p:spTree>
    <p:extLst>
      <p:ext uri="{BB962C8B-B14F-4D97-AF65-F5344CB8AC3E}">
        <p14:creationId xmlns:p14="http://schemas.microsoft.com/office/powerpoint/2010/main" val="2477197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543</TotalTime>
  <Words>2462</Words>
  <Application>Microsoft Office PowerPoint</Application>
  <PresentationFormat>Widescreen</PresentationFormat>
  <Paragraphs>170</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Century Schoolbook</vt:lpstr>
      <vt:lpstr>Franklin Gothic Book</vt:lpstr>
      <vt:lpstr>Garamond</vt:lpstr>
      <vt:lpstr>SavonVTI</vt:lpstr>
      <vt:lpstr>God &amp; Canaan Part 2</vt:lpstr>
      <vt:lpstr>Deuteronomy 16:18, Joshua 6:21</vt:lpstr>
      <vt:lpstr>Numbers 21:1, 21:21-23</vt:lpstr>
      <vt:lpstr>Numbers 13:28</vt:lpstr>
      <vt:lpstr>Deuteronomy 7:1</vt:lpstr>
      <vt:lpstr>Deuteronomy 9:1-2</vt:lpstr>
      <vt:lpstr>Joshua 10 &amp; 11</vt:lpstr>
      <vt:lpstr>2 Samuel 11:1</vt:lpstr>
      <vt:lpstr>Similarities between Israel &amp; its Contemporaries</vt:lpstr>
      <vt:lpstr>Hyperbole</vt:lpstr>
      <vt:lpstr>Ancient War Text Hyperbole</vt:lpstr>
      <vt:lpstr>Ancient War Text Hyperbole</vt:lpstr>
      <vt:lpstr>Ancient War Text Hyperbole</vt:lpstr>
      <vt:lpstr>Ancient War Text Hyperbole</vt:lpstr>
      <vt:lpstr>Joshua 10 &amp; 11</vt:lpstr>
      <vt:lpstr>Judges 1:1</vt:lpstr>
      <vt:lpstr>Joshua 13:1-5</vt:lpstr>
      <vt:lpstr>Joshua 12:7-10</vt:lpstr>
      <vt:lpstr>Joshua 15:63</vt:lpstr>
      <vt:lpstr>Joshua 12:21-23 </vt:lpstr>
      <vt:lpstr>Joshua 17:12</vt:lpstr>
      <vt:lpstr>Joshua 10:33 &amp; Joshua 10:40</vt:lpstr>
      <vt:lpstr>Joshua 16:10</vt:lpstr>
      <vt:lpstr>Joshua 23:7</vt:lpstr>
      <vt:lpstr>Ancient War Text Hyperbole</vt:lpstr>
      <vt:lpstr>Speed Hyperbole</vt:lpstr>
      <vt:lpstr>Speed Reality</vt:lpstr>
      <vt:lpstr>Severity Hyperbole</vt:lpstr>
      <vt:lpstr>Severity Reality</vt:lpstr>
      <vt:lpstr>Extent Hyperbole</vt:lpstr>
      <vt:lpstr>Extent Reality</vt:lpstr>
      <vt:lpstr>Hyperbole</vt:lpstr>
      <vt:lpstr>Hyperbole</vt:lpstr>
      <vt:lpstr>Hyperbole</vt:lpstr>
      <vt:lpstr>Hyperbole</vt:lpstr>
      <vt:lpstr>Miroslav Volf</vt:lpstr>
      <vt:lpstr>God &amp; Canaan 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&amp; Canaan Part 2</dc:title>
  <dc:creator>Joshua Miles</dc:creator>
  <cp:lastModifiedBy>Joshua Miles</cp:lastModifiedBy>
  <cp:revision>1</cp:revision>
  <dcterms:created xsi:type="dcterms:W3CDTF">2021-02-21T01:56:35Z</dcterms:created>
  <dcterms:modified xsi:type="dcterms:W3CDTF">2021-02-21T11:00:31Z</dcterms:modified>
</cp:coreProperties>
</file>