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25" r:id="rId2"/>
  </p:sldMasterIdLst>
  <p:notesMasterIdLst>
    <p:notesMasterId r:id="rId17"/>
  </p:notesMasterIdLst>
  <p:handoutMasterIdLst>
    <p:handoutMasterId r:id="rId18"/>
  </p:handoutMasterIdLst>
  <p:sldIdLst>
    <p:sldId id="4221" r:id="rId3"/>
    <p:sldId id="4231" r:id="rId4"/>
    <p:sldId id="2564" r:id="rId5"/>
    <p:sldId id="2551" r:id="rId6"/>
    <p:sldId id="2578" r:id="rId7"/>
    <p:sldId id="2579" r:id="rId8"/>
    <p:sldId id="2581" r:id="rId9"/>
    <p:sldId id="2582" r:id="rId10"/>
    <p:sldId id="2583" r:id="rId11"/>
    <p:sldId id="2584" r:id="rId12"/>
    <p:sldId id="2585" r:id="rId13"/>
    <p:sldId id="2586" r:id="rId14"/>
    <p:sldId id="2587" r:id="rId15"/>
    <p:sldId id="2588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079"/>
    <a:srgbClr val="11B098"/>
    <a:srgbClr val="BB62C7"/>
    <a:srgbClr val="3E4957"/>
    <a:srgbClr val="00FDFF"/>
    <a:srgbClr val="F545BC"/>
    <a:srgbClr val="1F087F"/>
    <a:srgbClr val="CA91D2"/>
    <a:srgbClr val="009051"/>
    <a:srgbClr val="FF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777" autoAdjust="0"/>
    <p:restoredTop sz="86966" autoAdjust="0"/>
  </p:normalViewPr>
  <p:slideViewPr>
    <p:cSldViewPr>
      <p:cViewPr varScale="1">
        <p:scale>
          <a:sx n="74" d="100"/>
          <a:sy n="74" d="100"/>
        </p:scale>
        <p:origin x="73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8" rIns="92478" bIns="462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8" rIns="92478" bIns="46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EAC5-4482-E74D-AF1E-E4A190EBD422}" type="datetime1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3C8A-C51C-465B-9EAC-54AF508F641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130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4DD6B-2276-5E4A-85E8-0735A3657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344" y="305573"/>
            <a:ext cx="3885312" cy="624685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93491EF-CB84-1E4D-A16D-01011F619AA7}"/>
              </a:ext>
            </a:extLst>
          </p:cNvPr>
          <p:cNvSpPr/>
          <p:nvPr/>
        </p:nvSpPr>
        <p:spPr>
          <a:xfrm>
            <a:off x="5986549" y="1852573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FEEED0-65DF-A04A-AAB1-A23AD59CB86E}"/>
              </a:ext>
            </a:extLst>
          </p:cNvPr>
          <p:cNvSpPr/>
          <p:nvPr/>
        </p:nvSpPr>
        <p:spPr>
          <a:xfrm>
            <a:off x="5481531" y="3455946"/>
            <a:ext cx="84793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1268A1-BE7B-1B45-909E-36ED24E9DD40}"/>
              </a:ext>
            </a:extLst>
          </p:cNvPr>
          <p:cNvSpPr/>
          <p:nvPr/>
        </p:nvSpPr>
        <p:spPr>
          <a:xfrm>
            <a:off x="5245099" y="5285532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C86AF-32EB-9345-87F8-1C2EAE81A48C}"/>
              </a:ext>
            </a:extLst>
          </p:cNvPr>
          <p:cNvCxnSpPr/>
          <p:nvPr/>
        </p:nvCxnSpPr>
        <p:spPr>
          <a:xfrm>
            <a:off x="5715000" y="2312947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2790C3-FF97-2B43-971C-F97EC97AC321}"/>
              </a:ext>
            </a:extLst>
          </p:cNvPr>
          <p:cNvCxnSpPr/>
          <p:nvPr/>
        </p:nvCxnSpPr>
        <p:spPr>
          <a:xfrm>
            <a:off x="5536755" y="4585086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7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867FB2-A26D-FE4B-BE8C-693545E2A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09600"/>
          <a:ext cx="868679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53">
                  <a:extLst>
                    <a:ext uri="{9D8B030D-6E8A-4147-A177-3AD203B41FA5}">
                      <a16:colId xmlns:a16="http://schemas.microsoft.com/office/drawing/2014/main" val="3979183182"/>
                    </a:ext>
                  </a:extLst>
                </a:gridCol>
                <a:gridCol w="1085153">
                  <a:extLst>
                    <a:ext uri="{9D8B030D-6E8A-4147-A177-3AD203B41FA5}">
                      <a16:colId xmlns:a16="http://schemas.microsoft.com/office/drawing/2014/main" val="227005912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3613074468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24352956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53465007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028319753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1795929771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193029589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MON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TUE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WED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THU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FRI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7869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80206CB-0777-BC43-AD55-2C2AEFF4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-2063289"/>
            <a:ext cx="13378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F82E81-E877-8F4B-9CA0-407BAFDB1CF3}"/>
              </a:ext>
            </a:extLst>
          </p:cNvPr>
          <p:cNvSpPr/>
          <p:nvPr/>
        </p:nvSpPr>
        <p:spPr>
          <a:xfrm>
            <a:off x="5029200" y="990600"/>
            <a:ext cx="1042736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867FB2-A26D-FE4B-BE8C-693545E2A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09600"/>
          <a:ext cx="868679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53">
                  <a:extLst>
                    <a:ext uri="{9D8B030D-6E8A-4147-A177-3AD203B41FA5}">
                      <a16:colId xmlns:a16="http://schemas.microsoft.com/office/drawing/2014/main" val="3979183182"/>
                    </a:ext>
                  </a:extLst>
                </a:gridCol>
                <a:gridCol w="1085153">
                  <a:extLst>
                    <a:ext uri="{9D8B030D-6E8A-4147-A177-3AD203B41FA5}">
                      <a16:colId xmlns:a16="http://schemas.microsoft.com/office/drawing/2014/main" val="227005912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3613074468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24352956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53465007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028319753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1795929771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193029589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MON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TUE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WED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THU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FRI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7869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80206CB-0777-BC43-AD55-2C2AEFF4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-2063289"/>
            <a:ext cx="13378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F82E81-E877-8F4B-9CA0-407BAFDB1CF3}"/>
              </a:ext>
            </a:extLst>
          </p:cNvPr>
          <p:cNvSpPr/>
          <p:nvPr/>
        </p:nvSpPr>
        <p:spPr>
          <a:xfrm>
            <a:off x="6096000" y="990600"/>
            <a:ext cx="1042736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867FB2-A26D-FE4B-BE8C-693545E2A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09600"/>
          <a:ext cx="868679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53">
                  <a:extLst>
                    <a:ext uri="{9D8B030D-6E8A-4147-A177-3AD203B41FA5}">
                      <a16:colId xmlns:a16="http://schemas.microsoft.com/office/drawing/2014/main" val="3979183182"/>
                    </a:ext>
                  </a:extLst>
                </a:gridCol>
                <a:gridCol w="1085153">
                  <a:extLst>
                    <a:ext uri="{9D8B030D-6E8A-4147-A177-3AD203B41FA5}">
                      <a16:colId xmlns:a16="http://schemas.microsoft.com/office/drawing/2014/main" val="227005912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3613074468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24352956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53465007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028319753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1795929771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193029589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MON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TUE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WED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THU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FRI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7869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80206CB-0777-BC43-AD55-2C2AEFF4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-2063289"/>
            <a:ext cx="13378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F82E81-E877-8F4B-9CA0-407BAFDB1CF3}"/>
              </a:ext>
            </a:extLst>
          </p:cNvPr>
          <p:cNvSpPr/>
          <p:nvPr/>
        </p:nvSpPr>
        <p:spPr>
          <a:xfrm>
            <a:off x="7162800" y="990600"/>
            <a:ext cx="1066800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867FB2-A26D-FE4B-BE8C-693545E2A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09600"/>
          <a:ext cx="868679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53">
                  <a:extLst>
                    <a:ext uri="{9D8B030D-6E8A-4147-A177-3AD203B41FA5}">
                      <a16:colId xmlns:a16="http://schemas.microsoft.com/office/drawing/2014/main" val="3979183182"/>
                    </a:ext>
                  </a:extLst>
                </a:gridCol>
                <a:gridCol w="1085153">
                  <a:extLst>
                    <a:ext uri="{9D8B030D-6E8A-4147-A177-3AD203B41FA5}">
                      <a16:colId xmlns:a16="http://schemas.microsoft.com/office/drawing/2014/main" val="227005912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3613074468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24352956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53465007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028319753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1795929771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193029589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MON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TUE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WED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THU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FRI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7869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80206CB-0777-BC43-AD55-2C2AEFF4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-2063289"/>
            <a:ext cx="13378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F82E81-E877-8F4B-9CA0-407BAFDB1CF3}"/>
              </a:ext>
            </a:extLst>
          </p:cNvPr>
          <p:cNvSpPr/>
          <p:nvPr/>
        </p:nvSpPr>
        <p:spPr>
          <a:xfrm>
            <a:off x="8305800" y="990600"/>
            <a:ext cx="1042736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867FB2-A26D-FE4B-BE8C-693545E2A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09600"/>
          <a:ext cx="868679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53">
                  <a:extLst>
                    <a:ext uri="{9D8B030D-6E8A-4147-A177-3AD203B41FA5}">
                      <a16:colId xmlns:a16="http://schemas.microsoft.com/office/drawing/2014/main" val="3979183182"/>
                    </a:ext>
                  </a:extLst>
                </a:gridCol>
                <a:gridCol w="1085153">
                  <a:extLst>
                    <a:ext uri="{9D8B030D-6E8A-4147-A177-3AD203B41FA5}">
                      <a16:colId xmlns:a16="http://schemas.microsoft.com/office/drawing/2014/main" val="227005912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3613074468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24352956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53465007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028319753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1795929771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193029589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MON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TUE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WED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THU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FRI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7869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80206CB-0777-BC43-AD55-2C2AEFF4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-2063289"/>
            <a:ext cx="13378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F82E81-E877-8F4B-9CA0-407BAFDB1CF3}"/>
              </a:ext>
            </a:extLst>
          </p:cNvPr>
          <p:cNvSpPr/>
          <p:nvPr/>
        </p:nvSpPr>
        <p:spPr>
          <a:xfrm>
            <a:off x="9384630" y="990600"/>
            <a:ext cx="1042736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2E4CE-872E-6343-B69C-ECEED252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A BASIC OUTLINE OF THE LIFE OF JESUS</a:t>
            </a:r>
          </a:p>
          <a:p>
            <a:r>
              <a:rPr lang="en-US" dirty="0"/>
              <a:t>1. Beginnings</a:t>
            </a:r>
          </a:p>
          <a:p>
            <a:r>
              <a:rPr lang="en-US" dirty="0"/>
              <a:t>2. Ministry</a:t>
            </a:r>
          </a:p>
          <a:p>
            <a:r>
              <a:rPr lang="en-US" dirty="0"/>
              <a:t>3. Passion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2E4CE-872E-6343-B69C-ECEED252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A BASIC OUTLINE OF THE LIFE OF JESUS</a:t>
            </a:r>
          </a:p>
          <a:p>
            <a:r>
              <a:rPr lang="en-US" dirty="0"/>
              <a:t>1. Beginnings</a:t>
            </a:r>
          </a:p>
          <a:p>
            <a:r>
              <a:rPr lang="en-US" dirty="0"/>
              <a:t>2. Ministry</a:t>
            </a:r>
          </a:p>
          <a:p>
            <a:pPr lvl="1"/>
            <a:r>
              <a:rPr lang="en-US" dirty="0"/>
              <a:t>• The Year of Obscurity</a:t>
            </a:r>
          </a:p>
          <a:p>
            <a:pPr lvl="1"/>
            <a:r>
              <a:rPr lang="en-US" dirty="0"/>
              <a:t>• The Year of Public Favor</a:t>
            </a:r>
          </a:p>
          <a:p>
            <a:pPr lvl="1"/>
            <a:r>
              <a:rPr lang="en-US" dirty="0"/>
              <a:t>• The Year of Opposition</a:t>
            </a:r>
          </a:p>
          <a:p>
            <a:r>
              <a:rPr lang="en-US" dirty="0"/>
              <a:t>3. Passion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2E4CE-872E-6343-B69C-ECEED252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CHRIST’S THREE-YEAR MINISTRY</a:t>
            </a:r>
          </a:p>
          <a:p>
            <a:r>
              <a:rPr lang="en-US" dirty="0"/>
              <a:t>1. The Year of Obscurity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2. The Year of Public Favor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3. The Year of Opposition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BE5CB-9192-1A4F-A953-B60B81BB4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28600"/>
            <a:ext cx="3885312" cy="62468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860362E-EAC9-D241-83D5-FDE26F06DA73}"/>
              </a:ext>
            </a:extLst>
          </p:cNvPr>
          <p:cNvSpPr/>
          <p:nvPr/>
        </p:nvSpPr>
        <p:spPr>
          <a:xfrm>
            <a:off x="9529405" y="1775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9484A9-A6AA-C04A-A647-BC95AC7F220A}"/>
              </a:ext>
            </a:extLst>
          </p:cNvPr>
          <p:cNvSpPr/>
          <p:nvPr/>
        </p:nvSpPr>
        <p:spPr>
          <a:xfrm>
            <a:off x="9024387" y="3378973"/>
            <a:ext cx="84793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E163BC-4B00-9942-AF90-A779DFCDA276}"/>
              </a:ext>
            </a:extLst>
          </p:cNvPr>
          <p:cNvSpPr/>
          <p:nvPr/>
        </p:nvSpPr>
        <p:spPr>
          <a:xfrm>
            <a:off x="8787955" y="5208559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1097C8-3D35-2649-B6E6-29CFBDEA7428}"/>
              </a:ext>
            </a:extLst>
          </p:cNvPr>
          <p:cNvCxnSpPr/>
          <p:nvPr/>
        </p:nvCxnSpPr>
        <p:spPr>
          <a:xfrm>
            <a:off x="9257856" y="2235974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5263BE-BF38-4F43-B685-96227852CB1A}"/>
              </a:ext>
            </a:extLst>
          </p:cNvPr>
          <p:cNvCxnSpPr/>
          <p:nvPr/>
        </p:nvCxnSpPr>
        <p:spPr>
          <a:xfrm>
            <a:off x="9079611" y="4508113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7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2E4CE-872E-6343-B69C-ECEED252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CHRIST’S THREE-YEAR MINISTRY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1. The Year of Obscurity</a:t>
            </a:r>
          </a:p>
          <a:p>
            <a:r>
              <a:rPr lang="en-US" dirty="0"/>
              <a:t>2. The Year of Public Favor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3. The Year of Opposition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917020-8431-F44C-8F0F-757F93AF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28600"/>
            <a:ext cx="3885312" cy="62468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EFC77FA-51E8-F14C-A6C6-9F4B3D490781}"/>
              </a:ext>
            </a:extLst>
          </p:cNvPr>
          <p:cNvSpPr/>
          <p:nvPr/>
        </p:nvSpPr>
        <p:spPr>
          <a:xfrm>
            <a:off x="9529405" y="1775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B8D6E7-41F3-474F-AF6C-8B8DD5316215}"/>
              </a:ext>
            </a:extLst>
          </p:cNvPr>
          <p:cNvSpPr/>
          <p:nvPr/>
        </p:nvSpPr>
        <p:spPr>
          <a:xfrm>
            <a:off x="9024387" y="3378973"/>
            <a:ext cx="84793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B9B941-DB5F-F843-A12F-44A02C1C2DCC}"/>
              </a:ext>
            </a:extLst>
          </p:cNvPr>
          <p:cNvSpPr/>
          <p:nvPr/>
        </p:nvSpPr>
        <p:spPr>
          <a:xfrm>
            <a:off x="8787955" y="5208559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478BDC-397B-1540-82FC-35FD050BC631}"/>
              </a:ext>
            </a:extLst>
          </p:cNvPr>
          <p:cNvCxnSpPr/>
          <p:nvPr/>
        </p:nvCxnSpPr>
        <p:spPr>
          <a:xfrm>
            <a:off x="9257856" y="2235974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A05539-403F-5248-9590-4B68AE86D96A}"/>
              </a:ext>
            </a:extLst>
          </p:cNvPr>
          <p:cNvCxnSpPr/>
          <p:nvPr/>
        </p:nvCxnSpPr>
        <p:spPr>
          <a:xfrm>
            <a:off x="9079611" y="4508113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2E4CE-872E-6343-B69C-ECEED252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CHRIST’S THREE-YEAR MINISTRY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1. The Year of Obscurity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2. The Year of Public Favor</a:t>
            </a:r>
          </a:p>
          <a:p>
            <a:r>
              <a:rPr lang="en-US" dirty="0"/>
              <a:t>3. The Year of Opposition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CA0D6-5A17-E84D-88DD-14FAFB34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28600"/>
            <a:ext cx="3885312" cy="62468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F5CA1C-ED45-7243-B41F-3959097FC438}"/>
              </a:ext>
            </a:extLst>
          </p:cNvPr>
          <p:cNvSpPr/>
          <p:nvPr/>
        </p:nvSpPr>
        <p:spPr>
          <a:xfrm>
            <a:off x="9529405" y="1775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D5985D-0DD6-1F41-824E-6B4CA5173575}"/>
              </a:ext>
            </a:extLst>
          </p:cNvPr>
          <p:cNvSpPr/>
          <p:nvPr/>
        </p:nvSpPr>
        <p:spPr>
          <a:xfrm>
            <a:off x="9024387" y="3378973"/>
            <a:ext cx="84793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880164-FD9F-894E-A38C-CC62E75A5D21}"/>
              </a:ext>
            </a:extLst>
          </p:cNvPr>
          <p:cNvSpPr/>
          <p:nvPr/>
        </p:nvSpPr>
        <p:spPr>
          <a:xfrm>
            <a:off x="8787955" y="5208559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2B077A-F23D-9D49-8452-F4CD532AFABE}"/>
              </a:ext>
            </a:extLst>
          </p:cNvPr>
          <p:cNvCxnSpPr/>
          <p:nvPr/>
        </p:nvCxnSpPr>
        <p:spPr>
          <a:xfrm>
            <a:off x="9257856" y="2235974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A3B9C0-604A-4745-9D18-EBE345E101E5}"/>
              </a:ext>
            </a:extLst>
          </p:cNvPr>
          <p:cNvCxnSpPr/>
          <p:nvPr/>
        </p:nvCxnSpPr>
        <p:spPr>
          <a:xfrm>
            <a:off x="9079611" y="4508113"/>
            <a:ext cx="3810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867FB2-A26D-FE4B-BE8C-693545E2A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09600"/>
          <a:ext cx="868679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53">
                  <a:extLst>
                    <a:ext uri="{9D8B030D-6E8A-4147-A177-3AD203B41FA5}">
                      <a16:colId xmlns:a16="http://schemas.microsoft.com/office/drawing/2014/main" val="3979183182"/>
                    </a:ext>
                  </a:extLst>
                </a:gridCol>
                <a:gridCol w="1085153">
                  <a:extLst>
                    <a:ext uri="{9D8B030D-6E8A-4147-A177-3AD203B41FA5}">
                      <a16:colId xmlns:a16="http://schemas.microsoft.com/office/drawing/2014/main" val="227005912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3613074468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24352956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53465007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028319753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1795929771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193029589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MON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TUE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WED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THU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FRI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7869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80206CB-0777-BC43-AD55-2C2AEFF4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-2063289"/>
            <a:ext cx="13378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F82E81-E877-8F4B-9CA0-407BAFDB1CF3}"/>
              </a:ext>
            </a:extLst>
          </p:cNvPr>
          <p:cNvSpPr/>
          <p:nvPr/>
        </p:nvSpPr>
        <p:spPr>
          <a:xfrm>
            <a:off x="1752600" y="990600"/>
            <a:ext cx="1066800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6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867FB2-A26D-FE4B-BE8C-693545E2A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09600"/>
          <a:ext cx="868679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53">
                  <a:extLst>
                    <a:ext uri="{9D8B030D-6E8A-4147-A177-3AD203B41FA5}">
                      <a16:colId xmlns:a16="http://schemas.microsoft.com/office/drawing/2014/main" val="3979183182"/>
                    </a:ext>
                  </a:extLst>
                </a:gridCol>
                <a:gridCol w="1085153">
                  <a:extLst>
                    <a:ext uri="{9D8B030D-6E8A-4147-A177-3AD203B41FA5}">
                      <a16:colId xmlns:a16="http://schemas.microsoft.com/office/drawing/2014/main" val="227005912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3613074468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24352956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53465007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028319753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1795929771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193029589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MON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TUE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WED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THU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FRI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7869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80206CB-0777-BC43-AD55-2C2AEFF4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-2063289"/>
            <a:ext cx="13378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F82E81-E877-8F4B-9CA0-407BAFDB1CF3}"/>
              </a:ext>
            </a:extLst>
          </p:cNvPr>
          <p:cNvSpPr/>
          <p:nvPr/>
        </p:nvSpPr>
        <p:spPr>
          <a:xfrm>
            <a:off x="2819400" y="990600"/>
            <a:ext cx="1066800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F867FB2-A26D-FE4B-BE8C-693545E2A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52600" y="609600"/>
          <a:ext cx="868679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153">
                  <a:extLst>
                    <a:ext uri="{9D8B030D-6E8A-4147-A177-3AD203B41FA5}">
                      <a16:colId xmlns:a16="http://schemas.microsoft.com/office/drawing/2014/main" val="3979183182"/>
                    </a:ext>
                  </a:extLst>
                </a:gridCol>
                <a:gridCol w="1085153">
                  <a:extLst>
                    <a:ext uri="{9D8B030D-6E8A-4147-A177-3AD203B41FA5}">
                      <a16:colId xmlns:a16="http://schemas.microsoft.com/office/drawing/2014/main" val="227005912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3613074468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243529565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53465007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028319753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1795929771"/>
                    </a:ext>
                  </a:extLst>
                </a:gridCol>
                <a:gridCol w="1086082">
                  <a:extLst>
                    <a:ext uri="{9D8B030D-6E8A-4147-A177-3AD203B41FA5}">
                      <a16:colId xmlns:a16="http://schemas.microsoft.com/office/drawing/2014/main" val="2193029589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MON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TUE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WED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THU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FRI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SAT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SUN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67869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80206CB-0777-BC43-AD55-2C2AEFF4A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-2063289"/>
            <a:ext cx="13378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F82E81-E877-8F4B-9CA0-407BAFDB1CF3}"/>
              </a:ext>
            </a:extLst>
          </p:cNvPr>
          <p:cNvSpPr/>
          <p:nvPr/>
        </p:nvSpPr>
        <p:spPr>
          <a:xfrm>
            <a:off x="3962400" y="990600"/>
            <a:ext cx="990600" cy="533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_WJB1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60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2461</TotalTime>
  <Words>212</Words>
  <Application>Microsoft Office PowerPoint</Application>
  <PresentationFormat>Widescreen</PresentationFormat>
  <Paragraphs>183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6_WJB1</vt:lpstr>
      <vt:lpstr>8_WJB1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153</cp:revision>
  <cp:lastPrinted>2021-03-28T11:55:53Z</cp:lastPrinted>
  <dcterms:created xsi:type="dcterms:W3CDTF">2021-01-08T23:52:50Z</dcterms:created>
  <dcterms:modified xsi:type="dcterms:W3CDTF">2021-03-29T10:57:57Z</dcterms:modified>
</cp:coreProperties>
</file>