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5" r:id="rId2"/>
  </p:sldMasterIdLst>
  <p:notesMasterIdLst>
    <p:notesMasterId r:id="rId7"/>
  </p:notesMasterIdLst>
  <p:handoutMasterIdLst>
    <p:handoutMasterId r:id="rId8"/>
  </p:handoutMasterIdLst>
  <p:sldIdLst>
    <p:sldId id="798" r:id="rId3"/>
    <p:sldId id="988" r:id="rId4"/>
    <p:sldId id="989" r:id="rId5"/>
    <p:sldId id="4250" r:id="rId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079"/>
    <a:srgbClr val="11B098"/>
    <a:srgbClr val="BB62C7"/>
    <a:srgbClr val="3E4957"/>
    <a:srgbClr val="00FDFF"/>
    <a:srgbClr val="F545BC"/>
    <a:srgbClr val="1F087F"/>
    <a:srgbClr val="CA91D2"/>
    <a:srgbClr val="009051"/>
    <a:srgbClr val="FF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96" autoAdjust="0"/>
    <p:restoredTop sz="86972" autoAdjust="0"/>
  </p:normalViewPr>
  <p:slideViewPr>
    <p:cSldViewPr>
      <p:cViewPr varScale="1">
        <p:scale>
          <a:sx n="141" d="100"/>
          <a:sy n="141" d="100"/>
        </p:scale>
        <p:origin x="55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8" rIns="92478" bIns="46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EAC5-4482-E74D-AF1E-E4A190EBD422}" type="datetime1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ow Was Jesus' Tomb Sealed? - Biblical Archaeology Society">
            <a:extLst>
              <a:ext uri="{FF2B5EF4-FFF2-40B4-BE49-F238E27FC236}">
                <a16:creationId xmlns:a16="http://schemas.microsoft.com/office/drawing/2014/main" id="{56A7120D-A86A-4D46-9BF1-C8B44CFE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5" y="250824"/>
            <a:ext cx="5138050" cy="63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What kind of stone sealed Jesus' tomb?">
            <a:extLst>
              <a:ext uri="{FF2B5EF4-FFF2-40B4-BE49-F238E27FC236}">
                <a16:creationId xmlns:a16="http://schemas.microsoft.com/office/drawing/2014/main" id="{6C4C846F-2A81-8A4D-8E83-A88B0C77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1277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EB08C2-F163-1B4D-974F-0209FF81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The Size of the Stone Covering Jesus' Tomb | Theo-sophical Ruminations">
            <a:extLst>
              <a:ext uri="{FF2B5EF4-FFF2-40B4-BE49-F238E27FC236}">
                <a16:creationId xmlns:a16="http://schemas.microsoft.com/office/drawing/2014/main" id="{0CB5697A-2274-F54C-AFAC-F551AA90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37" y="380999"/>
            <a:ext cx="9160326" cy="59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Was Jesus' Tomb Sealed? - Biblical Archaeology Society">
            <a:extLst>
              <a:ext uri="{FF2B5EF4-FFF2-40B4-BE49-F238E27FC236}">
                <a16:creationId xmlns:a16="http://schemas.microsoft.com/office/drawing/2014/main" id="{CF764306-38F6-354E-B598-8D269118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581400" cy="44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at kind of stone sealed Jesus' tomb?">
            <a:extLst>
              <a:ext uri="{FF2B5EF4-FFF2-40B4-BE49-F238E27FC236}">
                <a16:creationId xmlns:a16="http://schemas.microsoft.com/office/drawing/2014/main" id="{0A920C30-4624-E042-B2CE-B63D0CF0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23345"/>
            <a:ext cx="5350960" cy="26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Size of the Stone Covering Jesus' Tomb | Theo-sophical Ruminations">
            <a:extLst>
              <a:ext uri="{FF2B5EF4-FFF2-40B4-BE49-F238E27FC236}">
                <a16:creationId xmlns:a16="http://schemas.microsoft.com/office/drawing/2014/main" id="{7D8997FC-5B30-A441-AA5B-341374CB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29" y="66352"/>
            <a:ext cx="4921371" cy="32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6_WJB1</vt:lpstr>
      <vt:lpstr>8_WJB1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171</cp:revision>
  <cp:lastPrinted>2021-04-04T12:34:32Z</cp:lastPrinted>
  <dcterms:created xsi:type="dcterms:W3CDTF">2021-01-08T23:52:50Z</dcterms:created>
  <dcterms:modified xsi:type="dcterms:W3CDTF">2021-04-04T19:54:14Z</dcterms:modified>
</cp:coreProperties>
</file>