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854" r:id="rId3"/>
    <p:sldId id="855" r:id="rId4"/>
    <p:sldId id="856" r:id="rId5"/>
    <p:sldId id="857" r:id="rId6"/>
    <p:sldId id="858" r:id="rId7"/>
    <p:sldId id="859" r:id="rId8"/>
    <p:sldId id="862" r:id="rId9"/>
    <p:sldId id="863" r:id="rId10"/>
    <p:sldId id="864" r:id="rId11"/>
    <p:sldId id="865" r:id="rId12"/>
    <p:sldId id="866" r:id="rId13"/>
    <p:sldId id="867" r:id="rId14"/>
    <p:sldId id="868" r:id="rId15"/>
    <p:sldId id="8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2BF5C-3853-4EB1-ACB1-CEF55A3018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E9D900-CC3F-4EB2-889D-148E6D65CF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7C12F6A-E3FB-402F-8E80-44F000E4FA43}"/>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E7A4953C-1F1E-437E-9DD8-F4E3329737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30AB19-2B63-463C-A3BA-C3D8B992E729}"/>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14719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B399D3-18E3-4736-8ABE-93A784F554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38809F-B3B6-44FA-9F0E-CF45E05824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D7F13-77E9-484E-ADB7-018EAB18BCEA}"/>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A88219DC-853E-4CDE-91CE-63BE2DB360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E78971-BF23-4844-97E3-4D90322F9EF6}"/>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9575478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EB46E3-8BB8-459C-A3F9-76CAD39F8DD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BE2EF9-9081-4175-8836-AB87054EC57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1A9128-BD10-4E4C-B1C5-941D53F27E48}"/>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B863F40B-AC2C-4E2F-BF30-24FAE7F24E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BE16BF-86DD-4095-B584-4418516DBCB5}"/>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2892483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2"/>
            <a:ext cx="12192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8"/>
          <p:cNvSpPr>
            <a:spLocks noGrp="1"/>
          </p:cNvSpPr>
          <p:nvPr>
            <p:ph type="ctrTitle"/>
          </p:nvPr>
        </p:nvSpPr>
        <p:spPr>
          <a:xfrm>
            <a:off x="670560" y="2775745"/>
            <a:ext cx="109728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a:t>Click to edit Master title style</a:t>
            </a:r>
            <a:endParaRPr lang="en-US" dirty="0"/>
          </a:p>
        </p:txBody>
      </p:sp>
      <p:sp>
        <p:nvSpPr>
          <p:cNvPr id="17" name="Subtitle 16"/>
          <p:cNvSpPr>
            <a:spLocks noGrp="1"/>
          </p:cNvSpPr>
          <p:nvPr>
            <p:ph type="subTitle" idx="1"/>
          </p:nvPr>
        </p:nvSpPr>
        <p:spPr>
          <a:xfrm>
            <a:off x="666752" y="1559720"/>
            <a:ext cx="68072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30" name="Date Placeholder 29"/>
          <p:cNvSpPr>
            <a:spLocks noGrp="1"/>
          </p:cNvSpPr>
          <p:nvPr>
            <p:ph type="dt" sz="half" idx="10"/>
          </p:nvPr>
        </p:nvSpPr>
        <p:spPr/>
        <p:txBody>
          <a:bodyPr/>
          <a:lstStyle/>
          <a:p>
            <a:fld id="{D74130FD-499F-4894-AD62-C3DDA6D91343}" type="datetime1">
              <a:rPr lang="en-US" smtClean="0"/>
              <a:pPr/>
              <a:t>5/9/2021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511545180"/>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4049819-26D9-4639-ACD9-1778E09FE223}" type="datetime1">
              <a:rPr lang="en-US" smtClean="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752949006"/>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rgbClr val="FF3399"/>
            </a:gs>
            <a:gs pos="25000">
              <a:srgbClr val="FF6633"/>
            </a:gs>
            <a:gs pos="50000">
              <a:srgbClr val="FFFF00"/>
            </a:gs>
            <a:gs pos="75000">
              <a:srgbClr val="01A78F"/>
            </a:gs>
            <a:gs pos="100000">
              <a:srgbClr val="3366FF"/>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990600"/>
            <a:ext cx="10363200" cy="1362456"/>
          </a:xfrm>
        </p:spPr>
        <p:txBody>
          <a:bodyPr>
            <a:noAutofit/>
          </a:bodyPr>
          <a:lstStyle>
            <a:lvl1pPr algn="l">
              <a:buNone/>
              <a:defRPr sz="48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963084" y="2352677"/>
            <a:ext cx="103632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p:cNvSpPr>
            <a:spLocks noGrp="1"/>
          </p:cNvSpPr>
          <p:nvPr>
            <p:ph type="dt" sz="half" idx="10"/>
          </p:nvPr>
        </p:nvSpPr>
        <p:spPr/>
        <p:txBody>
          <a:bodyPr/>
          <a:lstStyle/>
          <a:p>
            <a:fld id="{8EF1BF5A-C490-4208-8FDD-AE8DF5A71761}" type="datetime1">
              <a:rPr lang="en-US" smtClean="0"/>
              <a:pPr/>
              <a:t>5/9/2021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680555950"/>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tIns="9144" bIns="9144"/>
          <a:lstStyle/>
          <a:p>
            <a:r>
              <a:rPr lang="en-US"/>
              <a:t>Click to edit Master title style</a:t>
            </a:r>
            <a:endParaRPr lang="en-US" dirty="0"/>
          </a:p>
        </p:txBody>
      </p:sp>
      <p:sp>
        <p:nvSpPr>
          <p:cNvPr id="3" name="Content Placeholder 2"/>
          <p:cNvSpPr>
            <a:spLocks noGrp="1"/>
          </p:cNvSpPr>
          <p:nvPr>
            <p:ph sz="half" idx="1"/>
          </p:nvPr>
        </p:nvSpPr>
        <p:spPr>
          <a:xfrm>
            <a:off x="609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2199800"/>
            <a:ext cx="5384800" cy="416052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C25850-DE81-411D-BAB1-33C2310A1D88}" type="datetime1">
              <a:rPr lang="en-US" smtClean="0"/>
              <a:pPr/>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088692290"/>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685800"/>
          </a:xfrm>
          <a:effectLst/>
        </p:spPr>
        <p:txBody>
          <a:bodyPr tIns="9144" bIns="9144" anchor="b">
            <a:normAutofit/>
          </a:bodyPr>
          <a:lstStyle>
            <a:lvl1pPr>
              <a:defRPr sz="4000" cap="none" baseline="0">
                <a:effectLst>
                  <a:outerShdw blurRad="30000" dist="30000" dir="2700000" algn="tl" rotWithShape="0">
                    <a:schemeClr val="bg2">
                      <a:shade val="45000"/>
                      <a:satMod val="150000"/>
                      <a:alpha val="90000"/>
                    </a:schemeClr>
                  </a:outerShdw>
                </a:effectLst>
              </a:defRPr>
            </a:lvl1pPr>
          </a:lstStyle>
          <a:p>
            <a:r>
              <a:rPr lang="en-US" dirty="0"/>
              <a:t>Click to edit Master title style</a:t>
            </a:r>
          </a:p>
        </p:txBody>
      </p:sp>
      <p:sp>
        <p:nvSpPr>
          <p:cNvPr id="3" name="Date Placeholder 2"/>
          <p:cNvSpPr>
            <a:spLocks noGrp="1"/>
          </p:cNvSpPr>
          <p:nvPr>
            <p:ph type="dt" sz="half" idx="10"/>
          </p:nvPr>
        </p:nvSpPr>
        <p:spPr/>
        <p:txBody>
          <a:bodyPr/>
          <a:lstStyle/>
          <a:p>
            <a:fld id="{310016AF-8146-43CC-99FA-DAB7087B2826}" type="datetime1">
              <a:rPr lang="en-US" smtClean="0"/>
              <a:pPr/>
              <a:t>5/9/2021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32115647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35341"/>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1440"/>
            <a:ext cx="10972800" cy="690560"/>
          </a:xfrm>
        </p:spPr>
        <p:txBody>
          <a:bodyPr tIns="0" bIns="0" anchor="b">
            <a:normAutofit/>
          </a:bodyPr>
          <a:lstStyle>
            <a:lvl1pPr algn="l">
              <a:buNone/>
              <a:defRPr sz="4000" b="1"/>
            </a:lvl1pPr>
          </a:lstStyle>
          <a:p>
            <a:r>
              <a:rPr lang="en-US" dirty="0"/>
              <a:t>Click to edit Master title style</a:t>
            </a:r>
          </a:p>
        </p:txBody>
      </p:sp>
      <p:sp>
        <p:nvSpPr>
          <p:cNvPr id="3" name="Text Placeholder 2"/>
          <p:cNvSpPr>
            <a:spLocks noGrp="1"/>
          </p:cNvSpPr>
          <p:nvPr>
            <p:ph type="body" idx="2"/>
          </p:nvPr>
        </p:nvSpPr>
        <p:spPr>
          <a:xfrm>
            <a:off x="609600" y="1133856"/>
            <a:ext cx="34544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4" name="Content Placeholder 3"/>
          <p:cNvSpPr>
            <a:spLocks noGrp="1"/>
          </p:cNvSpPr>
          <p:nvPr>
            <p:ph sz="half" idx="1"/>
          </p:nvPr>
        </p:nvSpPr>
        <p:spPr>
          <a:xfrm>
            <a:off x="4572000" y="1133472"/>
            <a:ext cx="70104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1CCB912-3C1D-4056-A8C3-D1C28246EBAF}" type="datetime1">
              <a:rPr lang="en-US" smtClean="0"/>
              <a:pPr/>
              <a:t>5/9/2021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3560245238"/>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MainTex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508000" y="381000"/>
            <a:ext cx="11277600" cy="5791200"/>
          </a:xfrm>
        </p:spPr>
        <p:txBody>
          <a:bodyPr>
            <a:normAutofit/>
          </a:bodyPr>
          <a:lstStyle>
            <a:lvl1pPr>
              <a:spcBef>
                <a:spcPts val="0"/>
              </a:spcBef>
              <a:spcAft>
                <a:spcPts val="2000"/>
              </a:spcAft>
              <a:defRPr sz="3600"/>
            </a:lvl1pPr>
            <a:lvl2pPr>
              <a:spcBef>
                <a:spcPts val="0"/>
              </a:spcBef>
              <a:spcAft>
                <a:spcPts val="2000"/>
              </a:spcAft>
              <a:defRPr sz="3600"/>
            </a:lvl2pPr>
            <a:lvl3pPr>
              <a:spcBef>
                <a:spcPts val="0"/>
              </a:spcBef>
              <a:defRPr sz="3400"/>
            </a:lvl3pPr>
            <a:lvl4pPr>
              <a:spcBef>
                <a:spcPts val="0"/>
              </a:spcBef>
              <a:defRPr sz="3400"/>
            </a:lvl4pPr>
            <a:lvl5pPr>
              <a:spcBef>
                <a:spcPts val="0"/>
              </a:spcBef>
              <a:defRPr sz="3400"/>
            </a:lvl5pPr>
          </a:lstStyle>
          <a:p>
            <a:pPr lvl="0"/>
            <a:r>
              <a:rPr lang="en-US" dirty="0"/>
              <a:t>Click to edit Master text styles</a:t>
            </a:r>
          </a:p>
          <a:p>
            <a:pPr lvl="1"/>
            <a:r>
              <a:rPr lang="en-US" dirty="0"/>
              <a:t>Second level</a:t>
            </a:r>
          </a:p>
        </p:txBody>
      </p:sp>
      <p:sp>
        <p:nvSpPr>
          <p:cNvPr id="8" name="Date Placeholder 7"/>
          <p:cNvSpPr>
            <a:spLocks noGrp="1"/>
          </p:cNvSpPr>
          <p:nvPr>
            <p:ph type="dt" sz="half" idx="14"/>
          </p:nvPr>
        </p:nvSpPr>
        <p:spPr/>
        <p:txBody>
          <a:bodyPr/>
          <a:lstStyle/>
          <a:p>
            <a:fld id="{4D599CDB-3680-41C0-BCE2-341E59B8CBBC}" type="datetime1">
              <a:rPr lang="en-US" smtClean="0"/>
              <a:pPr/>
              <a:t>5/9/2021</a:t>
            </a:fld>
            <a:endParaRPr lang="en-US" dirty="0"/>
          </a:p>
        </p:txBody>
      </p:sp>
      <p:sp>
        <p:nvSpPr>
          <p:cNvPr id="9" name="Slide Number Placeholder 8"/>
          <p:cNvSpPr>
            <a:spLocks noGrp="1"/>
          </p:cNvSpPr>
          <p:nvPr>
            <p:ph type="sldNum" sz="quarter" idx="15"/>
          </p:nvPr>
        </p:nvSpPr>
        <p:spPr/>
        <p:txBody>
          <a:bodyPr/>
          <a:lstStyle/>
          <a:p>
            <a:fld id="{9B9E2D22-DD58-44C8-9B17-5965D8DB2927}"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extLst>
      <p:ext uri="{BB962C8B-B14F-4D97-AF65-F5344CB8AC3E}">
        <p14:creationId xmlns:p14="http://schemas.microsoft.com/office/powerpoint/2010/main" val="2001435151"/>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CF81B-B557-4F72-B3E9-ABBDE0E65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83548C-D23E-4E75-B424-A209A173DE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796C90-40A9-43DD-978E-40C1E89AC634}"/>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5A97D137-B047-42AD-9A59-705777B980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9B36B9-858B-4946-A3EA-02A7FBCD62D4}"/>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278101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F3C1F-8078-41CF-8DD8-776154A5CC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133BD49-1AA4-4E9D-8CDD-DC857CF43B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86D0ED0-A66F-408C-92EF-C8AD9ADFFF55}"/>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EE626704-0F43-4AD7-90C8-0CDE6099BF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A00B6-D7D4-4526-AA99-D312465E2731}"/>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1131537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C5DC5-7B22-4342-A840-081894B066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E7F073-1FA3-4535-AEC1-D9ED970A32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24B54E-B717-4D4D-B9F4-BF753FB3211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8D0D740-FADE-45A2-9838-F9CEBDE49EB0}"/>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6" name="Footer Placeholder 5">
            <a:extLst>
              <a:ext uri="{FF2B5EF4-FFF2-40B4-BE49-F238E27FC236}">
                <a16:creationId xmlns:a16="http://schemas.microsoft.com/office/drawing/2014/main" id="{4697967C-B822-4EB2-BD3D-8B70846D49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5B59C2-8EF4-4E6C-BADF-F65511F3A76B}"/>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1187973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5E6A9-F01F-469C-AB90-B42F943D11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7B8CECE-B705-41AB-98FB-86578F5F5F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D75474-2936-492F-AE1B-2CE6889C8A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028347A-537C-4860-82A4-C093813753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50AF0F-0BD8-401C-8BA4-A969F99445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E600DD-936C-4CAA-B4DB-BB7E760700A1}"/>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8" name="Footer Placeholder 7">
            <a:extLst>
              <a:ext uri="{FF2B5EF4-FFF2-40B4-BE49-F238E27FC236}">
                <a16:creationId xmlns:a16="http://schemas.microsoft.com/office/drawing/2014/main" id="{3D6897A6-76FC-4BE8-B59E-8F3EF82D54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16B61B-A06E-43FF-829E-80EEF94A24EA}"/>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423054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2A10C-C702-40F4-B603-345B6E4538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F4F789-5A16-4AC6-897C-2EF6CDE94BCA}"/>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4" name="Footer Placeholder 3">
            <a:extLst>
              <a:ext uri="{FF2B5EF4-FFF2-40B4-BE49-F238E27FC236}">
                <a16:creationId xmlns:a16="http://schemas.microsoft.com/office/drawing/2014/main" id="{3AEA2D84-A119-4144-AA32-B0E918E26F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4411A6-3A8D-4D7E-9E2A-BDA02382F3B2}"/>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3657659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8E6E23-A3E4-4F0F-96EC-960020EC9145}"/>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3" name="Footer Placeholder 2">
            <a:extLst>
              <a:ext uri="{FF2B5EF4-FFF2-40B4-BE49-F238E27FC236}">
                <a16:creationId xmlns:a16="http://schemas.microsoft.com/office/drawing/2014/main" id="{E050CE9F-E0AD-451C-9930-2F2FFC84D6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DE32B1-39D0-4D87-A561-B5CCCA30265F}"/>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164345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3E5B8-582A-43FC-A79B-80A0E449D6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DDD547-9DAB-4ABD-B380-96CA6D2D7C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3BF8D13-F07F-4FF8-8FCF-0F6B86F59E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ED06D-971B-4593-93CA-6ED16C292D6C}"/>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6" name="Footer Placeholder 5">
            <a:extLst>
              <a:ext uri="{FF2B5EF4-FFF2-40B4-BE49-F238E27FC236}">
                <a16:creationId xmlns:a16="http://schemas.microsoft.com/office/drawing/2014/main" id="{2982EE50-E828-4464-879F-A308DE614A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8FCE52-2F12-4E74-A0FC-CCBE3DF129B0}"/>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4201788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A7A1C-9B95-4483-B1CA-9AD0A8CB50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E659E4-D318-4B8C-88E9-3310526B9C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C42611D-7EE3-43AD-98D9-1CD85B5D33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97D7F0-8A93-401F-8FE0-CD8F879E5DEF}"/>
              </a:ext>
            </a:extLst>
          </p:cNvPr>
          <p:cNvSpPr>
            <a:spLocks noGrp="1"/>
          </p:cNvSpPr>
          <p:nvPr>
            <p:ph type="dt" sz="half" idx="10"/>
          </p:nvPr>
        </p:nvSpPr>
        <p:spPr/>
        <p:txBody>
          <a:bodyPr/>
          <a:lstStyle/>
          <a:p>
            <a:fld id="{ACFD4A2B-0936-445E-B95B-427343BF9025}" type="datetimeFigureOut">
              <a:rPr lang="en-US" smtClean="0"/>
              <a:t>5/9/2021</a:t>
            </a:fld>
            <a:endParaRPr lang="en-US"/>
          </a:p>
        </p:txBody>
      </p:sp>
      <p:sp>
        <p:nvSpPr>
          <p:cNvPr id="6" name="Footer Placeholder 5">
            <a:extLst>
              <a:ext uri="{FF2B5EF4-FFF2-40B4-BE49-F238E27FC236}">
                <a16:creationId xmlns:a16="http://schemas.microsoft.com/office/drawing/2014/main" id="{748AE586-8FBC-474D-8D98-123675992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C51E5D-2A65-4DA4-B3D2-EDD48323AD6B}"/>
              </a:ext>
            </a:extLst>
          </p:cNvPr>
          <p:cNvSpPr>
            <a:spLocks noGrp="1"/>
          </p:cNvSpPr>
          <p:nvPr>
            <p:ph type="sldNum" sz="quarter" idx="12"/>
          </p:nvPr>
        </p:nvSpPr>
        <p:spPr/>
        <p:txBody>
          <a:bodyPr/>
          <a:lstStyle/>
          <a:p>
            <a:fld id="{0D26F88C-6951-4CC7-BB68-CB2B29DF7CF2}" type="slidenum">
              <a:rPr lang="en-US" smtClean="0"/>
              <a:t>‹#›</a:t>
            </a:fld>
            <a:endParaRPr lang="en-US"/>
          </a:p>
        </p:txBody>
      </p:sp>
    </p:spTree>
    <p:extLst>
      <p:ext uri="{BB962C8B-B14F-4D97-AF65-F5344CB8AC3E}">
        <p14:creationId xmlns:p14="http://schemas.microsoft.com/office/powerpoint/2010/main" val="3591055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4D0656-82F0-4E6D-9883-51DAC5705F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18C8D5-ED8F-4D34-8D61-5933BEC55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84E2CBB-AA77-4341-8430-286762BFE9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D4A2B-0936-445E-B95B-427343BF9025}" type="datetimeFigureOut">
              <a:rPr lang="en-US" smtClean="0"/>
              <a:t>5/9/2021</a:t>
            </a:fld>
            <a:endParaRPr lang="en-US"/>
          </a:p>
        </p:txBody>
      </p:sp>
      <p:sp>
        <p:nvSpPr>
          <p:cNvPr id="5" name="Footer Placeholder 4">
            <a:extLst>
              <a:ext uri="{FF2B5EF4-FFF2-40B4-BE49-F238E27FC236}">
                <a16:creationId xmlns:a16="http://schemas.microsoft.com/office/drawing/2014/main" id="{5C127636-175C-414D-AA4E-13B589E642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E159280-FBB1-4CC0-AED0-9202A09681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6F88C-6951-4CC7-BB68-CB2B29DF7CF2}" type="slidenum">
              <a:rPr lang="en-US" smtClean="0"/>
              <a:t>‹#›</a:t>
            </a:fld>
            <a:endParaRPr lang="en-US"/>
          </a:p>
        </p:txBody>
      </p:sp>
    </p:spTree>
    <p:extLst>
      <p:ext uri="{BB962C8B-B14F-4D97-AF65-F5344CB8AC3E}">
        <p14:creationId xmlns:p14="http://schemas.microsoft.com/office/powerpoint/2010/main" val="28268564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Flowchart: Document 6"/>
          <p:cNvSpPr/>
          <p:nvPr/>
        </p:nvSpPr>
        <p:spPr>
          <a:xfrm rot="10800000">
            <a:off x="1" y="1142899"/>
            <a:ext cx="12192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8" name="Flowchart: Document 7"/>
          <p:cNvSpPr/>
          <p:nvPr/>
        </p:nvSpPr>
        <p:spPr>
          <a:xfrm rot="10800000">
            <a:off x="1" y="1341134"/>
            <a:ext cx="12192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sz="1800" dirty="0"/>
          </a:p>
        </p:txBody>
      </p:sp>
      <p:sp>
        <p:nvSpPr>
          <p:cNvPr id="9" name="Title Placeholder 8"/>
          <p:cNvSpPr>
            <a:spLocks noGrp="1"/>
          </p:cNvSpPr>
          <p:nvPr>
            <p:ph type="title"/>
          </p:nvPr>
        </p:nvSpPr>
        <p:spPr>
          <a:xfrm>
            <a:off x="609600" y="304800"/>
            <a:ext cx="10972800" cy="685800"/>
          </a:xfrm>
          <a:prstGeom prst="rect">
            <a:avLst/>
          </a:prstGeom>
        </p:spPr>
        <p:txBody>
          <a:bodyPr vert="horz" lIns="0" tIns="9144" rIns="0" bIns="9144" anchor="b">
            <a:normAutofit/>
          </a:bodyPr>
          <a:lstStyle/>
          <a:p>
            <a:r>
              <a:rPr lang="en-US" dirty="0"/>
              <a:t>Click to edit Master title style</a:t>
            </a:r>
          </a:p>
        </p:txBody>
      </p:sp>
      <p:sp>
        <p:nvSpPr>
          <p:cNvPr id="30" name="Text Placeholder 29"/>
          <p:cNvSpPr>
            <a:spLocks noGrp="1"/>
          </p:cNvSpPr>
          <p:nvPr>
            <p:ph type="body" idx="1"/>
          </p:nvPr>
        </p:nvSpPr>
        <p:spPr>
          <a:xfrm>
            <a:off x="609600" y="1295401"/>
            <a:ext cx="10972800" cy="4999037"/>
          </a:xfrm>
          <a:prstGeom prst="rect">
            <a:avLst/>
          </a:prstGeom>
        </p:spPr>
        <p:txBody>
          <a:bodyPr vert="horz" lIns="91440">
            <a:normAutofit/>
          </a:bodyPr>
          <a:lstStyle/>
          <a:p>
            <a:pPr lvl="0"/>
            <a:r>
              <a:rPr lang="en-US" dirty="0"/>
              <a:t>Click to edit Master text styles</a:t>
            </a:r>
          </a:p>
        </p:txBody>
      </p:sp>
      <p:sp>
        <p:nvSpPr>
          <p:cNvPr id="10" name="Date Placeholder 9"/>
          <p:cNvSpPr>
            <a:spLocks noGrp="1"/>
          </p:cNvSpPr>
          <p:nvPr>
            <p:ph type="dt" sz="half" idx="2"/>
          </p:nvPr>
        </p:nvSpPr>
        <p:spPr>
          <a:xfrm>
            <a:off x="609600" y="6356351"/>
            <a:ext cx="2641600" cy="365125"/>
          </a:xfrm>
          <a:prstGeom prst="rect">
            <a:avLst/>
          </a:prstGeom>
        </p:spPr>
        <p:txBody>
          <a:bodyPr vert="horz" anchor="b"/>
          <a:lstStyle>
            <a:lvl1pPr algn="ctr">
              <a:defRPr sz="1200">
                <a:solidFill>
                  <a:schemeClr val="tx2">
                    <a:shade val="50000"/>
                  </a:schemeClr>
                </a:solidFill>
              </a:defRPr>
            </a:lvl1pPr>
          </a:lstStyle>
          <a:p>
            <a:fld id="{4D599CDB-3680-41C0-BCE2-341E59B8CBBC}" type="datetime1">
              <a:rPr lang="en-US" smtClean="0"/>
              <a:pPr/>
              <a:t>5/9/2021</a:t>
            </a:fld>
            <a:endParaRPr lang="en-US" dirty="0"/>
          </a:p>
        </p:txBody>
      </p:sp>
      <p:sp>
        <p:nvSpPr>
          <p:cNvPr id="22" name="Footer Placeholder 21"/>
          <p:cNvSpPr>
            <a:spLocks noGrp="1"/>
          </p:cNvSpPr>
          <p:nvPr>
            <p:ph type="ftr" sz="quarter" idx="3"/>
          </p:nvPr>
        </p:nvSpPr>
        <p:spPr>
          <a:xfrm>
            <a:off x="3251200" y="6356351"/>
            <a:ext cx="3860800" cy="365125"/>
          </a:xfrm>
          <a:prstGeom prst="rect">
            <a:avLst/>
          </a:prstGeom>
        </p:spPr>
        <p:txBody>
          <a:bodyPr vert="horz" lIns="0" anchor="b"/>
          <a:lstStyle>
            <a:lvl1pPr algn="l">
              <a:defRPr sz="12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10871200" y="6356351"/>
            <a:ext cx="711200" cy="365125"/>
          </a:xfrm>
          <a:prstGeom prst="rect">
            <a:avLst/>
          </a:prstGeom>
        </p:spPr>
        <p:txBody>
          <a:bodyPr vert="horz" lIns="91440" rIns="0" anchor="b"/>
          <a:lstStyle>
            <a:lvl1pPr algn="r">
              <a:defRPr sz="1400">
                <a:solidFill>
                  <a:schemeClr val="tx2">
                    <a:shade val="50000"/>
                  </a:schemeClr>
                </a:solidFill>
              </a:defRPr>
            </a:lvl1pPr>
          </a:lstStyle>
          <a:p>
            <a:fld id="{9B9E2D22-DD58-44C8-9B17-5965D8DB2927}" type="slidenum">
              <a:rPr lang="en-US" smtClean="0"/>
              <a:pPr/>
              <a:t>‹#›</a:t>
            </a:fld>
            <a:endParaRPr lang="en-US" dirty="0"/>
          </a:p>
        </p:txBody>
      </p:sp>
    </p:spTree>
    <p:extLst>
      <p:ext uri="{BB962C8B-B14F-4D97-AF65-F5344CB8AC3E}">
        <p14:creationId xmlns:p14="http://schemas.microsoft.com/office/powerpoint/2010/main" val="24012818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ransition spd="med">
    <p:fade/>
  </p:transition>
  <p:hf hdr="0" ftr="0" dt="0"/>
  <p:txStyles>
    <p:titleStyle>
      <a:lvl1pPr algn="l" rtl="0" eaLnBrk="1" latinLnBrk="0" hangingPunct="1">
        <a:spcBef>
          <a:spcPct val="0"/>
        </a:spcBef>
        <a:buNone/>
        <a:defRPr sz="40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Tx/>
        <a:buNone/>
        <a:defRPr sz="3600" kern="1200">
          <a:solidFill>
            <a:schemeClr val="tx1"/>
          </a:solidFill>
          <a:latin typeface="+mn-lt"/>
          <a:ea typeface="+mn-ea"/>
          <a:cs typeface="+mn-cs"/>
        </a:defRPr>
      </a:lvl1pPr>
      <a:lvl2pPr marL="630936" indent="-274320" algn="l" rtl="0" eaLnBrk="1" latinLnBrk="0" hangingPunct="1">
        <a:spcBef>
          <a:spcPct val="20000"/>
        </a:spcBef>
        <a:buClr>
          <a:schemeClr val="accent2"/>
        </a:buClr>
        <a:buFontTx/>
        <a:buNone/>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Tx/>
        <a:buNone/>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Tx/>
        <a:buNone/>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Tx/>
        <a:buNone/>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algn="ctr"/>
            <a:r>
              <a:rPr lang="en-US" sz="4000" b="1" dirty="0">
                <a:latin typeface="Calibri" panose="020F0502020204030204" pitchFamily="34" charset="0"/>
                <a:cs typeface="Calibri" panose="020F0502020204030204" pitchFamily="34" charset="0"/>
              </a:rPr>
              <a:t>What About Babies Who Die?</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u="sng" dirty="0">
                <a:latin typeface="Calibri" panose="020F0502020204030204" pitchFamily="34" charset="0"/>
                <a:cs typeface="Calibri" panose="020F0502020204030204" pitchFamily="34" charset="0"/>
              </a:rPr>
              <a:t>Deuteronomy 1:39-40</a:t>
            </a:r>
          </a:p>
          <a:p>
            <a:r>
              <a:rPr lang="en-US" dirty="0">
                <a:latin typeface="Calibri" panose="020F0502020204030204" pitchFamily="34" charset="0"/>
                <a:cs typeface="Calibri" panose="020F0502020204030204" pitchFamily="34" charset="0"/>
              </a:rPr>
              <a:t>And the little ones . . . your children who do not yet know good from bad – they will enter the land. I will give it to them and they will take possession of it. But as for you, turn around and set out toward the desert along the route to the Red Sea.</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u="sng" dirty="0">
                <a:latin typeface="Calibri" panose="020F0502020204030204" pitchFamily="34" charset="0"/>
                <a:cs typeface="Calibri" panose="020F0502020204030204" pitchFamily="34" charset="0"/>
              </a:rPr>
              <a:t>Isaiah 7:15-16 </a:t>
            </a: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He will eat curds and honey when he knows enough to reject the wrong and choose the right. </a:t>
            </a:r>
            <a:endParaRPr lang="en-US" baseline="30000"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But before the boy knows enough to reject the wrong and choose the right, the land of the two kings you dread will be laid waste. </a:t>
            </a:r>
            <a:br>
              <a:rPr lang="en-US" dirty="0"/>
            </a:br>
            <a:br>
              <a:rPr lang="en-US" dirty="0"/>
            </a:br>
            <a:endParaRPr lang="en-US" dirty="0"/>
          </a:p>
          <a:p>
            <a:endParaRPr lang="en-US" dirty="0"/>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u="sng" dirty="0">
                <a:latin typeface="Calibri" panose="020F0502020204030204" pitchFamily="34" charset="0"/>
                <a:cs typeface="Calibri" panose="020F0502020204030204" pitchFamily="34" charset="0"/>
              </a:rPr>
              <a:t>Jonah 4:11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“But Nineveh has more than a hundred and twenty thousand people who cannot tell their right hand from their left, and many cattle as well. Should I not be concerned about that great city?”</a:t>
            </a:r>
            <a:br>
              <a:rPr lang="en-US" dirty="0"/>
            </a:br>
            <a:endParaRPr lang="en-US" dirty="0"/>
          </a:p>
          <a:p>
            <a:endParaRPr lang="en-US" dirty="0"/>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7.  The imputation of Adam’s sin might not be at the time of conception, as commonly believed. </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u="sng" dirty="0">
                <a:latin typeface="Calibri" panose="020F0502020204030204" pitchFamily="34" charset="0"/>
                <a:cs typeface="Calibri" panose="020F0502020204030204" pitchFamily="34" charset="0"/>
              </a:rPr>
              <a:t>Romans 5:12 </a:t>
            </a:r>
            <a:br>
              <a:rPr lang="en-US" u="sng"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Therefore, just as sin entered the world through one man, and death through sin, and in this way death came to all men, because all sinned . . .</a:t>
            </a:r>
          </a:p>
          <a:p>
            <a:r>
              <a:rPr lang="en-US" u="sng" dirty="0">
                <a:latin typeface="Calibri" panose="020F0502020204030204" pitchFamily="34" charset="0"/>
                <a:cs typeface="Calibri" panose="020F0502020204030204" pitchFamily="34" charset="0"/>
              </a:rPr>
              <a:t>Romans 5:18</a:t>
            </a:r>
            <a:br>
              <a:rPr lang="en-US" u="sng"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 . . just as the result of one trespass was condemnation for all men, so also the result of one act of righteousness was justification that brings life for all men. </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1.  There is a difference between those who will not believe and those who cannot believe.</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Autofit/>
          </a:bodyPr>
          <a:lstStyle/>
          <a:p>
            <a:r>
              <a:rPr lang="en-US" sz="3300" u="sng" dirty="0">
                <a:latin typeface="Calibri" panose="020F0502020204030204" pitchFamily="34" charset="0"/>
                <a:cs typeface="Calibri" panose="020F0502020204030204" pitchFamily="34" charset="0"/>
              </a:rPr>
              <a:t>Romans 1:18</a:t>
            </a:r>
            <a:br>
              <a:rPr lang="en-US" sz="3300" u="sng" dirty="0">
                <a:latin typeface="Calibri" panose="020F0502020204030204" pitchFamily="34" charset="0"/>
                <a:cs typeface="Calibri" panose="020F0502020204030204" pitchFamily="34" charset="0"/>
              </a:rPr>
            </a:br>
            <a:r>
              <a:rPr lang="en-US" sz="3300" dirty="0">
                <a:latin typeface="Calibri" panose="020F0502020204030204" pitchFamily="34" charset="0"/>
                <a:cs typeface="Calibri" panose="020F0502020204030204" pitchFamily="34" charset="0"/>
              </a:rPr>
              <a:t>The wrath of God is being revealed from heaven against all the godlessness and wickedness of men who suppress the truth by their wickedness,   </a:t>
            </a:r>
          </a:p>
          <a:p>
            <a:r>
              <a:rPr lang="en-US" sz="3300" u="sng" dirty="0">
                <a:latin typeface="Calibri" panose="020F0502020204030204" pitchFamily="34" charset="0"/>
                <a:cs typeface="Calibri" panose="020F0502020204030204" pitchFamily="34" charset="0"/>
              </a:rPr>
              <a:t>Romans 2:8</a:t>
            </a:r>
            <a:br>
              <a:rPr lang="en-US" sz="3300" u="sng" dirty="0">
                <a:latin typeface="Calibri" panose="020F0502020204030204" pitchFamily="34" charset="0"/>
                <a:cs typeface="Calibri" panose="020F0502020204030204" pitchFamily="34" charset="0"/>
              </a:rPr>
            </a:br>
            <a:r>
              <a:rPr lang="en-US" sz="3300" dirty="0">
                <a:latin typeface="Calibri" panose="020F0502020204030204" pitchFamily="34" charset="0"/>
                <a:cs typeface="Calibri" panose="020F0502020204030204" pitchFamily="34" charset="0"/>
              </a:rPr>
              <a:t>But for those who are self-seeking and who reject the truth and follow evil, there will be wrath and anger. </a:t>
            </a:r>
          </a:p>
          <a:p>
            <a:r>
              <a:rPr lang="en-US" sz="3300" u="sng" dirty="0">
                <a:latin typeface="Calibri" panose="020F0502020204030204" pitchFamily="34" charset="0"/>
                <a:cs typeface="Calibri" panose="020F0502020204030204" pitchFamily="34" charset="0"/>
              </a:rPr>
              <a:t>2 </a:t>
            </a:r>
            <a:r>
              <a:rPr lang="en-US" sz="3300" u="sng" dirty="0" err="1">
                <a:latin typeface="Calibri" panose="020F0502020204030204" pitchFamily="34" charset="0"/>
                <a:cs typeface="Calibri" panose="020F0502020204030204" pitchFamily="34" charset="0"/>
              </a:rPr>
              <a:t>Thes</a:t>
            </a:r>
            <a:r>
              <a:rPr lang="en-US" sz="3300" u="sng" dirty="0">
                <a:latin typeface="Calibri" panose="020F0502020204030204" pitchFamily="34" charset="0"/>
                <a:cs typeface="Calibri" panose="020F0502020204030204" pitchFamily="34" charset="0"/>
              </a:rPr>
              <a:t>. 2:12</a:t>
            </a:r>
            <a:br>
              <a:rPr lang="en-US" sz="3300" u="sng" dirty="0">
                <a:latin typeface="Calibri" panose="020F0502020204030204" pitchFamily="34" charset="0"/>
                <a:cs typeface="Calibri" panose="020F0502020204030204" pitchFamily="34" charset="0"/>
              </a:rPr>
            </a:br>
            <a:r>
              <a:rPr lang="en-US" sz="3300" dirty="0">
                <a:latin typeface="Calibri" panose="020F0502020204030204" pitchFamily="34" charset="0"/>
                <a:cs typeface="Calibri" panose="020F0502020204030204" pitchFamily="34" charset="0"/>
              </a:rPr>
              <a:t>. . . all will be condemned who have not believed the truth but have delighted in wickedness. </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2.  The various commands we find in Scripture to embrace the gospel obviously apply to those who are actually able to do so. </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3. Young children (and perhaps even infants) seem to have a built-in instinct to draw near to God.</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pPr marL="742950" indent="-742950"/>
            <a:r>
              <a:rPr lang="en-US" dirty="0">
                <a:latin typeface="Calibri" panose="020F0502020204030204" pitchFamily="34" charset="0"/>
                <a:cs typeface="Calibri" panose="020F0502020204030204" pitchFamily="34" charset="0"/>
              </a:rPr>
              <a:t>4.  Jesus welcomed the little children and claimed that the Kingdom of Heaven belonged to them.</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normAutofit/>
          </a:bodyPr>
          <a:lstStyle/>
          <a:p>
            <a:r>
              <a:rPr lang="en-US" u="sng" dirty="0">
                <a:latin typeface="Calibri" panose="020F0502020204030204" pitchFamily="34" charset="0"/>
                <a:cs typeface="Calibri" panose="020F0502020204030204" pitchFamily="34" charset="0"/>
              </a:rPr>
              <a:t>Matthew 19:14-15 </a:t>
            </a:r>
            <a:br>
              <a:rPr lang="en-US" dirty="0">
                <a:latin typeface="Calibri" panose="020F0502020204030204" pitchFamily="34" charset="0"/>
                <a:cs typeface="Calibri" panose="020F0502020204030204" pitchFamily="34" charset="0"/>
              </a:rPr>
            </a:br>
            <a:r>
              <a:rPr lang="en-US" dirty="0">
                <a:latin typeface="Calibri" panose="020F0502020204030204" pitchFamily="34" charset="0"/>
                <a:cs typeface="Calibri" panose="020F0502020204030204" pitchFamily="34" charset="0"/>
              </a:rPr>
              <a:t>Jesus said, "Let the little children come to me, and do not hinder them, for the kingdom of heaven belongs to such as these." </a:t>
            </a:r>
            <a:r>
              <a:rPr lang="en-US" baseline="30000"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When he had placed his hands on them, he went on from there. </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5.  King David believed he would see his deceased infant again.</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US" dirty="0">
                <a:latin typeface="Calibri" panose="020F0502020204030204" pitchFamily="34" charset="0"/>
                <a:cs typeface="Calibri" panose="020F0502020204030204" pitchFamily="34" charset="0"/>
              </a:rPr>
              <a:t>6.  The Scriptures seem to support the concept of an “age of accountability.”</a:t>
            </a:r>
          </a:p>
        </p:txBody>
      </p:sp>
      <p:sp>
        <p:nvSpPr>
          <p:cNvPr id="3" name="Slide Number Placeholder 2"/>
          <p:cNvSpPr>
            <a:spLocks noGrp="1"/>
          </p:cNvSpPr>
          <p:nvPr>
            <p:ph type="sldNum" sz="quarter" idx="1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B9E2D22-DD58-44C8-9B17-5965D8DB2927}" type="slidenum">
              <a:rPr kumimoji="0" lang="en-US" sz="1400" b="0" i="0" u="none" strike="noStrike" kern="1200" cap="none" spc="0" normalizeH="0" baseline="0" noProof="0">
                <a:ln>
                  <a:noFill/>
                </a:ln>
                <a:solidFill>
                  <a:srgbClr val="EEECE1">
                    <a:shade val="50000"/>
                  </a:srgbClr>
                </a:solidFill>
                <a:effectLst/>
                <a:uLnTx/>
                <a:uFillTx/>
                <a:latin typeface="Gill Sans M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400" b="0" i="0" u="none" strike="noStrike" kern="1200" cap="none" spc="0" normalizeH="0" baseline="0" noProof="0" dirty="0">
              <a:ln>
                <a:noFill/>
              </a:ln>
              <a:solidFill>
                <a:srgbClr val="EEECE1">
                  <a:shade val="50000"/>
                </a:srgbClr>
              </a:solidFill>
              <a:effectLst/>
              <a:uLnTx/>
              <a:uFillTx/>
              <a:latin typeface="Gill Sans MT"/>
              <a:ea typeface="+mn-ea"/>
              <a:cs typeface="+mn-cs"/>
            </a:endParaRPr>
          </a:p>
        </p:txBody>
      </p:sp>
    </p:spTree>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lux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Widescreen</PresentationFormat>
  <Paragraphs>34</Paragraphs>
  <Slides>14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14</vt:i4>
      </vt:variant>
    </vt:vector>
  </HeadingPairs>
  <TitlesOfParts>
    <vt:vector size="22" baseType="lpstr">
      <vt:lpstr>Arial</vt:lpstr>
      <vt:lpstr>Bookman Old Style</vt:lpstr>
      <vt:lpstr>Calibri</vt:lpstr>
      <vt:lpstr>Calibri Light</vt:lpstr>
      <vt:lpstr>Gill Sans MT</vt:lpstr>
      <vt:lpstr>Wingdings 2</vt:lpstr>
      <vt:lpstr>Office Theme</vt:lpstr>
      <vt:lpstr>Deluxe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Joshua Miles</dc:creator>
  <cp:lastModifiedBy>Joshua Miles</cp:lastModifiedBy>
  <cp:revision>1</cp:revision>
  <dcterms:created xsi:type="dcterms:W3CDTF">2021-05-09T21:10:08Z</dcterms:created>
  <dcterms:modified xsi:type="dcterms:W3CDTF">2021-05-09T21:10:16Z</dcterms:modified>
</cp:coreProperties>
</file>