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E26648-7E0E-43E4-AD33-4106624E1A8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A825A2-AE72-44A1-89F6-773C3198D4F3}" v="15" dt="2021-09-05T02:01:43.117"/>
    <p1510:client id="{FC0833CD-A11B-4CAD-9318-03272E0B6B64}" v="1" dt="2021-09-04T12:51:05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Miles" userId="c3de303dcba1b2ee" providerId="LiveId" clId="{FC0833CD-A11B-4CAD-9318-03272E0B6B64}"/>
    <pc:docChg chg="undo custSel addSld modSld addSection delSection modSection">
      <pc:chgData name="Joshua Miles" userId="c3de303dcba1b2ee" providerId="LiveId" clId="{FC0833CD-A11B-4CAD-9318-03272E0B6B64}" dt="2021-09-04T13:52:16.776" v="1341" actId="20577"/>
      <pc:docMkLst>
        <pc:docMk/>
      </pc:docMkLst>
      <pc:sldChg chg="addSp modSp new mod">
        <pc:chgData name="Joshua Miles" userId="c3de303dcba1b2ee" providerId="LiveId" clId="{FC0833CD-A11B-4CAD-9318-03272E0B6B64}" dt="2021-09-04T12:51:08.006" v="3" actId="962"/>
        <pc:sldMkLst>
          <pc:docMk/>
          <pc:sldMk cId="3905009357" sldId="256"/>
        </pc:sldMkLst>
        <pc:picChg chg="add mod">
          <ac:chgData name="Joshua Miles" userId="c3de303dcba1b2ee" providerId="LiveId" clId="{FC0833CD-A11B-4CAD-9318-03272E0B6B64}" dt="2021-09-04T12:51:08.006" v="3" actId="962"/>
          <ac:picMkLst>
            <pc:docMk/>
            <pc:sldMk cId="3905009357" sldId="256"/>
            <ac:picMk id="5" creationId="{83B18D18-8151-4F9F-B08A-50F214261C17}"/>
          </ac:picMkLst>
        </pc:picChg>
      </pc:sldChg>
      <pc:sldChg chg="addSp delSp modSp new mod setBg">
        <pc:chgData name="Joshua Miles" userId="c3de303dcba1b2ee" providerId="LiveId" clId="{FC0833CD-A11B-4CAD-9318-03272E0B6B64}" dt="2021-09-04T13:02:55.344" v="193" actId="20577"/>
        <pc:sldMkLst>
          <pc:docMk/>
          <pc:sldMk cId="1562719716" sldId="257"/>
        </pc:sldMkLst>
        <pc:spChg chg="mod">
          <ac:chgData name="Joshua Miles" userId="c3de303dcba1b2ee" providerId="LiveId" clId="{FC0833CD-A11B-4CAD-9318-03272E0B6B64}" dt="2021-09-04T13:01:23.248" v="80" actId="20577"/>
          <ac:spMkLst>
            <pc:docMk/>
            <pc:sldMk cId="1562719716" sldId="257"/>
            <ac:spMk id="2" creationId="{2B73DDDE-67A6-49ED-8BD9-99693F4ECBBC}"/>
          </ac:spMkLst>
        </pc:spChg>
        <pc:spChg chg="add del mod">
          <ac:chgData name="Joshua Miles" userId="c3de303dcba1b2ee" providerId="LiveId" clId="{FC0833CD-A11B-4CAD-9318-03272E0B6B64}" dt="2021-09-04T13:02:55.344" v="193" actId="20577"/>
          <ac:spMkLst>
            <pc:docMk/>
            <pc:sldMk cId="1562719716" sldId="257"/>
            <ac:spMk id="3" creationId="{3419B487-7E47-4A60-A439-3E4D3DC821CA}"/>
          </ac:spMkLst>
        </pc:spChg>
        <pc:spChg chg="add del">
          <ac:chgData name="Joshua Miles" userId="c3de303dcba1b2ee" providerId="LiveId" clId="{FC0833CD-A11B-4CAD-9318-03272E0B6B64}" dt="2021-09-04T12:59:22.544" v="24" actId="26606"/>
          <ac:spMkLst>
            <pc:docMk/>
            <pc:sldMk cId="1562719716" sldId="257"/>
            <ac:spMk id="8" creationId="{C27D7A02-907B-496F-BA7E-AA3780733CA7}"/>
          </ac:spMkLst>
        </pc:spChg>
        <pc:spChg chg="add del">
          <ac:chgData name="Joshua Miles" userId="c3de303dcba1b2ee" providerId="LiveId" clId="{FC0833CD-A11B-4CAD-9318-03272E0B6B64}" dt="2021-09-04T12:59:22.544" v="24" actId="26606"/>
          <ac:spMkLst>
            <pc:docMk/>
            <pc:sldMk cId="1562719716" sldId="257"/>
            <ac:spMk id="10" creationId="{0FBA5268-0AE7-4CAD-9537-D0EB09E76406}"/>
          </ac:spMkLst>
        </pc:spChg>
        <pc:spChg chg="add del">
          <ac:chgData name="Joshua Miles" userId="c3de303dcba1b2ee" providerId="LiveId" clId="{FC0833CD-A11B-4CAD-9318-03272E0B6B64}" dt="2021-09-04T12:59:22.544" v="24" actId="26606"/>
          <ac:spMkLst>
            <pc:docMk/>
            <pc:sldMk cId="1562719716" sldId="257"/>
            <ac:spMk id="12" creationId="{088D065B-39DA-4077-B9CF-E489CE4C0169}"/>
          </ac:spMkLst>
        </pc:spChg>
      </pc:sldChg>
      <pc:sldChg chg="modSp new mod">
        <pc:chgData name="Joshua Miles" userId="c3de303dcba1b2ee" providerId="LiveId" clId="{FC0833CD-A11B-4CAD-9318-03272E0B6B64}" dt="2021-09-04T13:15:05.710" v="796" actId="1076"/>
        <pc:sldMkLst>
          <pc:docMk/>
          <pc:sldMk cId="4054291043" sldId="258"/>
        </pc:sldMkLst>
        <pc:spChg chg="mod">
          <ac:chgData name="Joshua Miles" userId="c3de303dcba1b2ee" providerId="LiveId" clId="{FC0833CD-A11B-4CAD-9318-03272E0B6B64}" dt="2021-09-04T13:08:40.788" v="217" actId="20577"/>
          <ac:spMkLst>
            <pc:docMk/>
            <pc:sldMk cId="4054291043" sldId="258"/>
            <ac:spMk id="2" creationId="{1199D990-7A85-466F-96F6-AAEA4B321DEE}"/>
          </ac:spMkLst>
        </pc:spChg>
        <pc:spChg chg="mod">
          <ac:chgData name="Joshua Miles" userId="c3de303dcba1b2ee" providerId="LiveId" clId="{FC0833CD-A11B-4CAD-9318-03272E0B6B64}" dt="2021-09-04T13:15:05.710" v="796" actId="1076"/>
          <ac:spMkLst>
            <pc:docMk/>
            <pc:sldMk cId="4054291043" sldId="258"/>
            <ac:spMk id="3" creationId="{142C13DC-B713-4CA5-9076-7280688EE08D}"/>
          </ac:spMkLst>
        </pc:spChg>
      </pc:sldChg>
      <pc:sldChg chg="modSp add mod">
        <pc:chgData name="Joshua Miles" userId="c3de303dcba1b2ee" providerId="LiveId" clId="{FC0833CD-A11B-4CAD-9318-03272E0B6B64}" dt="2021-09-04T13:14:55.284" v="795" actId="255"/>
        <pc:sldMkLst>
          <pc:docMk/>
          <pc:sldMk cId="2587036846" sldId="259"/>
        </pc:sldMkLst>
        <pc:spChg chg="mod">
          <ac:chgData name="Joshua Miles" userId="c3de303dcba1b2ee" providerId="LiveId" clId="{FC0833CD-A11B-4CAD-9318-03272E0B6B64}" dt="2021-09-04T13:14:55.284" v="795" actId="255"/>
          <ac:spMkLst>
            <pc:docMk/>
            <pc:sldMk cId="2587036846" sldId="259"/>
            <ac:spMk id="3" creationId="{142C13DC-B713-4CA5-9076-7280688EE08D}"/>
          </ac:spMkLst>
        </pc:spChg>
      </pc:sldChg>
      <pc:sldChg chg="modSp new mod">
        <pc:chgData name="Joshua Miles" userId="c3de303dcba1b2ee" providerId="LiveId" clId="{FC0833CD-A11B-4CAD-9318-03272E0B6B64}" dt="2021-09-04T13:19:08.263" v="1041" actId="255"/>
        <pc:sldMkLst>
          <pc:docMk/>
          <pc:sldMk cId="727873509" sldId="260"/>
        </pc:sldMkLst>
        <pc:spChg chg="mod">
          <ac:chgData name="Joshua Miles" userId="c3de303dcba1b2ee" providerId="LiveId" clId="{FC0833CD-A11B-4CAD-9318-03272E0B6B64}" dt="2021-09-04T13:17:28.326" v="828" actId="20577"/>
          <ac:spMkLst>
            <pc:docMk/>
            <pc:sldMk cId="727873509" sldId="260"/>
            <ac:spMk id="2" creationId="{5A2FBAB2-9DE3-4AD9-914D-ABF72671DFAE}"/>
          </ac:spMkLst>
        </pc:spChg>
        <pc:spChg chg="mod">
          <ac:chgData name="Joshua Miles" userId="c3de303dcba1b2ee" providerId="LiveId" clId="{FC0833CD-A11B-4CAD-9318-03272E0B6B64}" dt="2021-09-04T13:19:08.263" v="1041" actId="255"/>
          <ac:spMkLst>
            <pc:docMk/>
            <pc:sldMk cId="727873509" sldId="260"/>
            <ac:spMk id="3" creationId="{627C75AE-950A-4899-8CA1-542B786BBCC2}"/>
          </ac:spMkLst>
        </pc:spChg>
      </pc:sldChg>
      <pc:sldChg chg="modSp new mod">
        <pc:chgData name="Joshua Miles" userId="c3de303dcba1b2ee" providerId="LiveId" clId="{FC0833CD-A11B-4CAD-9318-03272E0B6B64}" dt="2021-09-04T13:31:59.779" v="1220" actId="255"/>
        <pc:sldMkLst>
          <pc:docMk/>
          <pc:sldMk cId="419049505" sldId="261"/>
        </pc:sldMkLst>
        <pc:spChg chg="mod">
          <ac:chgData name="Joshua Miles" userId="c3de303dcba1b2ee" providerId="LiveId" clId="{FC0833CD-A11B-4CAD-9318-03272E0B6B64}" dt="2021-09-04T13:20:17.356" v="1112" actId="20577"/>
          <ac:spMkLst>
            <pc:docMk/>
            <pc:sldMk cId="419049505" sldId="261"/>
            <ac:spMk id="2" creationId="{23B61052-7F6F-488B-AB5F-C04A7EC02458}"/>
          </ac:spMkLst>
        </pc:spChg>
        <pc:spChg chg="mod">
          <ac:chgData name="Joshua Miles" userId="c3de303dcba1b2ee" providerId="LiveId" clId="{FC0833CD-A11B-4CAD-9318-03272E0B6B64}" dt="2021-09-04T13:31:59.779" v="1220" actId="255"/>
          <ac:spMkLst>
            <pc:docMk/>
            <pc:sldMk cId="419049505" sldId="261"/>
            <ac:spMk id="3" creationId="{6C5A9A23-10D5-4D37-9A7A-16277006E3F9}"/>
          </ac:spMkLst>
        </pc:spChg>
      </pc:sldChg>
      <pc:sldChg chg="modSp new mod">
        <pc:chgData name="Joshua Miles" userId="c3de303dcba1b2ee" providerId="LiveId" clId="{FC0833CD-A11B-4CAD-9318-03272E0B6B64}" dt="2021-09-04T13:41:56.629" v="1292" actId="20577"/>
        <pc:sldMkLst>
          <pc:docMk/>
          <pc:sldMk cId="1971637013" sldId="262"/>
        </pc:sldMkLst>
        <pc:spChg chg="mod">
          <ac:chgData name="Joshua Miles" userId="c3de303dcba1b2ee" providerId="LiveId" clId="{FC0833CD-A11B-4CAD-9318-03272E0B6B64}" dt="2021-09-04T13:37:45.615" v="1246" actId="20577"/>
          <ac:spMkLst>
            <pc:docMk/>
            <pc:sldMk cId="1971637013" sldId="262"/>
            <ac:spMk id="2" creationId="{C0F47146-59BD-43CB-B088-403EEB54955C}"/>
          </ac:spMkLst>
        </pc:spChg>
        <pc:spChg chg="mod">
          <ac:chgData name="Joshua Miles" userId="c3de303dcba1b2ee" providerId="LiveId" clId="{FC0833CD-A11B-4CAD-9318-03272E0B6B64}" dt="2021-09-04T13:41:56.629" v="1292" actId="20577"/>
          <ac:spMkLst>
            <pc:docMk/>
            <pc:sldMk cId="1971637013" sldId="262"/>
            <ac:spMk id="3" creationId="{D9D76B16-D801-4F0A-8E6E-3FDA517621B3}"/>
          </ac:spMkLst>
        </pc:spChg>
      </pc:sldChg>
      <pc:sldChg chg="modSp add mod">
        <pc:chgData name="Joshua Miles" userId="c3de303dcba1b2ee" providerId="LiveId" clId="{FC0833CD-A11B-4CAD-9318-03272E0B6B64}" dt="2021-09-04T13:52:16.776" v="1341" actId="20577"/>
        <pc:sldMkLst>
          <pc:docMk/>
          <pc:sldMk cId="2836922438" sldId="263"/>
        </pc:sldMkLst>
        <pc:spChg chg="mod">
          <ac:chgData name="Joshua Miles" userId="c3de303dcba1b2ee" providerId="LiveId" clId="{FC0833CD-A11B-4CAD-9318-03272E0B6B64}" dt="2021-09-04T13:52:16.776" v="1341" actId="20577"/>
          <ac:spMkLst>
            <pc:docMk/>
            <pc:sldMk cId="2836922438" sldId="263"/>
            <ac:spMk id="2" creationId="{C0F47146-59BD-43CB-B088-403EEB54955C}"/>
          </ac:spMkLst>
        </pc:spChg>
      </pc:sldChg>
    </pc:docChg>
  </pc:docChgLst>
  <pc:docChgLst>
    <pc:chgData name="Joshua Miles" userId="c3de303dcba1b2ee" providerId="LiveId" clId="{D4A825A2-AE72-44A1-89F6-773C3198D4F3}"/>
    <pc:docChg chg="undo redo custSel addSld modSld sldOrd modSection">
      <pc:chgData name="Joshua Miles" userId="c3de303dcba1b2ee" providerId="LiveId" clId="{D4A825A2-AE72-44A1-89F6-773C3198D4F3}" dt="2021-09-05T02:01:43.117" v="1102"/>
      <pc:docMkLst>
        <pc:docMk/>
      </pc:docMkLst>
      <pc:sldChg chg="modSp mod">
        <pc:chgData name="Joshua Miles" userId="c3de303dcba1b2ee" providerId="LiveId" clId="{D4A825A2-AE72-44A1-89F6-773C3198D4F3}" dt="2021-09-04T23:29:01.232" v="2" actId="1076"/>
        <pc:sldMkLst>
          <pc:docMk/>
          <pc:sldMk cId="3905009357" sldId="256"/>
        </pc:sldMkLst>
        <pc:picChg chg="mod modCrop">
          <ac:chgData name="Joshua Miles" userId="c3de303dcba1b2ee" providerId="LiveId" clId="{D4A825A2-AE72-44A1-89F6-773C3198D4F3}" dt="2021-09-04T23:29:01.232" v="2" actId="1076"/>
          <ac:picMkLst>
            <pc:docMk/>
            <pc:sldMk cId="3905009357" sldId="256"/>
            <ac:picMk id="5" creationId="{83B18D18-8151-4F9F-B08A-50F214261C17}"/>
          </ac:picMkLst>
        </pc:picChg>
      </pc:sldChg>
      <pc:sldChg chg="addSp delSp modSp mod setBg addAnim delAnim">
        <pc:chgData name="Joshua Miles" userId="c3de303dcba1b2ee" providerId="LiveId" clId="{D4A825A2-AE72-44A1-89F6-773C3198D4F3}" dt="2021-09-05T00:15:58.040" v="63" actId="5793"/>
        <pc:sldMkLst>
          <pc:docMk/>
          <pc:sldMk cId="1562719716" sldId="257"/>
        </pc:sldMkLst>
        <pc:spChg chg="mod">
          <ac:chgData name="Joshua Miles" userId="c3de303dcba1b2ee" providerId="LiveId" clId="{D4A825A2-AE72-44A1-89F6-773C3198D4F3}" dt="2021-09-04T23:58:56.642" v="21" actId="120"/>
          <ac:spMkLst>
            <pc:docMk/>
            <pc:sldMk cId="1562719716" sldId="257"/>
            <ac:spMk id="2" creationId="{2B73DDDE-67A6-49ED-8BD9-99693F4ECBBC}"/>
          </ac:spMkLst>
        </pc:spChg>
        <pc:spChg chg="mod">
          <ac:chgData name="Joshua Miles" userId="c3de303dcba1b2ee" providerId="LiveId" clId="{D4A825A2-AE72-44A1-89F6-773C3198D4F3}" dt="2021-09-05T00:15:58.040" v="63" actId="5793"/>
          <ac:spMkLst>
            <pc:docMk/>
            <pc:sldMk cId="1562719716" sldId="257"/>
            <ac:spMk id="3" creationId="{3419B487-7E47-4A60-A439-3E4D3DC821CA}"/>
          </ac:spMkLst>
        </pc:spChg>
        <pc:spChg chg="add del">
          <ac:chgData name="Joshua Miles" userId="c3de303dcba1b2ee" providerId="LiveId" clId="{D4A825A2-AE72-44A1-89F6-773C3198D4F3}" dt="2021-09-04T23:30:26.350" v="8" actId="26606"/>
          <ac:spMkLst>
            <pc:docMk/>
            <pc:sldMk cId="1562719716" sldId="257"/>
            <ac:spMk id="5" creationId="{C27D7A02-907B-496F-BA7E-AA3780733CA7}"/>
          </ac:spMkLst>
        </pc:spChg>
        <pc:spChg chg="add del">
          <ac:chgData name="Joshua Miles" userId="c3de303dcba1b2ee" providerId="LiveId" clId="{D4A825A2-AE72-44A1-89F6-773C3198D4F3}" dt="2021-09-04T23:30:26.350" v="8" actId="26606"/>
          <ac:spMkLst>
            <pc:docMk/>
            <pc:sldMk cId="1562719716" sldId="257"/>
            <ac:spMk id="6" creationId="{0FBA5268-0AE7-4CAD-9537-D0EB09E76406}"/>
          </ac:spMkLst>
        </pc:spChg>
        <pc:spChg chg="add del">
          <ac:chgData name="Joshua Miles" userId="c3de303dcba1b2ee" providerId="LiveId" clId="{D4A825A2-AE72-44A1-89F6-773C3198D4F3}" dt="2021-09-04T23:30:26.350" v="8" actId="26606"/>
          <ac:spMkLst>
            <pc:docMk/>
            <pc:sldMk cId="1562719716" sldId="257"/>
            <ac:spMk id="7" creationId="{088D065B-39DA-4077-B9CF-E489CE4C0169}"/>
          </ac:spMkLst>
        </pc:spChg>
        <pc:spChg chg="add">
          <ac:chgData name="Joshua Miles" userId="c3de303dcba1b2ee" providerId="LiveId" clId="{D4A825A2-AE72-44A1-89F6-773C3198D4F3}" dt="2021-09-04T23:58:15.001" v="9" actId="26606"/>
          <ac:spMkLst>
            <pc:docMk/>
            <pc:sldMk cId="1562719716" sldId="257"/>
            <ac:spMk id="9" creationId="{98DDA986-B6EE-4642-AC60-0490373E69D0}"/>
          </ac:spMkLst>
        </pc:spChg>
        <pc:spChg chg="add">
          <ac:chgData name="Joshua Miles" userId="c3de303dcba1b2ee" providerId="LiveId" clId="{D4A825A2-AE72-44A1-89F6-773C3198D4F3}" dt="2021-09-04T23:58:15.001" v="9" actId="26606"/>
          <ac:spMkLst>
            <pc:docMk/>
            <pc:sldMk cId="1562719716" sldId="257"/>
            <ac:spMk id="11" creationId="{80B62878-12EF-4E97-A284-47BAFC30DA2E}"/>
          </ac:spMkLst>
        </pc:spChg>
        <pc:spChg chg="add">
          <ac:chgData name="Joshua Miles" userId="c3de303dcba1b2ee" providerId="LiveId" clId="{D4A825A2-AE72-44A1-89F6-773C3198D4F3}" dt="2021-09-04T23:58:15.001" v="9" actId="26606"/>
          <ac:spMkLst>
            <pc:docMk/>
            <pc:sldMk cId="1562719716" sldId="257"/>
            <ac:spMk id="13" creationId="{6D79188D-1ED5-4705-B8C7-5D6FB7670AB3}"/>
          </ac:spMkLst>
        </pc:spChg>
      </pc:sldChg>
      <pc:sldChg chg="addSp delSp modSp mod setBg">
        <pc:chgData name="Joshua Miles" userId="c3de303dcba1b2ee" providerId="LiveId" clId="{D4A825A2-AE72-44A1-89F6-773C3198D4F3}" dt="2021-09-05T02:01:09.027" v="1093"/>
        <pc:sldMkLst>
          <pc:docMk/>
          <pc:sldMk cId="4054291043" sldId="258"/>
        </pc:sldMkLst>
        <pc:spChg chg="mod">
          <ac:chgData name="Joshua Miles" userId="c3de303dcba1b2ee" providerId="LiveId" clId="{D4A825A2-AE72-44A1-89F6-773C3198D4F3}" dt="2021-09-05T00:15:43.602" v="51" actId="26606"/>
          <ac:spMkLst>
            <pc:docMk/>
            <pc:sldMk cId="4054291043" sldId="258"/>
            <ac:spMk id="2" creationId="{1199D990-7A85-466F-96F6-AAEA4B321DEE}"/>
          </ac:spMkLst>
        </pc:spChg>
        <pc:spChg chg="mod">
          <ac:chgData name="Joshua Miles" userId="c3de303dcba1b2ee" providerId="LiveId" clId="{D4A825A2-AE72-44A1-89F6-773C3198D4F3}" dt="2021-09-05T00:15:43.602" v="51" actId="26606"/>
          <ac:spMkLst>
            <pc:docMk/>
            <pc:sldMk cId="4054291043" sldId="258"/>
            <ac:spMk id="3" creationId="{142C13DC-B713-4CA5-9076-7280688EE08D}"/>
          </ac:spMkLst>
        </pc:spChg>
        <pc:spChg chg="add del">
          <ac:chgData name="Joshua Miles" userId="c3de303dcba1b2ee" providerId="LiveId" clId="{D4A825A2-AE72-44A1-89F6-773C3198D4F3}" dt="2021-09-05T00:15:43.602" v="51" actId="26606"/>
          <ac:spMkLst>
            <pc:docMk/>
            <pc:sldMk cId="4054291043" sldId="258"/>
            <ac:spMk id="8" creationId="{98DDA986-B6EE-4642-AC60-0490373E69D0}"/>
          </ac:spMkLst>
        </pc:spChg>
        <pc:spChg chg="add del">
          <ac:chgData name="Joshua Miles" userId="c3de303dcba1b2ee" providerId="LiveId" clId="{D4A825A2-AE72-44A1-89F6-773C3198D4F3}" dt="2021-09-05T00:15:43.602" v="51" actId="26606"/>
          <ac:spMkLst>
            <pc:docMk/>
            <pc:sldMk cId="4054291043" sldId="258"/>
            <ac:spMk id="10" creationId="{80B62878-12EF-4E97-A284-47BAFC30DA2E}"/>
          </ac:spMkLst>
        </pc:spChg>
        <pc:spChg chg="add del">
          <ac:chgData name="Joshua Miles" userId="c3de303dcba1b2ee" providerId="LiveId" clId="{D4A825A2-AE72-44A1-89F6-773C3198D4F3}" dt="2021-09-05T00:15:43.602" v="51" actId="26606"/>
          <ac:spMkLst>
            <pc:docMk/>
            <pc:sldMk cId="4054291043" sldId="258"/>
            <ac:spMk id="12" creationId="{6D79188D-1ED5-4705-B8C7-5D6FB7670AB3}"/>
          </ac:spMkLst>
        </pc:spChg>
      </pc:sldChg>
      <pc:sldChg chg="setBg">
        <pc:chgData name="Joshua Miles" userId="c3de303dcba1b2ee" providerId="LiveId" clId="{D4A825A2-AE72-44A1-89F6-773C3198D4F3}" dt="2021-09-05T02:01:16.118" v="1094"/>
        <pc:sldMkLst>
          <pc:docMk/>
          <pc:sldMk cId="2587036846" sldId="259"/>
        </pc:sldMkLst>
      </pc:sldChg>
      <pc:sldChg chg="setBg">
        <pc:chgData name="Joshua Miles" userId="c3de303dcba1b2ee" providerId="LiveId" clId="{D4A825A2-AE72-44A1-89F6-773C3198D4F3}" dt="2021-09-05T02:01:20.101" v="1095"/>
        <pc:sldMkLst>
          <pc:docMk/>
          <pc:sldMk cId="727873509" sldId="260"/>
        </pc:sldMkLst>
      </pc:sldChg>
      <pc:sldChg chg="setBg">
        <pc:chgData name="Joshua Miles" userId="c3de303dcba1b2ee" providerId="LiveId" clId="{D4A825A2-AE72-44A1-89F6-773C3198D4F3}" dt="2021-09-05T02:01:23.418" v="1096"/>
        <pc:sldMkLst>
          <pc:docMk/>
          <pc:sldMk cId="419049505" sldId="261"/>
        </pc:sldMkLst>
      </pc:sldChg>
      <pc:sldChg chg="modSp mod setBg">
        <pc:chgData name="Joshua Miles" userId="c3de303dcba1b2ee" providerId="LiveId" clId="{D4A825A2-AE72-44A1-89F6-773C3198D4F3}" dt="2021-09-05T02:01:26.658" v="1097"/>
        <pc:sldMkLst>
          <pc:docMk/>
          <pc:sldMk cId="1971637013" sldId="262"/>
        </pc:sldMkLst>
        <pc:spChg chg="mod">
          <ac:chgData name="Joshua Miles" userId="c3de303dcba1b2ee" providerId="LiveId" clId="{D4A825A2-AE72-44A1-89F6-773C3198D4F3}" dt="2021-09-05T00:50:18.558" v="262" actId="20577"/>
          <ac:spMkLst>
            <pc:docMk/>
            <pc:sldMk cId="1971637013" sldId="262"/>
            <ac:spMk id="3" creationId="{D9D76B16-D801-4F0A-8E6E-3FDA517621B3}"/>
          </ac:spMkLst>
        </pc:spChg>
      </pc:sldChg>
      <pc:sldChg chg="modSp mod setBg">
        <pc:chgData name="Joshua Miles" userId="c3de303dcba1b2ee" providerId="LiveId" clId="{D4A825A2-AE72-44A1-89F6-773C3198D4F3}" dt="2021-09-05T02:01:30.116" v="1098"/>
        <pc:sldMkLst>
          <pc:docMk/>
          <pc:sldMk cId="2836922438" sldId="263"/>
        </pc:sldMkLst>
        <pc:spChg chg="mod">
          <ac:chgData name="Joshua Miles" userId="c3de303dcba1b2ee" providerId="LiveId" clId="{D4A825A2-AE72-44A1-89F6-773C3198D4F3}" dt="2021-09-05T00:58:05.724" v="410" actId="27636"/>
          <ac:spMkLst>
            <pc:docMk/>
            <pc:sldMk cId="2836922438" sldId="263"/>
            <ac:spMk id="3" creationId="{D9D76B16-D801-4F0A-8E6E-3FDA517621B3}"/>
          </ac:spMkLst>
        </pc:spChg>
      </pc:sldChg>
      <pc:sldChg chg="modSp add mod setBg">
        <pc:chgData name="Joshua Miles" userId="c3de303dcba1b2ee" providerId="LiveId" clId="{D4A825A2-AE72-44A1-89F6-773C3198D4F3}" dt="2021-09-05T02:01:33.648" v="1099"/>
        <pc:sldMkLst>
          <pc:docMk/>
          <pc:sldMk cId="52523141" sldId="264"/>
        </pc:sldMkLst>
        <pc:spChg chg="mod">
          <ac:chgData name="Joshua Miles" userId="c3de303dcba1b2ee" providerId="LiveId" clId="{D4A825A2-AE72-44A1-89F6-773C3198D4F3}" dt="2021-09-05T01:05:30.889" v="776" actId="20577"/>
          <ac:spMkLst>
            <pc:docMk/>
            <pc:sldMk cId="52523141" sldId="264"/>
            <ac:spMk id="3" creationId="{D9D76B16-D801-4F0A-8E6E-3FDA517621B3}"/>
          </ac:spMkLst>
        </pc:spChg>
      </pc:sldChg>
      <pc:sldChg chg="modSp add mod setBg">
        <pc:chgData name="Joshua Miles" userId="c3de303dcba1b2ee" providerId="LiveId" clId="{D4A825A2-AE72-44A1-89F6-773C3198D4F3}" dt="2021-09-05T02:01:36.676" v="1100"/>
        <pc:sldMkLst>
          <pc:docMk/>
          <pc:sldMk cId="2664621718" sldId="265"/>
        </pc:sldMkLst>
        <pc:spChg chg="mod">
          <ac:chgData name="Joshua Miles" userId="c3de303dcba1b2ee" providerId="LiveId" clId="{D4A825A2-AE72-44A1-89F6-773C3198D4F3}" dt="2021-09-05T01:13:55.818" v="851" actId="20577"/>
          <ac:spMkLst>
            <pc:docMk/>
            <pc:sldMk cId="2664621718" sldId="265"/>
            <ac:spMk id="3" creationId="{D9D76B16-D801-4F0A-8E6E-3FDA517621B3}"/>
          </ac:spMkLst>
        </pc:spChg>
      </pc:sldChg>
      <pc:sldChg chg="modSp add mod ord setBg">
        <pc:chgData name="Joshua Miles" userId="c3de303dcba1b2ee" providerId="LiveId" clId="{D4A825A2-AE72-44A1-89F6-773C3198D4F3}" dt="2021-09-05T02:01:40.061" v="1101"/>
        <pc:sldMkLst>
          <pc:docMk/>
          <pc:sldMk cId="820662790" sldId="266"/>
        </pc:sldMkLst>
        <pc:spChg chg="mod">
          <ac:chgData name="Joshua Miles" userId="c3de303dcba1b2ee" providerId="LiveId" clId="{D4A825A2-AE72-44A1-89F6-773C3198D4F3}" dt="2021-09-05T01:15:07.566" v="983" actId="313"/>
          <ac:spMkLst>
            <pc:docMk/>
            <pc:sldMk cId="820662790" sldId="266"/>
            <ac:spMk id="3" creationId="{D9D76B16-D801-4F0A-8E6E-3FDA517621B3}"/>
          </ac:spMkLst>
        </pc:spChg>
      </pc:sldChg>
      <pc:sldChg chg="modSp add mod setBg">
        <pc:chgData name="Joshua Miles" userId="c3de303dcba1b2ee" providerId="LiveId" clId="{D4A825A2-AE72-44A1-89F6-773C3198D4F3}" dt="2021-09-05T02:01:43.117" v="1102"/>
        <pc:sldMkLst>
          <pc:docMk/>
          <pc:sldMk cId="1146354926" sldId="267"/>
        </pc:sldMkLst>
        <pc:spChg chg="mod">
          <ac:chgData name="Joshua Miles" userId="c3de303dcba1b2ee" providerId="LiveId" clId="{D4A825A2-AE72-44A1-89F6-773C3198D4F3}" dt="2021-09-05T01:47:12.451" v="1055" actId="20577"/>
          <ac:spMkLst>
            <pc:docMk/>
            <pc:sldMk cId="1146354926" sldId="267"/>
            <ac:spMk id="2" creationId="{C0F47146-59BD-43CB-B088-403EEB54955C}"/>
          </ac:spMkLst>
        </pc:spChg>
        <pc:spChg chg="mod">
          <ac:chgData name="Joshua Miles" userId="c3de303dcba1b2ee" providerId="LiveId" clId="{D4A825A2-AE72-44A1-89F6-773C3198D4F3}" dt="2021-09-05T01:47:31.991" v="1092" actId="20577"/>
          <ac:spMkLst>
            <pc:docMk/>
            <pc:sldMk cId="1146354926" sldId="267"/>
            <ac:spMk id="3" creationId="{D9D76B16-D801-4F0A-8E6E-3FDA517621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F30B-4E70-432A-8F0D-AD6592A12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02BF0-00C1-471D-B1DB-065BD719D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D6C-DD0B-4D3C-BC82-6D685C1C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65948-00CF-447B-85F2-79C37C3B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B8384-B220-48BE-9CDE-9400E17A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8FB5-319B-4195-821E-F85791AE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812C8-6729-4672-AE51-56406ADBE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5EFF7-FE17-448C-A9CC-CB378F74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0B8A-325F-466D-9F36-28071E70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C9728-62D1-4800-BAB9-F2D93CB7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1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96CAF-5854-41E3-A399-D5BDB1D49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7F050-A8F5-484D-B971-6120758B5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938DE-1A41-4A35-B235-45C3BEFE5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8C67A-7190-4FC8-9779-11FFB745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561A2-8B31-44F8-876F-59D71B99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9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5987-BE60-4A2D-ACEB-A026C9FF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2BE6F-AE44-4C9B-95A7-5BB575CB5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D4887-DE58-4410-8907-A08F0B8C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2276-C76B-4175-A2AE-DEAA236F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02B7B-EB8E-4430-9212-787A4035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7472-7899-4D74-B7D4-EC8C5AE0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F34CD-8E6F-4870-8CD5-92159F538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5859B-5860-433E-BC74-FEE0585B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BD1B4-6A07-4BBA-82FD-77F5582C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41A7A-E2CE-40C1-9681-DB1D5925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C957-001C-422C-984E-F7425FA2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33358-B1EC-4E15-9940-008EC5EAB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5AB90-9B9B-44CE-A640-32976CD77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26DF4-B3A9-4941-B1A2-C47B6D44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167FC-C11B-4700-AA95-1A60E87A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D1FF0-3755-4ADE-ACB2-58DA927C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7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1D28-5FB6-4D7F-9B9A-7D2F818B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A3DF6-04FD-4ABD-898F-85B3D855C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E821D-BB5E-4566-8CB1-7D6E3F03F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17C79-1536-4A30-9C08-0980F59FC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82F71-277F-450B-81D8-0F1421521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A6AFFE-1890-4EEA-BAF0-2B13BBBD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C6EA1-12F7-494A-9E49-B41E8E1C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EEFCA-C17B-473B-8C41-4212FA76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2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B554-F790-42C2-9B49-18D12D60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7011A-0162-46C5-9BB6-28EE6771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CD02C8-1D45-471C-95B3-8EDDDA85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C1119-CB9D-4F27-B80F-AF11C249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6C2FA-BF87-4210-84AC-561CEB2D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3AF5F-0859-4D4B-B741-6B40D267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8D20E-14D5-4DF5-BCC5-D7564812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1BA7E-A772-4DFA-8C61-F2EA7D59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15262-FA63-48D6-BDE1-F3C93772D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6E0F5-26AD-4E6B-93D1-875587334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01B63-E86D-4344-9103-D8B45623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7D75B-9E67-4A0A-A262-30347BCC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5C837-8364-4DE1-96A4-B4AED158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D792-B9A5-4362-A2DB-458C7868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A8A236-1A14-4043-BC76-B351A85B1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F7198-FE45-4932-AAD7-871DF555B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532A5-E74D-4637-BB0B-CE727C80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F9A84-D8D6-48B4-8ED3-593FD14E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95D33-032A-49A2-8446-6FE2932A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8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060FFE-4321-4D25-B87F-57ADEA2AD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518EF-FBC8-4064-96B1-E8FC9DB13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5420D-7E63-4E8F-AFA8-E92FED202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DE3B-35F0-409A-93DB-32F380EB6B8D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637C-11F0-4994-982B-16FD2FE30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7B40B-4074-4E5A-B7F1-34313BCFE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4B02-CA22-4FDF-B931-25128A26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0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CE86D-A4D0-4A70-93FC-CCCB988EF8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0B169D-7AB0-4BF4-AF50-F4ED53409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83B18D18-8151-4F9F-B08A-50F214261C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" t="994" r="810" b="4768"/>
          <a:stretch/>
        </p:blipFill>
        <p:spPr>
          <a:xfrm>
            <a:off x="476435" y="601462"/>
            <a:ext cx="11239130" cy="565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00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146-59BD-43CB-B088-403EEB54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3: The Necessity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6B16-D801-4F0A-8E6E-3FDA517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Rules “</a:t>
            </a:r>
            <a:r>
              <a:rPr lang="en-US" sz="4000" dirty="0" err="1"/>
              <a:t>Mishpatim</a:t>
            </a:r>
            <a:r>
              <a:rPr lang="en-US" sz="4000" dirty="0"/>
              <a:t>” </a:t>
            </a:r>
            <a:r>
              <a:rPr lang="he-IL" sz="4000" dirty="0"/>
              <a:t>משפטים</a:t>
            </a:r>
            <a:endParaRPr lang="en-US" sz="4000" dirty="0"/>
          </a:p>
          <a:p>
            <a:pPr lvl="1"/>
            <a:r>
              <a:rPr lang="en-US" sz="3200" dirty="0"/>
              <a:t>Exodus 21:37-22:3</a:t>
            </a:r>
          </a:p>
          <a:p>
            <a:pPr lvl="2"/>
            <a:r>
              <a:rPr lang="en-US" sz="2800" dirty="0"/>
              <a:t>Laws on theft</a:t>
            </a:r>
          </a:p>
          <a:p>
            <a:pPr lvl="1"/>
            <a:r>
              <a:rPr lang="en-US" sz="3200" dirty="0"/>
              <a:t>Exodus 22:4-5</a:t>
            </a:r>
          </a:p>
          <a:p>
            <a:pPr lvl="2"/>
            <a:r>
              <a:rPr lang="en-US" sz="2800" dirty="0"/>
              <a:t>Damage to property</a:t>
            </a:r>
          </a:p>
          <a:p>
            <a:pPr lvl="1"/>
            <a:r>
              <a:rPr lang="en-US" sz="3200" dirty="0"/>
              <a:t>Exodus 22:6-14</a:t>
            </a:r>
          </a:p>
          <a:p>
            <a:pPr lvl="2"/>
            <a:r>
              <a:rPr lang="en-US" sz="2800" dirty="0"/>
              <a:t>Personal property &amp; laws of restitution</a:t>
            </a:r>
          </a:p>
          <a:p>
            <a:pPr lvl="1"/>
            <a:r>
              <a:rPr lang="en-US" sz="3200" dirty="0"/>
              <a:t>Exodus 22:15-17</a:t>
            </a:r>
          </a:p>
          <a:p>
            <a:pPr lvl="2"/>
            <a:r>
              <a:rPr lang="en-US" sz="2800" dirty="0"/>
              <a:t>Seduction of virgins</a:t>
            </a:r>
          </a:p>
        </p:txBody>
      </p:sp>
    </p:spTree>
    <p:extLst>
      <p:ext uri="{BB962C8B-B14F-4D97-AF65-F5344CB8AC3E}">
        <p14:creationId xmlns:p14="http://schemas.microsoft.com/office/powerpoint/2010/main" val="2664621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146-59BD-43CB-B088-403EEB54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3: The Necessity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6B16-D801-4F0A-8E6E-3FDA517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Commands “</a:t>
            </a:r>
            <a:r>
              <a:rPr lang="en-US" sz="4000" dirty="0" err="1"/>
              <a:t>Dvarim</a:t>
            </a:r>
            <a:r>
              <a:rPr lang="en-US" sz="4000" dirty="0"/>
              <a:t>” </a:t>
            </a:r>
            <a:r>
              <a:rPr lang="he-IL" sz="4000" dirty="0"/>
              <a:t>דברים</a:t>
            </a:r>
            <a:endParaRPr lang="en-US" sz="4000" dirty="0"/>
          </a:p>
          <a:p>
            <a:pPr lvl="1"/>
            <a:r>
              <a:rPr lang="en-US" sz="3600" dirty="0"/>
              <a:t>Exodus 22:18-23:19</a:t>
            </a:r>
          </a:p>
          <a:p>
            <a:pPr lvl="2"/>
            <a:r>
              <a:rPr lang="en-US" sz="3200" dirty="0"/>
              <a:t>Sorcery</a:t>
            </a:r>
          </a:p>
          <a:p>
            <a:pPr lvl="2"/>
            <a:r>
              <a:rPr lang="en-US" sz="3200" dirty="0"/>
              <a:t>Bestiality</a:t>
            </a:r>
          </a:p>
          <a:p>
            <a:pPr lvl="2"/>
            <a:r>
              <a:rPr lang="en-US" sz="3200" dirty="0"/>
              <a:t>Idol worship</a:t>
            </a:r>
          </a:p>
          <a:p>
            <a:pPr lvl="2"/>
            <a:r>
              <a:rPr lang="en-US" sz="3200" dirty="0"/>
              <a:t>Foreigners </a:t>
            </a:r>
          </a:p>
          <a:p>
            <a:pPr lvl="2"/>
            <a:r>
              <a:rPr lang="en-US" sz="3200" dirty="0"/>
              <a:t>Widows and orphans</a:t>
            </a:r>
          </a:p>
          <a:p>
            <a:pPr lvl="2"/>
            <a:r>
              <a:rPr lang="en-US" sz="3200" dirty="0"/>
              <a:t>Loans</a:t>
            </a:r>
          </a:p>
          <a:p>
            <a:pPr lvl="2"/>
            <a:r>
              <a:rPr lang="en-US" sz="3200" dirty="0"/>
              <a:t>Blasphemy</a:t>
            </a:r>
          </a:p>
          <a:p>
            <a:pPr lvl="2"/>
            <a:r>
              <a:rPr lang="en-US" sz="3200" dirty="0"/>
              <a:t>Tithing</a:t>
            </a:r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066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146-59BD-43CB-B088-403EEB54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4: Jesus in the Passover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6B16-D801-4F0A-8E6E-3FDA517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Luke 22:17-19</a:t>
            </a:r>
          </a:p>
          <a:p>
            <a:pPr marL="0" indent="0">
              <a:buNone/>
            </a:pPr>
            <a:r>
              <a:rPr lang="en-US" sz="4000" dirty="0"/>
              <a:t>Matthew 26:27-29</a:t>
            </a:r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635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98DDA986-B6EE-4642-AC60-0490373E6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0B62878-12EF-4E97-A284-47BAFC30D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6D79188D-1ED5-4705-B8C7-5D6FB7670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514" y="685800"/>
            <a:ext cx="10800972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3DDDE-67A6-49ED-8BD9-99693F4E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261137"/>
            <a:ext cx="8959893" cy="888360"/>
          </a:xfrm>
        </p:spPr>
        <p:txBody>
          <a:bodyPr anchor="b">
            <a:normAutofit/>
          </a:bodyPr>
          <a:lstStyle/>
          <a:p>
            <a:r>
              <a:rPr lang="he-IL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ברית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“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b'riyt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9B487-7E47-4A60-A439-3E4D3DC82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427383"/>
            <a:ext cx="8959892" cy="316948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pact built on mutual understanding and responsibility between individuals or parties</a:t>
            </a:r>
          </a:p>
        </p:txBody>
      </p:sp>
    </p:spTree>
    <p:extLst>
      <p:ext uri="{BB962C8B-B14F-4D97-AF65-F5344CB8AC3E}">
        <p14:creationId xmlns:p14="http://schemas.microsoft.com/office/powerpoint/2010/main" val="15627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D990-7A85-466F-96F6-AAEA4B32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Sections of Exodus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13DC-B713-4CA5-9076-7280688E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225"/>
            <a:ext cx="10515600" cy="4802187"/>
          </a:xfrm>
        </p:spPr>
        <p:txBody>
          <a:bodyPr>
            <a:noAutofit/>
          </a:bodyPr>
          <a:lstStyle/>
          <a:p>
            <a:r>
              <a:rPr lang="en-US" dirty="0"/>
              <a:t>Exodus 1 – 15:21 (Israel in Egypt)</a:t>
            </a:r>
          </a:p>
          <a:p>
            <a:pPr lvl="1"/>
            <a:r>
              <a:rPr lang="en-US" sz="2800" dirty="0"/>
              <a:t>Oppression</a:t>
            </a:r>
          </a:p>
          <a:p>
            <a:pPr lvl="1"/>
            <a:r>
              <a:rPr lang="en-US" sz="2800" dirty="0"/>
              <a:t>Raising up of Moses</a:t>
            </a:r>
          </a:p>
          <a:p>
            <a:pPr lvl="1"/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Journey to Midian</a:t>
            </a:r>
          </a:p>
          <a:p>
            <a:pPr lvl="1"/>
            <a:r>
              <a:rPr lang="en-US" sz="2800" dirty="0"/>
              <a:t>The burning bush</a:t>
            </a:r>
          </a:p>
          <a:p>
            <a:pPr lvl="1"/>
            <a:r>
              <a:rPr lang="en-US" sz="2800" dirty="0"/>
              <a:t>Return to Egypt</a:t>
            </a:r>
          </a:p>
          <a:p>
            <a:pPr lvl="1"/>
            <a:r>
              <a:rPr lang="en-US" sz="2800" dirty="0"/>
              <a:t>The Great Struggle</a:t>
            </a:r>
          </a:p>
          <a:p>
            <a:pPr lvl="1"/>
            <a:r>
              <a:rPr lang="en-US" sz="2800" dirty="0"/>
              <a:t>The plagues</a:t>
            </a:r>
          </a:p>
          <a:p>
            <a:pPr lvl="1"/>
            <a:r>
              <a:rPr lang="en-US" sz="2800" dirty="0"/>
              <a:t>Liberation of Israel</a:t>
            </a:r>
          </a:p>
          <a:p>
            <a:pPr lvl="1"/>
            <a:r>
              <a:rPr lang="en-US" sz="2800" dirty="0"/>
              <a:t>Passover</a:t>
            </a:r>
          </a:p>
          <a:p>
            <a:pPr lvl="1"/>
            <a:r>
              <a:rPr lang="en-US" sz="2800" dirty="0"/>
              <a:t>Parting of the water</a:t>
            </a:r>
          </a:p>
        </p:txBody>
      </p:sp>
    </p:spTree>
    <p:extLst>
      <p:ext uri="{BB962C8B-B14F-4D97-AF65-F5344CB8AC3E}">
        <p14:creationId xmlns:p14="http://schemas.microsoft.com/office/powerpoint/2010/main" val="405429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9D990-7A85-466F-96F6-AAEA4B32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Sections of Exodus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13DC-B713-4CA5-9076-7280688EE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Exodus 15:22 – 18 (Journey)</a:t>
            </a:r>
          </a:p>
          <a:p>
            <a:pPr lvl="1"/>
            <a:r>
              <a:rPr lang="en-US" sz="3200" dirty="0"/>
              <a:t>From the Reed Sea to Sinai</a:t>
            </a:r>
          </a:p>
          <a:p>
            <a:endParaRPr lang="en-US" sz="3200" dirty="0"/>
          </a:p>
          <a:p>
            <a:r>
              <a:rPr lang="en-US" sz="3200" dirty="0"/>
              <a:t>Exodus 19 – 24 (Covenant at Sinai)</a:t>
            </a:r>
          </a:p>
          <a:p>
            <a:pPr lvl="1"/>
            <a:r>
              <a:rPr lang="en-US" sz="3200" dirty="0"/>
              <a:t>Prescription of the law, rules, and commands</a:t>
            </a:r>
          </a:p>
          <a:p>
            <a:pPr lvl="1"/>
            <a:endParaRPr lang="en-US" sz="3200" dirty="0"/>
          </a:p>
          <a:p>
            <a:r>
              <a:rPr lang="en-US" sz="3200" dirty="0"/>
              <a:t>Exodus 25-40 (Tabernacle)</a:t>
            </a:r>
          </a:p>
          <a:p>
            <a:pPr lvl="1"/>
            <a:r>
              <a:rPr lang="en-US" sz="3200" dirty="0"/>
              <a:t>Building template and instructions</a:t>
            </a:r>
          </a:p>
        </p:txBody>
      </p:sp>
    </p:spTree>
    <p:extLst>
      <p:ext uri="{BB962C8B-B14F-4D97-AF65-F5344CB8AC3E}">
        <p14:creationId xmlns:p14="http://schemas.microsoft.com/office/powerpoint/2010/main" val="258703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BAB2-9DE3-4AD9-914D-ABF72671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Themes Found in Exodus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75AE-950A-4899-8CA1-542B786BB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God’s Power and Authority Revealed</a:t>
            </a:r>
          </a:p>
          <a:p>
            <a:r>
              <a:rPr lang="en-US" sz="4000" dirty="0"/>
              <a:t>True Freedom</a:t>
            </a:r>
          </a:p>
          <a:p>
            <a:r>
              <a:rPr lang="en-US" sz="4000" dirty="0"/>
              <a:t>The Necessity of Law</a:t>
            </a:r>
          </a:p>
          <a:p>
            <a:r>
              <a:rPr lang="en-US" sz="4000" dirty="0"/>
              <a:t>Jesus in the Passover</a:t>
            </a:r>
          </a:p>
        </p:txBody>
      </p:sp>
    </p:spTree>
    <p:extLst>
      <p:ext uri="{BB962C8B-B14F-4D97-AF65-F5344CB8AC3E}">
        <p14:creationId xmlns:p14="http://schemas.microsoft.com/office/powerpoint/2010/main" val="72787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1052-7F6F-488B-AB5F-C04A7EC0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1: God’s Power and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A9A23-10D5-4D37-9A7A-16277006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 nature</a:t>
            </a:r>
          </a:p>
          <a:p>
            <a:r>
              <a:rPr lang="en-US" sz="4000" dirty="0"/>
              <a:t>Over the will of man</a:t>
            </a:r>
          </a:p>
          <a:p>
            <a:r>
              <a:rPr lang="en-US" sz="4000" dirty="0"/>
              <a:t>Over the times and circumstances of man</a:t>
            </a:r>
          </a:p>
          <a:p>
            <a:r>
              <a:rPr lang="en-US" sz="4000" dirty="0"/>
              <a:t>Over history</a:t>
            </a:r>
          </a:p>
        </p:txBody>
      </p:sp>
    </p:spTree>
    <p:extLst>
      <p:ext uri="{BB962C8B-B14F-4D97-AF65-F5344CB8AC3E}">
        <p14:creationId xmlns:p14="http://schemas.microsoft.com/office/powerpoint/2010/main" val="41904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146-59BD-43CB-B088-403EEB54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2: True Freedom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6B16-D801-4F0A-8E6E-3FDA517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Exodus 15</a:t>
            </a:r>
          </a:p>
          <a:p>
            <a:pPr lvl="1"/>
            <a:r>
              <a:rPr lang="en-US" sz="3600" dirty="0"/>
              <a:t>The Song of Moses and the Israelites</a:t>
            </a:r>
          </a:p>
        </p:txBody>
      </p:sp>
    </p:spTree>
    <p:extLst>
      <p:ext uri="{BB962C8B-B14F-4D97-AF65-F5344CB8AC3E}">
        <p14:creationId xmlns:p14="http://schemas.microsoft.com/office/powerpoint/2010/main" val="197163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146-59BD-43CB-B088-403EEB54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3: The Necessity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6B16-D801-4F0A-8E6E-3FDA517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Book of the Covenant</a:t>
            </a:r>
          </a:p>
          <a:p>
            <a:pPr lvl="1"/>
            <a:r>
              <a:rPr lang="en-US" sz="3600" dirty="0"/>
              <a:t>Exodus 21:1-23:19</a:t>
            </a:r>
          </a:p>
          <a:p>
            <a:endParaRPr lang="en-US" sz="4000" dirty="0"/>
          </a:p>
          <a:p>
            <a:r>
              <a:rPr lang="en-US" sz="4000" dirty="0"/>
              <a:t>Rules “</a:t>
            </a:r>
            <a:r>
              <a:rPr lang="en-US" sz="4000" dirty="0" err="1"/>
              <a:t>Mishpatim</a:t>
            </a:r>
            <a:r>
              <a:rPr lang="en-US" sz="4000" dirty="0"/>
              <a:t>” </a:t>
            </a:r>
            <a:r>
              <a:rPr lang="he-IL" sz="4000" dirty="0"/>
              <a:t>משפטים</a:t>
            </a:r>
            <a:endParaRPr lang="en-US" sz="4000" dirty="0"/>
          </a:p>
          <a:p>
            <a:pPr lvl="1"/>
            <a:r>
              <a:rPr lang="en-US" sz="3600" dirty="0"/>
              <a:t>Exodus 21:2-22:16</a:t>
            </a:r>
          </a:p>
          <a:p>
            <a:endParaRPr lang="en-US" sz="4000" dirty="0"/>
          </a:p>
          <a:p>
            <a:r>
              <a:rPr lang="en-US" sz="4000" dirty="0"/>
              <a:t>Commands “</a:t>
            </a:r>
            <a:r>
              <a:rPr lang="en-US" sz="4000" dirty="0" err="1"/>
              <a:t>Dvarim</a:t>
            </a:r>
            <a:r>
              <a:rPr lang="en-US" sz="4000" dirty="0"/>
              <a:t>” </a:t>
            </a:r>
            <a:r>
              <a:rPr lang="he-IL" sz="4000" dirty="0"/>
              <a:t>דברים</a:t>
            </a:r>
            <a:endParaRPr lang="en-US" sz="4000" dirty="0"/>
          </a:p>
          <a:p>
            <a:pPr lvl="1"/>
            <a:r>
              <a:rPr lang="en-US" sz="3600" dirty="0"/>
              <a:t>Exodus 22:17-23:19</a:t>
            </a:r>
          </a:p>
        </p:txBody>
      </p:sp>
    </p:spTree>
    <p:extLst>
      <p:ext uri="{BB962C8B-B14F-4D97-AF65-F5344CB8AC3E}">
        <p14:creationId xmlns:p14="http://schemas.microsoft.com/office/powerpoint/2010/main" val="283692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146-59BD-43CB-B088-403EEB54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3: The Necessity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6B16-D801-4F0A-8E6E-3FDA5176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Rules “</a:t>
            </a:r>
            <a:r>
              <a:rPr lang="en-US" sz="4000" dirty="0" err="1"/>
              <a:t>Mishpatim</a:t>
            </a:r>
            <a:r>
              <a:rPr lang="en-US" sz="4000" dirty="0"/>
              <a:t>” </a:t>
            </a:r>
            <a:r>
              <a:rPr lang="he-IL" sz="4000" dirty="0"/>
              <a:t>משפטים</a:t>
            </a:r>
            <a:endParaRPr lang="en-US" sz="4000" dirty="0"/>
          </a:p>
          <a:p>
            <a:pPr lvl="1"/>
            <a:r>
              <a:rPr lang="en-US" sz="3600" dirty="0"/>
              <a:t>Exodus 21:2-11</a:t>
            </a:r>
          </a:p>
          <a:p>
            <a:pPr lvl="2"/>
            <a:r>
              <a:rPr lang="en-US" sz="3200" dirty="0"/>
              <a:t>Laws on slavery</a:t>
            </a:r>
          </a:p>
          <a:p>
            <a:pPr lvl="1"/>
            <a:r>
              <a:rPr lang="en-US" sz="3600" dirty="0"/>
              <a:t>Exodus 21:12-17</a:t>
            </a:r>
          </a:p>
          <a:p>
            <a:pPr lvl="2"/>
            <a:r>
              <a:rPr lang="en-US" sz="3200" dirty="0"/>
              <a:t>Offenses punishable by death</a:t>
            </a:r>
          </a:p>
          <a:p>
            <a:pPr lvl="1"/>
            <a:r>
              <a:rPr lang="en-US" sz="3600" dirty="0"/>
              <a:t>Exodus 21:18-27</a:t>
            </a:r>
          </a:p>
          <a:p>
            <a:pPr lvl="2"/>
            <a:r>
              <a:rPr lang="en-US" sz="3200" dirty="0"/>
              <a:t>Retributive Justice</a:t>
            </a:r>
          </a:p>
          <a:p>
            <a:pPr lvl="1"/>
            <a:r>
              <a:rPr lang="en-US" sz="3600" dirty="0"/>
              <a:t>Exodus 21:28-36</a:t>
            </a:r>
          </a:p>
          <a:p>
            <a:pPr lvl="2"/>
            <a:r>
              <a:rPr lang="en-US" sz="2800" dirty="0"/>
              <a:t>Injuries &amp; Animals</a:t>
            </a:r>
          </a:p>
        </p:txBody>
      </p:sp>
    </p:spTree>
    <p:extLst>
      <p:ext uri="{BB962C8B-B14F-4D97-AF65-F5344CB8AC3E}">
        <p14:creationId xmlns:p14="http://schemas.microsoft.com/office/powerpoint/2010/main" val="5252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293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ברית  “b'riyt”  Covenant</vt:lpstr>
      <vt:lpstr>Four Sections of Exodus</vt:lpstr>
      <vt:lpstr>Four Sections of Exodus</vt:lpstr>
      <vt:lpstr>Four Themes Found in Exodus</vt:lpstr>
      <vt:lpstr>Theme 1: God’s Power and Authority</vt:lpstr>
      <vt:lpstr>Theme 2: True Freedom </vt:lpstr>
      <vt:lpstr>Theme 3: The Necessity of the Law</vt:lpstr>
      <vt:lpstr>Theme 3: The Necessity of the Law</vt:lpstr>
      <vt:lpstr>Theme 3: The Necessity of the Law</vt:lpstr>
      <vt:lpstr>Theme 3: The Necessity of the Law</vt:lpstr>
      <vt:lpstr>Theme 4: Jesus in the Passover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Miles</dc:creator>
  <cp:lastModifiedBy>Joshua Miles</cp:lastModifiedBy>
  <cp:revision>1</cp:revision>
  <dcterms:created xsi:type="dcterms:W3CDTF">2021-09-04T12:50:35Z</dcterms:created>
  <dcterms:modified xsi:type="dcterms:W3CDTF">2021-09-05T02:01:52Z</dcterms:modified>
</cp:coreProperties>
</file>