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5" r:id="rId1"/>
    <p:sldMasterId id="2147483835" r:id="rId2"/>
    <p:sldMasterId id="2147483845" r:id="rId3"/>
    <p:sldMasterId id="2147483858" r:id="rId4"/>
    <p:sldMasterId id="2147483872" r:id="rId5"/>
    <p:sldMasterId id="2147483875" r:id="rId6"/>
    <p:sldMasterId id="2147483880" r:id="rId7"/>
    <p:sldMasterId id="2147483885" r:id="rId8"/>
  </p:sldMasterIdLst>
  <p:notesMasterIdLst>
    <p:notesMasterId r:id="rId17"/>
  </p:notesMasterIdLst>
  <p:handoutMasterIdLst>
    <p:handoutMasterId r:id="rId18"/>
  </p:handoutMasterIdLst>
  <p:sldIdLst>
    <p:sldId id="4628" r:id="rId9"/>
    <p:sldId id="4635" r:id="rId10"/>
    <p:sldId id="4622" r:id="rId11"/>
    <p:sldId id="4626" r:id="rId12"/>
    <p:sldId id="4627" r:id="rId13"/>
    <p:sldId id="4629" r:id="rId14"/>
    <p:sldId id="4634" r:id="rId15"/>
    <p:sldId id="4624" r:id="rId16"/>
  </p:sldIdLst>
  <p:sldSz cx="12192000" cy="6858000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4628"/>
            <p14:sldId id="4635"/>
            <p14:sldId id="4622"/>
            <p14:sldId id="4626"/>
            <p14:sldId id="4627"/>
            <p14:sldId id="4629"/>
            <p14:sldId id="4634"/>
            <p14:sldId id="46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E79"/>
    <a:srgbClr val="FF2600"/>
    <a:srgbClr val="BB62C7"/>
    <a:srgbClr val="0DB079"/>
    <a:srgbClr val="11B098"/>
    <a:srgbClr val="3E4957"/>
    <a:srgbClr val="00FDFF"/>
    <a:srgbClr val="F545BC"/>
    <a:srgbClr val="1F087F"/>
    <a:srgbClr val="CA91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22524" autoAdjust="0"/>
    <p:restoredTop sz="96197" autoAdjust="0"/>
  </p:normalViewPr>
  <p:slideViewPr>
    <p:cSldViewPr>
      <p:cViewPr varScale="1">
        <p:scale>
          <a:sx n="76" d="100"/>
          <a:sy n="76" d="100"/>
        </p:scale>
        <p:origin x="396" y="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020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5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4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10" Type="http://schemas.openxmlformats.org/officeDocument/2006/relationships/slide" Target="slides/slide2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2"/>
            <a:ext cx="12192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70560" y="2775745"/>
            <a:ext cx="109728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66752" y="1559720"/>
            <a:ext cx="68072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674191"/>
      </p:ext>
    </p:extLst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655817"/>
      </p:ext>
    </p:extLst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990600"/>
            <a:ext cx="103632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352677"/>
            <a:ext cx="103632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426239"/>
      </p:ext>
    </p:extLst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10972800" cy="1143000"/>
          </a:xfrm>
        </p:spPr>
        <p:txBody>
          <a:bodyPr tIns="9144" bIns="9144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199800"/>
            <a:ext cx="53848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457649"/>
      </p:ext>
    </p:extLst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effectLst/>
        </p:spPr>
        <p:txBody>
          <a:bodyPr tIns="9144" bIns="9144" anchor="b">
            <a:normAutofit/>
          </a:bodyPr>
          <a:lstStyle>
            <a:lvl1pPr>
              <a:defRPr sz="40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6007002"/>
      </p:ext>
    </p:extLst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1342163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440"/>
            <a:ext cx="10972800" cy="690560"/>
          </a:xfrm>
        </p:spPr>
        <p:txBody>
          <a:bodyPr tIns="0" bIns="0" anchor="b">
            <a:normAutofit/>
          </a:bodyPr>
          <a:lstStyle>
            <a:lvl1pPr algn="l">
              <a:buNone/>
              <a:defRPr sz="4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133856"/>
            <a:ext cx="34544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0" y="1133472"/>
            <a:ext cx="70104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CB912-3C1D-4056-A8C3-D1C28246EBAF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914759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ain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508000" y="381000"/>
            <a:ext cx="11277600" cy="57912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spcAft>
                <a:spcPts val="2000"/>
              </a:spcAft>
              <a:defRPr sz="3600"/>
            </a:lvl1pPr>
            <a:lvl2pPr>
              <a:spcBef>
                <a:spcPts val="0"/>
              </a:spcBef>
              <a:spcAft>
                <a:spcPts val="2000"/>
              </a:spcAft>
              <a:defRPr sz="3600"/>
            </a:lvl2pPr>
            <a:lvl3pPr>
              <a:spcBef>
                <a:spcPts val="0"/>
              </a:spcBef>
              <a:defRPr sz="3400"/>
            </a:lvl3pPr>
            <a:lvl4pPr>
              <a:spcBef>
                <a:spcPts val="0"/>
              </a:spcBef>
              <a:defRPr sz="3400"/>
            </a:lvl4pPr>
            <a:lvl5pPr>
              <a:spcBef>
                <a:spcPts val="0"/>
              </a:spcBef>
              <a:defRPr sz="3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747935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44B45-A3AE-484D-A367-B437A1736B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F6987-BBAF-4007-9268-E9C6AD215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0A15D-ED9C-48D7-AF79-D62564545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66BF-77DD-48EF-80B6-B4D89EAEF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02C34-A627-4C0F-A546-2D819728D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7610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E6B4E-56F7-4B77-AA69-DCEECB874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3AFC6B-D62C-4031-86E8-140CAC52D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B5F953-2832-4EDC-98A1-3D3F6B34C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AF778-FB68-414E-BB55-4777BBA8D0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5892D-848F-4102-B793-CE060E609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250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46DA-E639-48CE-9387-4E0EF4E712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F634A7-4061-47AC-BFCD-B931317679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32285B-7B63-40FD-8AA9-D8D19E30A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91185-BD51-48B3-8666-AEB3BC14A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FB554-91F1-420F-B080-94C671B25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4914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9C771-D93A-4CA5-A49F-9D55650EE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4B508-8B13-4A25-82DF-BEB7AA13BB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9BF924-81CD-41DE-9E33-0DDB10E6AE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8906D4-1E60-4EC0-B25B-F5ABF294C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EFD5BB-9AE7-45D1-868B-70AA3121A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DCE5F3-3B9F-497A-88B8-68D4185737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897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E1284-9774-40D9-92E7-11E4F6F763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1D7C29-5FD1-4F36-A2FB-EAF6B4FA82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26516E-79D8-4713-A1AB-2910AA06F4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7FB589-1C13-4262-BA69-883FFF0E11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89A82-28A6-43A2-93BC-D27D0F7B04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E46607-118F-4EF5-8C53-36480352CB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5F9D3AB-837F-464E-98AC-1F65BD124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8D3F5F-A9DE-4748-ADCD-09A640976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5864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87F45-5C20-4AB2-AFC9-D7B90A8A72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A064808-4B91-4B1D-914D-6C4B0F0A9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49865-26AA-48E8-BA9A-967162EF3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976A1B-AB00-4706-876D-6745CDDDD9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755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D226194-D847-4260-A022-5B7D64E13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722458-D4EA-49BE-A253-3AB0DD77D5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F6F23E-A3E4-4BE3-901C-F6ADDE0591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8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EE84-F3E6-45B1-9F82-73F23B9E0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12956-97C2-4BBF-8998-110E8E80B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CE1141-EC34-49D9-91DD-276096CC44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08D307-F895-4776-AADD-8E6276549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329B82-62CC-49D3-AA07-AE256C68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DB0B1A-D776-4F70-BA00-3DA21F5B3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8258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B14E4-CD2D-4D3D-8A32-F354CE411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A60F97-1005-42A7-ACE4-99D7565D2D5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0CE5FA-6CC5-4AE1-8350-23AAF173D1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C351E-80E4-44B8-89AC-549F900DD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9AB1ED-5209-4DBB-A464-B4FD7F160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978FB9-8011-4032-AEF2-90E25AB849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17737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4DA6E-6EA5-4E83-8935-6E06E599A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C00C2-A001-44E0-A5C1-4C5448AC43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E2E14-228B-4BE1-8DF9-BCF890E628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136C5E-AF28-4EE2-82B1-BB67C5A055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D123B-5B16-4448-9ADB-F59B179F8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177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D19D9A-8EE8-4269-8501-0B9DA1E600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E18A5-8B58-4E8A-AAC6-2D6BF6DA31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E588EE-70B7-45F6-993B-83FFADFD0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23557-4788-4BE6-A6C4-CC786DA31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232C1F-C6AC-4834-9E0B-C2550BAE6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809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9/19/2021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3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601302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12192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4"/>
            <a:ext cx="12192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304800"/>
            <a:ext cx="10972800" cy="6858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295401"/>
            <a:ext cx="10972800" cy="4999037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6416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251200" y="6356351"/>
            <a:ext cx="38608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871200" y="6356351"/>
            <a:ext cx="7112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0817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</p:sldLayoutIdLst>
  <p:transition spd="med">
    <p:fade/>
  </p:transition>
  <p:hf hdr="0" ftr="0" dt="0"/>
  <p:txStyles>
    <p:titleStyle>
      <a:lvl1pPr algn="l" rtl="0" eaLnBrk="1" latinLnBrk="0" hangingPunct="1">
        <a:spcBef>
          <a:spcPct val="0"/>
        </a:spcBef>
        <a:buNone/>
        <a:defRPr sz="40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Tx/>
        <a:buNone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Tx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Tx/>
        <a:buNone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Tx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521DC6-E42A-4548-9941-75A6147D1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F5237F-84D9-4A99-A146-A0B650AD97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A9D590-AFB4-43B6-A8CD-7B02B56F04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F8B1F-AF72-4863-A568-DED20017467D}" type="datetimeFigureOut">
              <a:rPr lang="en-US" smtClean="0"/>
              <a:t>9/19/2021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85E4E-D03E-49CE-84D1-18B10D049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207A96-76AF-4470-9A72-93F2680C0B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41602-0B6A-4A26-903F-E20F24ED4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324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1740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9361086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52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9/19/2021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815744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030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Melchizedek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569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Melchizedek</a:t>
            </a:r>
            <a:br>
              <a:rPr lang="en-US" sz="4800" dirty="0"/>
            </a:br>
            <a:r>
              <a:rPr lang="en-US" sz="4800" dirty="0"/>
              <a:t>Habakkuk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09426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Melchizedek</a:t>
            </a:r>
            <a:br>
              <a:rPr lang="en-US" sz="4800" dirty="0"/>
            </a:br>
            <a:r>
              <a:rPr lang="en-US" sz="4800" dirty="0"/>
              <a:t>Habakkuk</a:t>
            </a:r>
            <a:br>
              <a:rPr lang="en-US" sz="4800" dirty="0"/>
            </a:br>
            <a:r>
              <a:rPr lang="en-US" sz="4800" dirty="0"/>
              <a:t>Armageddon</a:t>
            </a:r>
            <a:br>
              <a:rPr lang="en-US" sz="4800" dirty="0"/>
            </a:b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9931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Melchizedek</a:t>
            </a:r>
            <a:br>
              <a:rPr lang="en-US" sz="4800" dirty="0"/>
            </a:br>
            <a:r>
              <a:rPr lang="en-US" sz="4800" dirty="0"/>
              <a:t>Habakkuk</a:t>
            </a:r>
            <a:br>
              <a:rPr lang="en-US" sz="4800" dirty="0"/>
            </a:br>
            <a:r>
              <a:rPr lang="en-US" sz="4800" dirty="0"/>
              <a:t>Armageddon</a:t>
            </a:r>
            <a:br>
              <a:rPr lang="en-US" sz="4800" dirty="0"/>
            </a:br>
            <a:r>
              <a:rPr lang="en-US" sz="4800" dirty="0"/>
              <a:t>Pentateuch</a:t>
            </a:r>
            <a:br>
              <a:rPr lang="en-US" sz="4800" dirty="0"/>
            </a:br>
            <a:br>
              <a:rPr lang="en-US" sz="4800" dirty="0"/>
            </a:br>
            <a:endParaRPr lang="en-US" sz="4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6859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picture containing text, bedclothes, fabric&#10;&#10;Description automatically generated">
            <a:extLst>
              <a:ext uri="{FF2B5EF4-FFF2-40B4-BE49-F238E27FC236}">
                <a16:creationId xmlns:a16="http://schemas.microsoft.com/office/drawing/2014/main" id="{919B58AA-87C7-40BF-93F3-7112E35F04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00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060A72-59AD-42F6-8B75-18CE5AB94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455610"/>
            <a:ext cx="4023360" cy="4091310"/>
          </a:xfrm>
        </p:spPr>
        <p:txBody>
          <a:bodyPr anchor="b">
            <a:normAutofit fontScale="90000"/>
          </a:bodyPr>
          <a:lstStyle/>
          <a:p>
            <a:pPr algn="l"/>
            <a:br>
              <a:rPr lang="en-US" sz="4800" dirty="0"/>
            </a:br>
            <a:r>
              <a:rPr lang="en-US" sz="4800" dirty="0"/>
              <a:t>Melchizedek</a:t>
            </a:r>
            <a:br>
              <a:rPr lang="en-US" sz="4800" dirty="0"/>
            </a:br>
            <a:r>
              <a:rPr lang="en-US" sz="4800" dirty="0"/>
              <a:t>Habakkuk</a:t>
            </a:r>
            <a:br>
              <a:rPr lang="en-US" sz="4800" dirty="0"/>
            </a:br>
            <a:r>
              <a:rPr lang="en-US" sz="4800" dirty="0"/>
              <a:t>Armageddon</a:t>
            </a:r>
            <a:br>
              <a:rPr lang="en-US" sz="4800" dirty="0"/>
            </a:br>
            <a:r>
              <a:rPr lang="en-US" sz="4800" dirty="0"/>
              <a:t>Pentateuch</a:t>
            </a:r>
            <a:br>
              <a:rPr lang="en-US" sz="4800" dirty="0"/>
            </a:br>
            <a:br>
              <a:rPr lang="en-US" sz="4800" dirty="0"/>
            </a:br>
            <a:r>
              <a:rPr lang="en-US" sz="4800" dirty="0"/>
              <a:t>Leviticus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1B9780-4440-4F07-A629-B449FBE440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endParaRPr lang="en-US" sz="20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1465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42404-3598-4E3C-B474-1A42CC3FC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Offering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41711-B4E6-4A9F-AF07-EFF312805C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 Burnt</a:t>
            </a:r>
          </a:p>
          <a:p>
            <a:r>
              <a:rPr lang="en-US" sz="4400" dirty="0"/>
              <a:t> Peace</a:t>
            </a:r>
          </a:p>
          <a:p>
            <a:r>
              <a:rPr lang="en-US" sz="4400" dirty="0"/>
              <a:t> Trespass</a:t>
            </a:r>
          </a:p>
          <a:p>
            <a:r>
              <a:rPr lang="en-US" sz="4400" dirty="0"/>
              <a:t> Sin</a:t>
            </a:r>
          </a:p>
          <a:p>
            <a:r>
              <a:rPr lang="en-US" sz="4400" dirty="0"/>
              <a:t> Grain</a:t>
            </a:r>
          </a:p>
        </p:txBody>
      </p:sp>
    </p:spTree>
    <p:extLst>
      <p:ext uri="{BB962C8B-B14F-4D97-AF65-F5344CB8AC3E}">
        <p14:creationId xmlns:p14="http://schemas.microsoft.com/office/powerpoint/2010/main" val="2964507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5E3E1F-34E5-466C-B9AF-B4FCBE25F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 Holidays and Observances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FC31E4-E931-46EF-BEDC-F37F794A8B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Weekly Sabbath</a:t>
            </a:r>
          </a:p>
          <a:p>
            <a:r>
              <a:rPr lang="en-US" sz="3200" dirty="0"/>
              <a:t>New Moon Celebration and Feast of Trumpets</a:t>
            </a:r>
          </a:p>
          <a:p>
            <a:r>
              <a:rPr lang="en-US" sz="3200" dirty="0"/>
              <a:t>Sabbatical Year</a:t>
            </a:r>
          </a:p>
          <a:p>
            <a:r>
              <a:rPr lang="en-US" sz="3200" dirty="0"/>
              <a:t>The Passover</a:t>
            </a:r>
          </a:p>
          <a:p>
            <a:r>
              <a:rPr lang="en-US" sz="3200" dirty="0"/>
              <a:t>Year of Jubilee</a:t>
            </a:r>
          </a:p>
          <a:p>
            <a:r>
              <a:rPr lang="en-US" sz="3200" dirty="0"/>
              <a:t>Feast of Weeks</a:t>
            </a:r>
          </a:p>
          <a:p>
            <a:r>
              <a:rPr lang="en-US" sz="3200" dirty="0"/>
              <a:t>Feast of Booths</a:t>
            </a:r>
          </a:p>
        </p:txBody>
      </p:sp>
    </p:spTree>
    <p:extLst>
      <p:ext uri="{BB962C8B-B14F-4D97-AF65-F5344CB8AC3E}">
        <p14:creationId xmlns:p14="http://schemas.microsoft.com/office/powerpoint/2010/main" val="1059421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elux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12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6137</TotalTime>
  <Words>89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8</vt:i4>
      </vt:variant>
    </vt:vector>
  </HeadingPairs>
  <TitlesOfParts>
    <vt:vector size="22" baseType="lpstr">
      <vt:lpstr>Arial</vt:lpstr>
      <vt:lpstr>Bookman Old Style</vt:lpstr>
      <vt:lpstr>Calibri</vt:lpstr>
      <vt:lpstr>Calibri Light</vt:lpstr>
      <vt:lpstr>Gill Sans MT</vt:lpstr>
      <vt:lpstr>Wingdings 2</vt:lpstr>
      <vt:lpstr>8_WJB1</vt:lpstr>
      <vt:lpstr>1_WJB1</vt:lpstr>
      <vt:lpstr>Deluxe</vt:lpstr>
      <vt:lpstr>1_Office Theme</vt:lpstr>
      <vt:lpstr>9_WJB1</vt:lpstr>
      <vt:lpstr>10_WJB1</vt:lpstr>
      <vt:lpstr>11_WJB1</vt:lpstr>
      <vt:lpstr>12_WJB1</vt:lpstr>
      <vt:lpstr>      </vt:lpstr>
      <vt:lpstr> Melchizedek     </vt:lpstr>
      <vt:lpstr> Melchizedek Habakkuk    </vt:lpstr>
      <vt:lpstr> Melchizedek Habakkuk Armageddon   </vt:lpstr>
      <vt:lpstr> Melchizedek Habakkuk Armageddon Pentateuch  </vt:lpstr>
      <vt:lpstr> Melchizedek Habakkuk Armageddon Pentateuch  Leviticus</vt:lpstr>
      <vt:lpstr>Offering Types</vt:lpstr>
      <vt:lpstr>Hebrew Holidays and Observances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363</cp:revision>
  <cp:lastPrinted>2021-09-19T12:20:16Z</cp:lastPrinted>
  <dcterms:created xsi:type="dcterms:W3CDTF">2021-01-08T23:52:50Z</dcterms:created>
  <dcterms:modified xsi:type="dcterms:W3CDTF">2021-09-20T00:10:41Z</dcterms:modified>
</cp:coreProperties>
</file>