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5" r:id="rId1"/>
    <p:sldMasterId id="2147483835" r:id="rId2"/>
    <p:sldMasterId id="2147483845" r:id="rId3"/>
    <p:sldMasterId id="2147483872" r:id="rId4"/>
    <p:sldMasterId id="2147483875" r:id="rId5"/>
    <p:sldMasterId id="2147483880" r:id="rId6"/>
    <p:sldMasterId id="2147483885" r:id="rId7"/>
    <p:sldMasterId id="2147483888" r:id="rId8"/>
    <p:sldMasterId id="2147483889" r:id="rId9"/>
  </p:sldMasterIdLst>
  <p:notesMasterIdLst>
    <p:notesMasterId r:id="rId38"/>
  </p:notesMasterIdLst>
  <p:handoutMasterIdLst>
    <p:handoutMasterId r:id="rId39"/>
  </p:handoutMasterIdLst>
  <p:sldIdLst>
    <p:sldId id="267" r:id="rId10"/>
    <p:sldId id="269" r:id="rId11"/>
    <p:sldId id="286" r:id="rId12"/>
    <p:sldId id="287" r:id="rId13"/>
    <p:sldId id="278" r:id="rId14"/>
    <p:sldId id="271" r:id="rId15"/>
    <p:sldId id="294" r:id="rId16"/>
    <p:sldId id="296" r:id="rId17"/>
    <p:sldId id="297" r:id="rId18"/>
    <p:sldId id="288" r:id="rId19"/>
    <p:sldId id="298" r:id="rId20"/>
    <p:sldId id="299" r:id="rId21"/>
    <p:sldId id="302" r:id="rId22"/>
    <p:sldId id="293" r:id="rId23"/>
    <p:sldId id="304" r:id="rId24"/>
    <p:sldId id="305" r:id="rId25"/>
    <p:sldId id="283" r:id="rId26"/>
    <p:sldId id="306" r:id="rId27"/>
    <p:sldId id="307" r:id="rId28"/>
    <p:sldId id="308" r:id="rId29"/>
    <p:sldId id="309" r:id="rId30"/>
    <p:sldId id="289" r:id="rId31"/>
    <p:sldId id="310" r:id="rId32"/>
    <p:sldId id="312" r:id="rId33"/>
    <p:sldId id="313" r:id="rId34"/>
    <p:sldId id="314" r:id="rId35"/>
    <p:sldId id="311" r:id="rId36"/>
    <p:sldId id="315" r:id="rId37"/>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69B238D-AB4B-443B-AE74-6B7E606E67C7}">
          <p14:sldIdLst>
            <p14:sldId id="267"/>
            <p14:sldId id="269"/>
            <p14:sldId id="286"/>
            <p14:sldId id="287"/>
            <p14:sldId id="278"/>
            <p14:sldId id="271"/>
            <p14:sldId id="294"/>
            <p14:sldId id="296"/>
            <p14:sldId id="297"/>
            <p14:sldId id="288"/>
            <p14:sldId id="298"/>
            <p14:sldId id="299"/>
            <p14:sldId id="302"/>
            <p14:sldId id="293"/>
            <p14:sldId id="304"/>
            <p14:sldId id="305"/>
            <p14:sldId id="283"/>
            <p14:sldId id="306"/>
            <p14:sldId id="307"/>
            <p14:sldId id="308"/>
            <p14:sldId id="309"/>
            <p14:sldId id="289"/>
            <p14:sldId id="310"/>
            <p14:sldId id="312"/>
            <p14:sldId id="313"/>
            <p14:sldId id="314"/>
            <p14:sldId id="311"/>
            <p14:sldId id="31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FF7E79"/>
    <a:srgbClr val="FF2600"/>
    <a:srgbClr val="BB62C7"/>
    <a:srgbClr val="0DB079"/>
    <a:srgbClr val="11B098"/>
    <a:srgbClr val="3E4957"/>
    <a:srgbClr val="00FDFF"/>
    <a:srgbClr val="F545BC"/>
    <a:srgbClr val="1F087F"/>
    <a:srgbClr val="CA91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7F94A8-3941-4740-A1D8-72AF7A04C441}" v="3" dt="2021-09-19T13:18:12.0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2509" autoAdjust="0"/>
    <p:restoredTop sz="96197" autoAdjust="0"/>
  </p:normalViewPr>
  <p:slideViewPr>
    <p:cSldViewPr>
      <p:cViewPr varScale="1">
        <p:scale>
          <a:sx n="111" d="100"/>
          <a:sy n="111" d="100"/>
        </p:scale>
        <p:origin x="240" y="360"/>
      </p:cViewPr>
      <p:guideLst>
        <p:guide orient="horz" pos="2160"/>
        <p:guide pos="3840"/>
      </p:guideLst>
    </p:cSldViewPr>
  </p:slideViewPr>
  <p:outlineViewPr>
    <p:cViewPr>
      <p:scale>
        <a:sx n="33" d="100"/>
        <a:sy n="33" d="100"/>
      </p:scale>
      <p:origin x="0" y="-37472"/>
    </p:cViewPr>
  </p:outlineViewPr>
  <p:notesTextViewPr>
    <p:cViewPr>
      <p:scale>
        <a:sx n="3" d="2"/>
        <a:sy n="3" d="2"/>
      </p:scale>
      <p:origin x="0" y="0"/>
    </p:cViewPr>
  </p:notesTextViewPr>
  <p:sorterViewPr>
    <p:cViewPr varScale="1">
      <p:scale>
        <a:sx n="1" d="1"/>
        <a:sy n="1" d="1"/>
      </p:scale>
      <p:origin x="0" y="0"/>
    </p:cViewPr>
  </p:sorterViewPr>
  <p:notesViewPr>
    <p:cSldViewPr>
      <p:cViewPr varScale="1">
        <p:scale>
          <a:sx n="62" d="100"/>
          <a:sy n="62" d="100"/>
        </p:scale>
        <p:origin x="-1674" y="-8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shua Miles" userId="c3de303dcba1b2ee" providerId="LiveId" clId="{ED7F94A8-3941-4740-A1D8-72AF7A04C441}"/>
    <pc:docChg chg="addSld delSld modSld sldOrd delMainMaster modSection">
      <pc:chgData name="Joshua Miles" userId="c3de303dcba1b2ee" providerId="LiveId" clId="{ED7F94A8-3941-4740-A1D8-72AF7A04C441}" dt="2021-09-19T13:18:55.040" v="7" actId="47"/>
      <pc:docMkLst>
        <pc:docMk/>
      </pc:docMkLst>
      <pc:sldChg chg="del">
        <pc:chgData name="Joshua Miles" userId="c3de303dcba1b2ee" providerId="LiveId" clId="{ED7F94A8-3941-4740-A1D8-72AF7A04C441}" dt="2021-09-19T13:15:52.450" v="0" actId="47"/>
        <pc:sldMkLst>
          <pc:docMk/>
          <pc:sldMk cId="2915573498" sldId="256"/>
        </pc:sldMkLst>
      </pc:sldChg>
      <pc:sldChg chg="add">
        <pc:chgData name="Joshua Miles" userId="c3de303dcba1b2ee" providerId="LiveId" clId="{ED7F94A8-3941-4740-A1D8-72AF7A04C441}" dt="2021-09-19T13:18:12.073" v="3"/>
        <pc:sldMkLst>
          <pc:docMk/>
          <pc:sldMk cId="2963103515" sldId="256"/>
        </pc:sldMkLst>
      </pc:sldChg>
      <pc:sldChg chg="del">
        <pc:chgData name="Joshua Miles" userId="c3de303dcba1b2ee" providerId="LiveId" clId="{ED7F94A8-3941-4740-A1D8-72AF7A04C441}" dt="2021-09-19T13:15:52.450" v="0" actId="47"/>
        <pc:sldMkLst>
          <pc:docMk/>
          <pc:sldMk cId="266439065" sldId="257"/>
        </pc:sldMkLst>
      </pc:sldChg>
      <pc:sldChg chg="add">
        <pc:chgData name="Joshua Miles" userId="c3de303dcba1b2ee" providerId="LiveId" clId="{ED7F94A8-3941-4740-A1D8-72AF7A04C441}" dt="2021-09-19T13:18:12.073" v="3"/>
        <pc:sldMkLst>
          <pc:docMk/>
          <pc:sldMk cId="599083862" sldId="257"/>
        </pc:sldMkLst>
      </pc:sldChg>
      <pc:sldChg chg="add">
        <pc:chgData name="Joshua Miles" userId="c3de303dcba1b2ee" providerId="LiveId" clId="{ED7F94A8-3941-4740-A1D8-72AF7A04C441}" dt="2021-09-19T13:18:12.073" v="3"/>
        <pc:sldMkLst>
          <pc:docMk/>
          <pc:sldMk cId="1990138412" sldId="258"/>
        </pc:sldMkLst>
      </pc:sldChg>
      <pc:sldChg chg="del">
        <pc:chgData name="Joshua Miles" userId="c3de303dcba1b2ee" providerId="LiveId" clId="{ED7F94A8-3941-4740-A1D8-72AF7A04C441}" dt="2021-09-19T13:15:52.450" v="0" actId="47"/>
        <pc:sldMkLst>
          <pc:docMk/>
          <pc:sldMk cId="2697689025" sldId="258"/>
        </pc:sldMkLst>
      </pc:sldChg>
      <pc:sldChg chg="del">
        <pc:chgData name="Joshua Miles" userId="c3de303dcba1b2ee" providerId="LiveId" clId="{ED7F94A8-3941-4740-A1D8-72AF7A04C441}" dt="2021-09-19T13:15:52.450" v="0" actId="47"/>
        <pc:sldMkLst>
          <pc:docMk/>
          <pc:sldMk cId="3261547029" sldId="259"/>
        </pc:sldMkLst>
      </pc:sldChg>
      <pc:sldChg chg="add">
        <pc:chgData name="Joshua Miles" userId="c3de303dcba1b2ee" providerId="LiveId" clId="{ED7F94A8-3941-4740-A1D8-72AF7A04C441}" dt="2021-09-19T13:18:12.073" v="3"/>
        <pc:sldMkLst>
          <pc:docMk/>
          <pc:sldMk cId="3860119884" sldId="259"/>
        </pc:sldMkLst>
      </pc:sldChg>
      <pc:sldChg chg="add">
        <pc:chgData name="Joshua Miles" userId="c3de303dcba1b2ee" providerId="LiveId" clId="{ED7F94A8-3941-4740-A1D8-72AF7A04C441}" dt="2021-09-19T13:18:12.073" v="3"/>
        <pc:sldMkLst>
          <pc:docMk/>
          <pc:sldMk cId="188808387" sldId="260"/>
        </pc:sldMkLst>
      </pc:sldChg>
      <pc:sldChg chg="del">
        <pc:chgData name="Joshua Miles" userId="c3de303dcba1b2ee" providerId="LiveId" clId="{ED7F94A8-3941-4740-A1D8-72AF7A04C441}" dt="2021-09-19T13:15:52.450" v="0" actId="47"/>
        <pc:sldMkLst>
          <pc:docMk/>
          <pc:sldMk cId="2980463220" sldId="260"/>
        </pc:sldMkLst>
      </pc:sldChg>
      <pc:sldChg chg="add">
        <pc:chgData name="Joshua Miles" userId="c3de303dcba1b2ee" providerId="LiveId" clId="{ED7F94A8-3941-4740-A1D8-72AF7A04C441}" dt="2021-09-19T13:18:12.073" v="3"/>
        <pc:sldMkLst>
          <pc:docMk/>
          <pc:sldMk cId="1880931135" sldId="261"/>
        </pc:sldMkLst>
      </pc:sldChg>
      <pc:sldChg chg="del">
        <pc:chgData name="Joshua Miles" userId="c3de303dcba1b2ee" providerId="LiveId" clId="{ED7F94A8-3941-4740-A1D8-72AF7A04C441}" dt="2021-09-19T13:15:52.450" v="0" actId="47"/>
        <pc:sldMkLst>
          <pc:docMk/>
          <pc:sldMk cId="1472425495" sldId="263"/>
        </pc:sldMkLst>
      </pc:sldChg>
      <pc:sldChg chg="del">
        <pc:chgData name="Joshua Miles" userId="c3de303dcba1b2ee" providerId="LiveId" clId="{ED7F94A8-3941-4740-A1D8-72AF7A04C441}" dt="2021-09-19T13:15:52.450" v="0" actId="47"/>
        <pc:sldMkLst>
          <pc:docMk/>
          <pc:sldMk cId="370826170" sldId="264"/>
        </pc:sldMkLst>
      </pc:sldChg>
      <pc:sldChg chg="del">
        <pc:chgData name="Joshua Miles" userId="c3de303dcba1b2ee" providerId="LiveId" clId="{ED7F94A8-3941-4740-A1D8-72AF7A04C441}" dt="2021-09-19T13:15:52.450" v="0" actId="47"/>
        <pc:sldMkLst>
          <pc:docMk/>
          <pc:sldMk cId="202335850" sldId="497"/>
        </pc:sldMkLst>
      </pc:sldChg>
      <pc:sldChg chg="del">
        <pc:chgData name="Joshua Miles" userId="c3de303dcba1b2ee" providerId="LiveId" clId="{ED7F94A8-3941-4740-A1D8-72AF7A04C441}" dt="2021-09-19T13:15:52.450" v="0" actId="47"/>
        <pc:sldMkLst>
          <pc:docMk/>
          <pc:sldMk cId="1794535898" sldId="498"/>
        </pc:sldMkLst>
      </pc:sldChg>
      <pc:sldChg chg="del">
        <pc:chgData name="Joshua Miles" userId="c3de303dcba1b2ee" providerId="LiveId" clId="{ED7F94A8-3941-4740-A1D8-72AF7A04C441}" dt="2021-09-19T13:15:52.450" v="0" actId="47"/>
        <pc:sldMkLst>
          <pc:docMk/>
          <pc:sldMk cId="292601284" sldId="499"/>
        </pc:sldMkLst>
      </pc:sldChg>
      <pc:sldChg chg="del">
        <pc:chgData name="Joshua Miles" userId="c3de303dcba1b2ee" providerId="LiveId" clId="{ED7F94A8-3941-4740-A1D8-72AF7A04C441}" dt="2021-09-19T13:15:52.450" v="0" actId="47"/>
        <pc:sldMkLst>
          <pc:docMk/>
          <pc:sldMk cId="4244367635" sldId="500"/>
        </pc:sldMkLst>
      </pc:sldChg>
      <pc:sldChg chg="del">
        <pc:chgData name="Joshua Miles" userId="c3de303dcba1b2ee" providerId="LiveId" clId="{ED7F94A8-3941-4740-A1D8-72AF7A04C441}" dt="2021-09-19T13:15:52.450" v="0" actId="47"/>
        <pc:sldMkLst>
          <pc:docMk/>
          <pc:sldMk cId="2739487976" sldId="501"/>
        </pc:sldMkLst>
      </pc:sldChg>
      <pc:sldChg chg="del">
        <pc:chgData name="Joshua Miles" userId="c3de303dcba1b2ee" providerId="LiveId" clId="{ED7F94A8-3941-4740-A1D8-72AF7A04C441}" dt="2021-09-19T13:15:52.450" v="0" actId="47"/>
        <pc:sldMkLst>
          <pc:docMk/>
          <pc:sldMk cId="1916106380" sldId="502"/>
        </pc:sldMkLst>
      </pc:sldChg>
      <pc:sldChg chg="del">
        <pc:chgData name="Joshua Miles" userId="c3de303dcba1b2ee" providerId="LiveId" clId="{ED7F94A8-3941-4740-A1D8-72AF7A04C441}" dt="2021-09-19T13:18:15.728" v="4" actId="47"/>
        <pc:sldMkLst>
          <pc:docMk/>
          <pc:sldMk cId="1927404509" sldId="3743"/>
        </pc:sldMkLst>
      </pc:sldChg>
      <pc:sldChg chg="del">
        <pc:chgData name="Joshua Miles" userId="c3de303dcba1b2ee" providerId="LiveId" clId="{ED7F94A8-3941-4740-A1D8-72AF7A04C441}" dt="2021-09-19T13:18:15.728" v="4" actId="47"/>
        <pc:sldMkLst>
          <pc:docMk/>
          <pc:sldMk cId="4198925876" sldId="3744"/>
        </pc:sldMkLst>
      </pc:sldChg>
      <pc:sldChg chg="add del">
        <pc:chgData name="Joshua Miles" userId="c3de303dcba1b2ee" providerId="LiveId" clId="{ED7F94A8-3941-4740-A1D8-72AF7A04C441}" dt="2021-09-19T13:17:08.940" v="2"/>
        <pc:sldMkLst>
          <pc:docMk/>
          <pc:sldMk cId="1974361179" sldId="3745"/>
        </pc:sldMkLst>
      </pc:sldChg>
      <pc:sldChg chg="add del">
        <pc:chgData name="Joshua Miles" userId="c3de303dcba1b2ee" providerId="LiveId" clId="{ED7F94A8-3941-4740-A1D8-72AF7A04C441}" dt="2021-09-19T13:17:08.940" v="2"/>
        <pc:sldMkLst>
          <pc:docMk/>
          <pc:sldMk cId="2944028895" sldId="3746"/>
        </pc:sldMkLst>
      </pc:sldChg>
      <pc:sldChg chg="add del">
        <pc:chgData name="Joshua Miles" userId="c3de303dcba1b2ee" providerId="LiveId" clId="{ED7F94A8-3941-4740-A1D8-72AF7A04C441}" dt="2021-09-19T13:17:08.940" v="2"/>
        <pc:sldMkLst>
          <pc:docMk/>
          <pc:sldMk cId="913067968" sldId="3747"/>
        </pc:sldMkLst>
      </pc:sldChg>
      <pc:sldChg chg="add del">
        <pc:chgData name="Joshua Miles" userId="c3de303dcba1b2ee" providerId="LiveId" clId="{ED7F94A8-3941-4740-A1D8-72AF7A04C441}" dt="2021-09-19T13:17:08.940" v="2"/>
        <pc:sldMkLst>
          <pc:docMk/>
          <pc:sldMk cId="694821583" sldId="3748"/>
        </pc:sldMkLst>
      </pc:sldChg>
      <pc:sldChg chg="del">
        <pc:chgData name="Joshua Miles" userId="c3de303dcba1b2ee" providerId="LiveId" clId="{ED7F94A8-3941-4740-A1D8-72AF7A04C441}" dt="2021-09-19T13:18:15.728" v="4" actId="47"/>
        <pc:sldMkLst>
          <pc:docMk/>
          <pc:sldMk cId="3647461408" sldId="3749"/>
        </pc:sldMkLst>
      </pc:sldChg>
      <pc:sldChg chg="del">
        <pc:chgData name="Joshua Miles" userId="c3de303dcba1b2ee" providerId="LiveId" clId="{ED7F94A8-3941-4740-A1D8-72AF7A04C441}" dt="2021-09-19T13:18:15.728" v="4" actId="47"/>
        <pc:sldMkLst>
          <pc:docMk/>
          <pc:sldMk cId="170186221" sldId="3752"/>
        </pc:sldMkLst>
      </pc:sldChg>
      <pc:sldChg chg="del">
        <pc:chgData name="Joshua Miles" userId="c3de303dcba1b2ee" providerId="LiveId" clId="{ED7F94A8-3941-4740-A1D8-72AF7A04C441}" dt="2021-09-19T13:18:15.728" v="4" actId="47"/>
        <pc:sldMkLst>
          <pc:docMk/>
          <pc:sldMk cId="3587232566" sldId="3753"/>
        </pc:sldMkLst>
      </pc:sldChg>
      <pc:sldChg chg="ord">
        <pc:chgData name="Joshua Miles" userId="c3de303dcba1b2ee" providerId="LiveId" clId="{ED7F94A8-3941-4740-A1D8-72AF7A04C441}" dt="2021-09-19T13:18:43.803" v="6"/>
        <pc:sldMkLst>
          <pc:docMk/>
          <pc:sldMk cId="4185810558" sldId="4605"/>
        </pc:sldMkLst>
      </pc:sldChg>
      <pc:sldChg chg="del">
        <pc:chgData name="Joshua Miles" userId="c3de303dcba1b2ee" providerId="LiveId" clId="{ED7F94A8-3941-4740-A1D8-72AF7A04C441}" dt="2021-09-19T13:15:52.450" v="0" actId="47"/>
        <pc:sldMkLst>
          <pc:docMk/>
          <pc:sldMk cId="3258034692" sldId="4607"/>
        </pc:sldMkLst>
      </pc:sldChg>
      <pc:sldChg chg="del">
        <pc:chgData name="Joshua Miles" userId="c3de303dcba1b2ee" providerId="LiveId" clId="{ED7F94A8-3941-4740-A1D8-72AF7A04C441}" dt="2021-09-19T13:15:52.450" v="0" actId="47"/>
        <pc:sldMkLst>
          <pc:docMk/>
          <pc:sldMk cId="4252172062" sldId="4608"/>
        </pc:sldMkLst>
      </pc:sldChg>
      <pc:sldChg chg="del">
        <pc:chgData name="Joshua Miles" userId="c3de303dcba1b2ee" providerId="LiveId" clId="{ED7F94A8-3941-4740-A1D8-72AF7A04C441}" dt="2021-09-19T13:15:52.450" v="0" actId="47"/>
        <pc:sldMkLst>
          <pc:docMk/>
          <pc:sldMk cId="4190052373" sldId="4609"/>
        </pc:sldMkLst>
      </pc:sldChg>
      <pc:sldChg chg="del">
        <pc:chgData name="Joshua Miles" userId="c3de303dcba1b2ee" providerId="LiveId" clId="{ED7F94A8-3941-4740-A1D8-72AF7A04C441}" dt="2021-09-19T13:15:52.450" v="0" actId="47"/>
        <pc:sldMkLst>
          <pc:docMk/>
          <pc:sldMk cId="4269820627" sldId="4610"/>
        </pc:sldMkLst>
      </pc:sldChg>
      <pc:sldChg chg="del">
        <pc:chgData name="Joshua Miles" userId="c3de303dcba1b2ee" providerId="LiveId" clId="{ED7F94A8-3941-4740-A1D8-72AF7A04C441}" dt="2021-09-19T13:15:52.450" v="0" actId="47"/>
        <pc:sldMkLst>
          <pc:docMk/>
          <pc:sldMk cId="1453764445" sldId="4611"/>
        </pc:sldMkLst>
      </pc:sldChg>
      <pc:sldChg chg="del">
        <pc:chgData name="Joshua Miles" userId="c3de303dcba1b2ee" providerId="LiveId" clId="{ED7F94A8-3941-4740-A1D8-72AF7A04C441}" dt="2021-09-19T13:15:52.450" v="0" actId="47"/>
        <pc:sldMkLst>
          <pc:docMk/>
          <pc:sldMk cId="3509377414" sldId="4612"/>
        </pc:sldMkLst>
      </pc:sldChg>
      <pc:sldChg chg="del">
        <pc:chgData name="Joshua Miles" userId="c3de303dcba1b2ee" providerId="LiveId" clId="{ED7F94A8-3941-4740-A1D8-72AF7A04C441}" dt="2021-09-19T13:15:52.450" v="0" actId="47"/>
        <pc:sldMkLst>
          <pc:docMk/>
          <pc:sldMk cId="3905280543" sldId="4613"/>
        </pc:sldMkLst>
      </pc:sldChg>
      <pc:sldChg chg="del">
        <pc:chgData name="Joshua Miles" userId="c3de303dcba1b2ee" providerId="LiveId" clId="{ED7F94A8-3941-4740-A1D8-72AF7A04C441}" dt="2021-09-19T13:15:52.450" v="0" actId="47"/>
        <pc:sldMkLst>
          <pc:docMk/>
          <pc:sldMk cId="2926343426" sldId="4614"/>
        </pc:sldMkLst>
      </pc:sldChg>
      <pc:sldChg chg="del">
        <pc:chgData name="Joshua Miles" userId="c3de303dcba1b2ee" providerId="LiveId" clId="{ED7F94A8-3941-4740-A1D8-72AF7A04C441}" dt="2021-09-19T13:15:52.450" v="0" actId="47"/>
        <pc:sldMkLst>
          <pc:docMk/>
          <pc:sldMk cId="2101747748" sldId="4615"/>
        </pc:sldMkLst>
      </pc:sldChg>
      <pc:sldChg chg="del">
        <pc:chgData name="Joshua Miles" userId="c3de303dcba1b2ee" providerId="LiveId" clId="{ED7F94A8-3941-4740-A1D8-72AF7A04C441}" dt="2021-09-19T13:15:52.450" v="0" actId="47"/>
        <pc:sldMkLst>
          <pc:docMk/>
          <pc:sldMk cId="434883883" sldId="4616"/>
        </pc:sldMkLst>
      </pc:sldChg>
      <pc:sldChg chg="del">
        <pc:chgData name="Joshua Miles" userId="c3de303dcba1b2ee" providerId="LiveId" clId="{ED7F94A8-3941-4740-A1D8-72AF7A04C441}" dt="2021-09-19T13:15:52.450" v="0" actId="47"/>
        <pc:sldMkLst>
          <pc:docMk/>
          <pc:sldMk cId="2487439355" sldId="4617"/>
        </pc:sldMkLst>
      </pc:sldChg>
      <pc:sldChg chg="del">
        <pc:chgData name="Joshua Miles" userId="c3de303dcba1b2ee" providerId="LiveId" clId="{ED7F94A8-3941-4740-A1D8-72AF7A04C441}" dt="2021-09-19T13:15:52.450" v="0" actId="47"/>
        <pc:sldMkLst>
          <pc:docMk/>
          <pc:sldMk cId="1125779274" sldId="4618"/>
        </pc:sldMkLst>
      </pc:sldChg>
      <pc:sldChg chg="del">
        <pc:chgData name="Joshua Miles" userId="c3de303dcba1b2ee" providerId="LiveId" clId="{ED7F94A8-3941-4740-A1D8-72AF7A04C441}" dt="2021-09-19T13:15:52.450" v="0" actId="47"/>
        <pc:sldMkLst>
          <pc:docMk/>
          <pc:sldMk cId="3412467143" sldId="4619"/>
        </pc:sldMkLst>
      </pc:sldChg>
      <pc:sldChg chg="del ord">
        <pc:chgData name="Joshua Miles" userId="c3de303dcba1b2ee" providerId="LiveId" clId="{ED7F94A8-3941-4740-A1D8-72AF7A04C441}" dt="2021-09-19T13:18:55.040" v="7" actId="47"/>
        <pc:sldMkLst>
          <pc:docMk/>
          <pc:sldMk cId="3572139966" sldId="4620"/>
        </pc:sldMkLst>
      </pc:sldChg>
      <pc:sldChg chg="del">
        <pc:chgData name="Joshua Miles" userId="c3de303dcba1b2ee" providerId="LiveId" clId="{ED7F94A8-3941-4740-A1D8-72AF7A04C441}" dt="2021-09-19T13:18:55.040" v="7" actId="47"/>
        <pc:sldMkLst>
          <pc:docMk/>
          <pc:sldMk cId="1676307084" sldId="4621"/>
        </pc:sldMkLst>
      </pc:sldChg>
      <pc:sldChg chg="add del">
        <pc:chgData name="Joshua Miles" userId="c3de303dcba1b2ee" providerId="LiveId" clId="{ED7F94A8-3941-4740-A1D8-72AF7A04C441}" dt="2021-09-19T13:17:08.940" v="2"/>
        <pc:sldMkLst>
          <pc:docMk/>
          <pc:sldMk cId="3635688576" sldId="4622"/>
        </pc:sldMkLst>
      </pc:sldChg>
      <pc:sldChg chg="add del">
        <pc:chgData name="Joshua Miles" userId="c3de303dcba1b2ee" providerId="LiveId" clId="{ED7F94A8-3941-4740-A1D8-72AF7A04C441}" dt="2021-09-19T13:17:08.940" v="2"/>
        <pc:sldMkLst>
          <pc:docMk/>
          <pc:sldMk cId="867417585" sldId="4623"/>
        </pc:sldMkLst>
      </pc:sldChg>
      <pc:sldMasterChg chg="del delSldLayout">
        <pc:chgData name="Joshua Miles" userId="c3de303dcba1b2ee" providerId="LiveId" clId="{ED7F94A8-3941-4740-A1D8-72AF7A04C441}" dt="2021-09-19T13:15:52.450" v="0" actId="47"/>
        <pc:sldMasterMkLst>
          <pc:docMk/>
          <pc:sldMasterMk cId="99983493" sldId="2147483886"/>
        </pc:sldMasterMkLst>
        <pc:sldLayoutChg chg="del">
          <pc:chgData name="Joshua Miles" userId="c3de303dcba1b2ee" providerId="LiveId" clId="{ED7F94A8-3941-4740-A1D8-72AF7A04C441}" dt="2021-09-19T13:15:52.450" v="0" actId="47"/>
          <pc:sldLayoutMkLst>
            <pc:docMk/>
            <pc:sldMasterMk cId="99983493" sldId="2147483886"/>
            <pc:sldLayoutMk cId="1232913789" sldId="2147483887"/>
          </pc:sldLayoutMkLst>
        </pc:sldLayoutChg>
      </pc:sldMasterChg>
      <pc:sldMasterChg chg="del delSldLayout">
        <pc:chgData name="Joshua Miles" userId="c3de303dcba1b2ee" providerId="LiveId" clId="{ED7F94A8-3941-4740-A1D8-72AF7A04C441}" dt="2021-09-19T13:15:52.450" v="0" actId="47"/>
        <pc:sldMasterMkLst>
          <pc:docMk/>
          <pc:sldMasterMk cId="2090239391" sldId="2147483888"/>
        </pc:sldMasterMkLst>
        <pc:sldLayoutChg chg="del">
          <pc:chgData name="Joshua Miles" userId="c3de303dcba1b2ee" providerId="LiveId" clId="{ED7F94A8-3941-4740-A1D8-72AF7A04C441}" dt="2021-09-19T13:15:52.450" v="0" actId="47"/>
          <pc:sldLayoutMkLst>
            <pc:docMk/>
            <pc:sldMasterMk cId="2090239391" sldId="2147483888"/>
            <pc:sldLayoutMk cId="2364911053" sldId="2147483889"/>
          </pc:sldLayoutMkLst>
        </pc:sldLayoutChg>
      </pc:sldMasterChg>
      <pc:sldMasterChg chg="del delSldLayout">
        <pc:chgData name="Joshua Miles" userId="c3de303dcba1b2ee" providerId="LiveId" clId="{ED7F94A8-3941-4740-A1D8-72AF7A04C441}" dt="2021-09-19T13:15:52.450" v="0" actId="47"/>
        <pc:sldMasterMkLst>
          <pc:docMk/>
          <pc:sldMasterMk cId="1844463003" sldId="2147483890"/>
        </pc:sldMasterMkLst>
        <pc:sldLayoutChg chg="del">
          <pc:chgData name="Joshua Miles" userId="c3de303dcba1b2ee" providerId="LiveId" clId="{ED7F94A8-3941-4740-A1D8-72AF7A04C441}" dt="2021-09-19T13:15:52.450" v="0" actId="47"/>
          <pc:sldLayoutMkLst>
            <pc:docMk/>
            <pc:sldMasterMk cId="1844463003" sldId="2147483890"/>
            <pc:sldLayoutMk cId="1524878381" sldId="214748389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sz="quarter" idx="1"/>
          </p:nvPr>
        </p:nvSpPr>
        <p:spPr>
          <a:xfrm>
            <a:off x="3936769" y="0"/>
            <a:ext cx="3011699" cy="461804"/>
          </a:xfrm>
          <a:prstGeom prst="rect">
            <a:avLst/>
          </a:prstGeom>
        </p:spPr>
        <p:txBody>
          <a:bodyPr vert="horz" lIns="92474" tIns="46235" rIns="92474" bIns="46235" rtlCol="0"/>
          <a:lstStyle>
            <a:lvl1pPr algn="r">
              <a:defRPr sz="1200"/>
            </a:lvl1pPr>
          </a:lstStyle>
          <a:p>
            <a:fld id="{BA261189-8F52-444B-890B-269A83425068}" type="datetimeFigureOut">
              <a:rPr lang="en-US" smtClean="0"/>
              <a:pPr/>
              <a:t>10/10/2021</a:t>
            </a:fld>
            <a:endParaRPr lang="en-US"/>
          </a:p>
        </p:txBody>
      </p:sp>
      <p:sp>
        <p:nvSpPr>
          <p:cNvPr id="4" name="Footer Placeholder 3"/>
          <p:cNvSpPr>
            <a:spLocks noGrp="1"/>
          </p:cNvSpPr>
          <p:nvPr>
            <p:ph type="ftr" sz="quarter" idx="2"/>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5" name="Slide Number Placeholder 4"/>
          <p:cNvSpPr>
            <a:spLocks noGrp="1"/>
          </p:cNvSpPr>
          <p:nvPr>
            <p:ph type="sldNum" sz="quarter" idx="3"/>
          </p:nvPr>
        </p:nvSpPr>
        <p:spPr>
          <a:xfrm>
            <a:off x="3936769" y="8772668"/>
            <a:ext cx="3011699" cy="461804"/>
          </a:xfrm>
          <a:prstGeom prst="rect">
            <a:avLst/>
          </a:prstGeom>
        </p:spPr>
        <p:txBody>
          <a:bodyPr vert="horz" lIns="92474" tIns="46235" rIns="92474" bIns="46235" rtlCol="0" anchor="b"/>
          <a:lstStyle>
            <a:lvl1pPr algn="r">
              <a:defRPr sz="1200"/>
            </a:lvl1pPr>
          </a:lstStyle>
          <a:p>
            <a:fld id="{186FB555-BB8E-49AE-B117-4AF281875F2C}" type="slidenum">
              <a:rPr lang="en-US" smtClean="0"/>
              <a:pPr/>
              <a:t>‹#›</a:t>
            </a:fld>
            <a:endParaRPr lang="en-US"/>
          </a:p>
        </p:txBody>
      </p:sp>
    </p:spTree>
    <p:extLst>
      <p:ext uri="{BB962C8B-B14F-4D97-AF65-F5344CB8AC3E}">
        <p14:creationId xmlns:p14="http://schemas.microsoft.com/office/powerpoint/2010/main" val="1937625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11699" cy="461804"/>
          </a:xfrm>
          <a:prstGeom prst="rect">
            <a:avLst/>
          </a:prstGeom>
        </p:spPr>
        <p:txBody>
          <a:bodyPr vert="horz" lIns="92474" tIns="46235" rIns="92474" bIns="46235" rtlCol="0"/>
          <a:lstStyle>
            <a:lvl1pPr algn="l">
              <a:defRPr sz="1200"/>
            </a:lvl1pPr>
          </a:lstStyle>
          <a:p>
            <a:endParaRPr lang="en-US"/>
          </a:p>
        </p:txBody>
      </p:sp>
      <p:sp>
        <p:nvSpPr>
          <p:cNvPr id="3" name="Date Placeholder 2"/>
          <p:cNvSpPr>
            <a:spLocks noGrp="1"/>
          </p:cNvSpPr>
          <p:nvPr>
            <p:ph type="dt" idx="1"/>
          </p:nvPr>
        </p:nvSpPr>
        <p:spPr>
          <a:xfrm>
            <a:off x="3936769" y="0"/>
            <a:ext cx="3011699" cy="461804"/>
          </a:xfrm>
          <a:prstGeom prst="rect">
            <a:avLst/>
          </a:prstGeom>
        </p:spPr>
        <p:txBody>
          <a:bodyPr vert="horz" lIns="92474" tIns="46235" rIns="92474" bIns="46235" rtlCol="0"/>
          <a:lstStyle>
            <a:lvl1pPr algn="r">
              <a:defRPr sz="1200"/>
            </a:lvl1pPr>
          </a:lstStyle>
          <a:p>
            <a:fld id="{57277A89-0140-4E3B-8429-21E784784C77}" type="datetimeFigureOut">
              <a:rPr lang="en-US" smtClean="0"/>
              <a:pPr/>
              <a:t>10/10/2021</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474" tIns="46235" rIns="92474" bIns="46235"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74" tIns="46235" rIns="92474" bIns="4623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772668"/>
            <a:ext cx="3011699" cy="461804"/>
          </a:xfrm>
          <a:prstGeom prst="rect">
            <a:avLst/>
          </a:prstGeom>
        </p:spPr>
        <p:txBody>
          <a:bodyPr vert="horz" lIns="92474" tIns="46235" rIns="92474" bIns="4623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68"/>
            <a:ext cx="3011699" cy="461804"/>
          </a:xfrm>
          <a:prstGeom prst="rect">
            <a:avLst/>
          </a:prstGeom>
        </p:spPr>
        <p:txBody>
          <a:bodyPr vert="horz" lIns="92474" tIns="46235" rIns="92474" bIns="46235" rtlCol="0" anchor="b"/>
          <a:lstStyle>
            <a:lvl1pPr algn="r">
              <a:defRPr sz="1200"/>
            </a:lvl1pPr>
          </a:lstStyle>
          <a:p>
            <a:fld id="{ED4FF1BE-2FA6-48B7-A734-A21F96AC4705}" type="slidenum">
              <a:rPr lang="en-US" smtClean="0"/>
              <a:pPr/>
              <a:t>‹#›</a:t>
            </a:fld>
            <a:endParaRPr lang="en-US"/>
          </a:p>
        </p:txBody>
      </p:sp>
    </p:spTree>
    <p:extLst>
      <p:ext uri="{BB962C8B-B14F-4D97-AF65-F5344CB8AC3E}">
        <p14:creationId xmlns:p14="http://schemas.microsoft.com/office/powerpoint/2010/main" val="36762067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_wjb">
    <p:spTree>
      <p:nvGrpSpPr>
        <p:cNvPr id="1" name=""/>
        <p:cNvGrpSpPr/>
        <p:nvPr/>
      </p:nvGrpSpPr>
      <p:grpSpPr>
        <a:xfrm>
          <a:off x="0" y="0"/>
          <a:ext cx="0" cy="0"/>
          <a:chOff x="0" y="0"/>
          <a:chExt cx="0" cy="0"/>
        </a:xfrm>
      </p:grpSpPr>
      <p:sp>
        <p:nvSpPr>
          <p:cNvPr id="2" name="Title 1"/>
          <p:cNvSpPr>
            <a:spLocks noGrp="1"/>
          </p:cNvSpPr>
          <p:nvPr>
            <p:ph type="ctrTitle"/>
          </p:nvPr>
        </p:nvSpPr>
        <p:spPr>
          <a:xfrm>
            <a:off x="812800" y="228601"/>
            <a:ext cx="10668000" cy="1470025"/>
          </a:xfrm>
        </p:spPr>
        <p:txBody>
          <a:bodyPr>
            <a:normAutofit/>
          </a:bodyPr>
          <a:lstStyle>
            <a:lvl1pPr>
              <a:defRPr sz="5000" cap="small" baseline="0">
                <a:solidFill>
                  <a:schemeClr val="bg1"/>
                </a:solidFill>
                <a:effectLst>
                  <a:outerShdw blurRad="50800" dist="88900" dir="2700000" algn="tl" rotWithShape="0">
                    <a:schemeClr val="bg1">
                      <a:lumMod val="95000"/>
                      <a:alpha val="4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914400" y="2133600"/>
            <a:ext cx="10566400" cy="1752600"/>
          </a:xfrm>
        </p:spPr>
        <p:txBody>
          <a:bodyPr/>
          <a:lstStyle>
            <a:lvl1pPr marL="0" indent="0" algn="ctr">
              <a:buNone/>
              <a:defRPr>
                <a:solidFill>
                  <a:schemeClr val="bg1">
                    <a:lumMod val="8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cxnSp>
        <p:nvCxnSpPr>
          <p:cNvPr id="8" name="Straight Connector 7"/>
          <p:cNvCxnSpPr/>
          <p:nvPr/>
        </p:nvCxnSpPr>
        <p:spPr>
          <a:xfrm>
            <a:off x="508000" y="1905000"/>
            <a:ext cx="11277600" cy="0"/>
          </a:xfrm>
          <a:prstGeom prst="line">
            <a:avLst/>
          </a:prstGeom>
          <a:ln w="101600" cap="rnd">
            <a:solidFill>
              <a:schemeClr val="tx2">
                <a:lumMod val="60000"/>
                <a:lumOff val="40000"/>
              </a:schemeClr>
            </a:solidFill>
            <a:headEnd type="diamond"/>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447166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Flowchart: Document 6"/>
          <p:cNvSpPr/>
          <p:nvPr/>
        </p:nvSpPr>
        <p:spPr>
          <a:xfrm rot="10800000">
            <a:off x="1" y="1520732"/>
            <a:ext cx="12192000" cy="3435579"/>
          </a:xfrm>
          <a:custGeom>
            <a:avLst/>
            <a:gdLst>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805"/>
              <a:gd name="connsiteX1" fmla="*/ 21600 w 21600"/>
              <a:gd name="connsiteY1" fmla="*/ 0 h 18805"/>
              <a:gd name="connsiteX2" fmla="*/ 21600 w 21600"/>
              <a:gd name="connsiteY2" fmla="*/ 17322 h 18805"/>
              <a:gd name="connsiteX3" fmla="*/ 0 w 21600"/>
              <a:gd name="connsiteY3" fmla="*/ 18805 h 18805"/>
              <a:gd name="connsiteX4" fmla="*/ 0 w 21600"/>
              <a:gd name="connsiteY4" fmla="*/ 0 h 18805"/>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8916"/>
              <a:gd name="connsiteX1" fmla="*/ 21600 w 21600"/>
              <a:gd name="connsiteY1" fmla="*/ 0 h 18916"/>
              <a:gd name="connsiteX2" fmla="*/ 21600 w 21600"/>
              <a:gd name="connsiteY2" fmla="*/ 17322 h 18916"/>
              <a:gd name="connsiteX3" fmla="*/ 0 w 21600"/>
              <a:gd name="connsiteY3" fmla="*/ 18916 h 18916"/>
              <a:gd name="connsiteX4" fmla="*/ 0 w 21600"/>
              <a:gd name="connsiteY4" fmla="*/ 0 h 18916"/>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355"/>
              <a:gd name="connsiteX1" fmla="*/ 21600 w 21600"/>
              <a:gd name="connsiteY1" fmla="*/ 0 h 19355"/>
              <a:gd name="connsiteX2" fmla="*/ 21600 w 21600"/>
              <a:gd name="connsiteY2" fmla="*/ 17322 h 19355"/>
              <a:gd name="connsiteX3" fmla="*/ 0 w 21600"/>
              <a:gd name="connsiteY3" fmla="*/ 19355 h 19355"/>
              <a:gd name="connsiteX4" fmla="*/ 0 w 21600"/>
              <a:gd name="connsiteY4" fmla="*/ 0 h 19355"/>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 name="connsiteX0" fmla="*/ 0 w 21600"/>
              <a:gd name="connsiteY0" fmla="*/ 0 h 19794"/>
              <a:gd name="connsiteX1" fmla="*/ 21600 w 21600"/>
              <a:gd name="connsiteY1" fmla="*/ 0 h 19794"/>
              <a:gd name="connsiteX2" fmla="*/ 21600 w 21600"/>
              <a:gd name="connsiteY2" fmla="*/ 17322 h 19794"/>
              <a:gd name="connsiteX3" fmla="*/ 0 w 21600"/>
              <a:gd name="connsiteY3" fmla="*/ 19794 h 19794"/>
              <a:gd name="connsiteX4" fmla="*/ 0 w 21600"/>
              <a:gd name="connsiteY4" fmla="*/ 0 h 19794"/>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19794">
                <a:moveTo>
                  <a:pt x="0" y="0"/>
                </a:moveTo>
                <a:lnTo>
                  <a:pt x="21600" y="0"/>
                </a:lnTo>
                <a:lnTo>
                  <a:pt x="21600" y="17322"/>
                </a:lnTo>
                <a:cubicBezTo>
                  <a:pt x="10800" y="17322"/>
                  <a:pt x="7466" y="25350"/>
                  <a:pt x="0" y="19794"/>
                </a:cubicBezTo>
                <a:lnTo>
                  <a:pt x="0" y="0"/>
                </a:lnTo>
                <a:close/>
              </a:path>
            </a:pathLst>
          </a:custGeom>
          <a:gradFill>
            <a:gsLst>
              <a:gs pos="100000">
                <a:schemeClr val="bg2">
                  <a:tint val="28000"/>
                  <a:satMod val="2000000"/>
                  <a:alpha val="30000"/>
                </a:schemeClr>
              </a:gs>
              <a:gs pos="35000">
                <a:schemeClr val="bg2">
                  <a:shade val="100000"/>
                  <a:satMod val="600000"/>
                  <a:alpha val="0"/>
                </a:schemeClr>
              </a:gs>
            </a:gsLst>
            <a:lin ang="54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Title 8"/>
          <p:cNvSpPr>
            <a:spLocks noGrp="1"/>
          </p:cNvSpPr>
          <p:nvPr>
            <p:ph type="ctrTitle"/>
          </p:nvPr>
        </p:nvSpPr>
        <p:spPr>
          <a:xfrm>
            <a:off x="670560" y="2775745"/>
            <a:ext cx="10972800" cy="2167128"/>
          </a:xfrm>
        </p:spPr>
        <p:txBody>
          <a:bodyPr tIns="0" bIns="0" anchor="t"/>
          <a:lstStyle>
            <a:lvl1pPr>
              <a:defRPr sz="5000" cap="all" baseline="0">
                <a:effectLst>
                  <a:outerShdw blurRad="30000" dist="30000" dir="2700000" algn="tl" rotWithShape="0">
                    <a:schemeClr val="bg2">
                      <a:shade val="45000"/>
                      <a:satMod val="150000"/>
                      <a:alpha val="90000"/>
                    </a:schemeClr>
                  </a:outerShdw>
                  <a:reflection blurRad="12000" stA="25000" endPos="49000" dist="5000" dir="5400000" sy="-100000" algn="bl" rotWithShape="0"/>
                </a:effectLst>
              </a:defRPr>
            </a:lvl1pPr>
          </a:lstStyle>
          <a:p>
            <a:r>
              <a:rPr lang="en-US"/>
              <a:t>Click to edit Master title style</a:t>
            </a:r>
            <a:endParaRPr lang="en-US" dirty="0"/>
          </a:p>
        </p:txBody>
      </p:sp>
      <p:sp>
        <p:nvSpPr>
          <p:cNvPr id="17" name="Subtitle 16"/>
          <p:cNvSpPr>
            <a:spLocks noGrp="1"/>
          </p:cNvSpPr>
          <p:nvPr>
            <p:ph type="subTitle" idx="1"/>
          </p:nvPr>
        </p:nvSpPr>
        <p:spPr>
          <a:xfrm>
            <a:off x="666752" y="1559720"/>
            <a:ext cx="6807200" cy="1219200"/>
          </a:xfrm>
        </p:spPr>
        <p:txBody>
          <a:bodyPr lIns="0" tIns="0" rIns="0" bIns="0" anchor="b"/>
          <a:lstStyle>
            <a:lvl1pPr marL="0" indent="0" algn="l">
              <a:buNone/>
              <a:defRPr sz="19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
        <p:nvSpPr>
          <p:cNvPr id="30" name="Date Placeholder 29"/>
          <p:cNvSpPr>
            <a:spLocks noGrp="1"/>
          </p:cNvSpPr>
          <p:nvPr>
            <p:ph type="dt" sz="half" idx="10"/>
          </p:nvPr>
        </p:nvSpPr>
        <p:spPr/>
        <p:txBody>
          <a:bodyPr/>
          <a:lstStyle/>
          <a:p>
            <a:fld id="{D74130FD-499F-4894-AD62-C3DDA6D91343}" type="datetime1">
              <a:rPr lang="en-US" smtClean="0"/>
              <a:pPr/>
              <a:t>10/10/2021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879674191"/>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4049819-26D9-4639-ACD9-1778E09FE223}" type="datetime1">
              <a:rPr lang="en-US" smtClean="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71865581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rgbClr val="FF3399"/>
            </a:gs>
            <a:gs pos="25000">
              <a:srgbClr val="FF6633"/>
            </a:gs>
            <a:gs pos="50000">
              <a:srgbClr val="FFFF00"/>
            </a:gs>
            <a:gs pos="75000">
              <a:srgbClr val="01A78F"/>
            </a:gs>
            <a:gs pos="100000">
              <a:srgbClr val="3366FF"/>
            </a:gs>
          </a:gsLst>
          <a:path path="circle">
            <a:fillToRect r="100000" b="100000"/>
          </a:path>
          <a:tileRect l="-100000" t="-10000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168" y="990600"/>
            <a:ext cx="10363200" cy="1362456"/>
          </a:xfrm>
        </p:spPr>
        <p:txBody>
          <a:bodyPr>
            <a:noAutofit/>
          </a:bodyPr>
          <a:lstStyle>
            <a:lvl1pPr algn="l">
              <a:buNone/>
              <a:defRPr sz="4800" b="1" cap="none" baseline="0"/>
            </a:lvl1pPr>
          </a:lstStyle>
          <a:p>
            <a:r>
              <a:rPr lang="en-US"/>
              <a:t>Click to edit Master title style</a:t>
            </a:r>
            <a:endParaRPr lang="en-US" dirty="0"/>
          </a:p>
        </p:txBody>
      </p:sp>
      <p:sp>
        <p:nvSpPr>
          <p:cNvPr id="3" name="Text Placeholder 2"/>
          <p:cNvSpPr>
            <a:spLocks noGrp="1"/>
          </p:cNvSpPr>
          <p:nvPr>
            <p:ph type="body" idx="1"/>
          </p:nvPr>
        </p:nvSpPr>
        <p:spPr>
          <a:xfrm>
            <a:off x="963084" y="2352677"/>
            <a:ext cx="10363200" cy="1509712"/>
          </a:xfrm>
        </p:spPr>
        <p:txBody>
          <a:bodyPr anchor="t"/>
          <a:lstStyle>
            <a:lvl1pPr>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936426239"/>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10972800" cy="1143000"/>
          </a:xfrm>
        </p:spPr>
        <p:txBody>
          <a:bodyPr tIns="9144" bIns="9144"/>
          <a:lstStyle/>
          <a:p>
            <a:r>
              <a:rPr lang="en-US"/>
              <a:t>Click to edit Master title style</a:t>
            </a:r>
            <a:endParaRPr lang="en-US" dirty="0"/>
          </a:p>
        </p:txBody>
      </p:sp>
      <p:sp>
        <p:nvSpPr>
          <p:cNvPr id="3" name="Content Placeholder 2"/>
          <p:cNvSpPr>
            <a:spLocks noGrp="1"/>
          </p:cNvSpPr>
          <p:nvPr>
            <p:ph sz="half" idx="1"/>
          </p:nvPr>
        </p:nvSpPr>
        <p:spPr>
          <a:xfrm>
            <a:off x="609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2199800"/>
            <a:ext cx="5384800" cy="416052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5C25850-DE81-411D-BAB1-33C2310A1D88}" type="datetime1">
              <a:rPr lang="en-US" smtClean="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324457649"/>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10972800" cy="685800"/>
          </a:xfrm>
          <a:effectLst/>
        </p:spPr>
        <p:txBody>
          <a:bodyPr tIns="9144" bIns="9144" anchor="b">
            <a:normAutofit/>
          </a:bodyPr>
          <a:lstStyle>
            <a:lvl1pPr>
              <a:defRPr sz="4000" cap="none" baseline="0">
                <a:effectLst>
                  <a:outerShdw blurRad="30000" dist="30000" dir="2700000" algn="tl" rotWithShape="0">
                    <a:schemeClr val="bg2">
                      <a:shade val="45000"/>
                      <a:satMod val="150000"/>
                      <a:alpha val="90000"/>
                    </a:schemeClr>
                  </a:outerShdw>
                </a:effectLst>
              </a:defRPr>
            </a:lvl1pPr>
          </a:lstStyle>
          <a:p>
            <a:r>
              <a:rPr lang="en-US" dirty="0"/>
              <a:t>Click to edit Master title style</a:t>
            </a:r>
          </a:p>
        </p:txBody>
      </p:sp>
      <p:sp>
        <p:nvSpPr>
          <p:cNvPr id="3" name="Date Placeholder 2"/>
          <p:cNvSpPr>
            <a:spLocks noGrp="1"/>
          </p:cNvSpPr>
          <p:nvPr>
            <p:ph type="dt" sz="half" idx="10"/>
          </p:nvPr>
        </p:nvSpPr>
        <p:spPr/>
        <p:txBody>
          <a:bodyPr/>
          <a:lstStyle/>
          <a:p>
            <a:fld id="{310016AF-8146-43CC-99FA-DAB7087B2826}" type="datetime1">
              <a:rPr lang="en-US" smtClean="0"/>
              <a:pPr/>
              <a:t>10/10/2021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526007002"/>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342163"/>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1440"/>
            <a:ext cx="10972800" cy="690560"/>
          </a:xfrm>
        </p:spPr>
        <p:txBody>
          <a:bodyPr tIns="0" bIns="0" anchor="b">
            <a:normAutofit/>
          </a:bodyPr>
          <a:lstStyle>
            <a:lvl1pPr algn="l">
              <a:buNone/>
              <a:defRPr sz="4000" b="1"/>
            </a:lvl1pPr>
          </a:lstStyle>
          <a:p>
            <a:r>
              <a:rPr lang="en-US" dirty="0"/>
              <a:t>Click to edit Master title style</a:t>
            </a:r>
          </a:p>
        </p:txBody>
      </p:sp>
      <p:sp>
        <p:nvSpPr>
          <p:cNvPr id="3" name="Text Placeholder 2"/>
          <p:cNvSpPr>
            <a:spLocks noGrp="1"/>
          </p:cNvSpPr>
          <p:nvPr>
            <p:ph type="body" idx="2"/>
          </p:nvPr>
        </p:nvSpPr>
        <p:spPr>
          <a:xfrm>
            <a:off x="609600" y="1133856"/>
            <a:ext cx="3454400" cy="5181600"/>
          </a:xfrm>
        </p:spPr>
        <p:txBody>
          <a:bodyPr lIns="45720" tIns="45720" rIns="0"/>
          <a:lstStyle>
            <a:lvl1pPr marL="0" indent="0">
              <a:spcBef>
                <a:spcPts val="300"/>
              </a:spcBef>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4" name="Content Placeholder 3"/>
          <p:cNvSpPr>
            <a:spLocks noGrp="1"/>
          </p:cNvSpPr>
          <p:nvPr>
            <p:ph sz="half" idx="1"/>
          </p:nvPr>
        </p:nvSpPr>
        <p:spPr>
          <a:xfrm>
            <a:off x="4572000" y="1133472"/>
            <a:ext cx="7010400" cy="5191128"/>
          </a:xfrm>
        </p:spPr>
        <p:txBody>
          <a:bodyPr/>
          <a:lstStyle>
            <a:lvl1pPr algn="l">
              <a:defRPr sz="3000"/>
            </a:lvl1pPr>
            <a:lvl2pPr algn="l">
              <a:defRPr sz="2800"/>
            </a:lvl2pPr>
            <a:lvl3pPr algn="l">
              <a:defRPr sz="2400"/>
            </a:lvl3pPr>
            <a:lvl4pPr algn="l">
              <a:defRPr sz="2000"/>
            </a:lvl4pPr>
            <a:lvl5pPr algn="l">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1CCB912-3C1D-4056-A8C3-D1C28246EBAF}" type="datetime1">
              <a:rPr lang="en-US" smtClean="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08914759"/>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MainText">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508000" y="381000"/>
            <a:ext cx="11277600" cy="5791200"/>
          </a:xfrm>
        </p:spPr>
        <p:txBody>
          <a:bodyPr>
            <a:normAutofit/>
          </a:bodyPr>
          <a:lstStyle>
            <a:lvl1pPr>
              <a:spcBef>
                <a:spcPts val="0"/>
              </a:spcBef>
              <a:spcAft>
                <a:spcPts val="2000"/>
              </a:spcAft>
              <a:defRPr sz="3600"/>
            </a:lvl1pPr>
            <a:lvl2pPr>
              <a:spcBef>
                <a:spcPts val="0"/>
              </a:spcBef>
              <a:spcAft>
                <a:spcPts val="2000"/>
              </a:spcAft>
              <a:defRPr sz="3600"/>
            </a:lvl2pPr>
            <a:lvl3pPr>
              <a:spcBef>
                <a:spcPts val="0"/>
              </a:spcBef>
              <a:defRPr sz="3400"/>
            </a:lvl3pPr>
            <a:lvl4pPr>
              <a:spcBef>
                <a:spcPts val="0"/>
              </a:spcBef>
              <a:defRPr sz="3400"/>
            </a:lvl4pPr>
            <a:lvl5pPr>
              <a:spcBef>
                <a:spcPts val="0"/>
              </a:spcBef>
              <a:defRPr sz="3400"/>
            </a:lvl5pPr>
          </a:lstStyle>
          <a:p>
            <a:pPr lvl="0"/>
            <a:r>
              <a:rPr lang="en-US" dirty="0"/>
              <a:t>Click to edit Master text styles</a:t>
            </a:r>
          </a:p>
          <a:p>
            <a:pPr lvl="1"/>
            <a:r>
              <a:rPr lang="en-US" dirty="0"/>
              <a:t>Second level</a:t>
            </a:r>
          </a:p>
        </p:txBody>
      </p:sp>
      <p:sp>
        <p:nvSpPr>
          <p:cNvPr id="8" name="Date Placeholder 7"/>
          <p:cNvSpPr>
            <a:spLocks noGrp="1"/>
          </p:cNvSpPr>
          <p:nvPr>
            <p:ph type="dt" sz="half" idx="14"/>
          </p:nvPr>
        </p:nvSpPr>
        <p:spPr/>
        <p:txBody>
          <a:bodyPr/>
          <a:lstStyle/>
          <a:p>
            <a:fld id="{4D599CDB-3680-41C0-BCE2-341E59B8CBBC}" type="datetime1">
              <a:rPr lang="en-US" smtClean="0"/>
              <a:pPr/>
              <a:t>10/10/2021</a:t>
            </a:fld>
            <a:endParaRPr lang="en-US" dirty="0"/>
          </a:p>
        </p:txBody>
      </p:sp>
      <p:sp>
        <p:nvSpPr>
          <p:cNvPr id="9" name="Slide Number Placeholder 8"/>
          <p:cNvSpPr>
            <a:spLocks noGrp="1"/>
          </p:cNvSpPr>
          <p:nvPr>
            <p:ph type="sldNum" sz="quarter" idx="15"/>
          </p:nvPr>
        </p:nvSpPr>
        <p:spPr/>
        <p:txBody>
          <a:bodyPr/>
          <a:lstStyle/>
          <a:p>
            <a:fld id="{9B9E2D22-DD58-44C8-9B17-5965D8DB2927}" type="slidenum">
              <a:rPr lang="en-US" smtClean="0"/>
              <a:pPr/>
              <a:t>‹#›</a:t>
            </a:fld>
            <a:endParaRPr lang="en-US" dirty="0"/>
          </a:p>
        </p:txBody>
      </p:sp>
      <p:sp>
        <p:nvSpPr>
          <p:cNvPr id="10" name="Footer Placehold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978747935"/>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7151" y="1905004"/>
            <a:ext cx="9437699"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464" y="3657124"/>
            <a:ext cx="9432387"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a:solidFill>
                <a:srgbClr val="FFEDB9"/>
              </a:solidFill>
            </a:endParaRPr>
          </a:p>
        </p:txBody>
      </p:sp>
      <p:sp>
        <p:nvSpPr>
          <p:cNvPr id="4" name="Date Placeholder 3"/>
          <p:cNvSpPr>
            <a:spLocks noGrp="1"/>
          </p:cNvSpPr>
          <p:nvPr>
            <p:ph type="dt" sz="half" idx="10"/>
          </p:nvPr>
        </p:nvSpPr>
        <p:spPr/>
        <p:txBody>
          <a:bodyPr/>
          <a:lstStyle>
            <a:lvl1pPr>
              <a:defRPr>
                <a:solidFill>
                  <a:schemeClr val="tx2"/>
                </a:solidFill>
              </a:defRPr>
            </a:lvl1pPr>
          </a:lstStyle>
          <a:p>
            <a:fld id="{B9138B2D-711D-4696-97CF-61E5EBCE379A}" type="datetime1">
              <a:rPr lang="en-US" smtClean="0">
                <a:solidFill>
                  <a:srgbClr val="FFEDB9"/>
                </a:solidFill>
              </a:rPr>
              <a:pPr/>
              <a:t>10/10/2021</a:t>
            </a:fld>
            <a:endParaRPr lang="en-US">
              <a:solidFill>
                <a:srgbClr val="FFEDB9"/>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lang="en-US" smtClean="0">
                <a:solidFill>
                  <a:srgbClr val="FFEDB9"/>
                </a:solidFill>
              </a:rPr>
              <a:pPr/>
              <a:t>‹#›</a:t>
            </a:fld>
            <a:endParaRPr lang="en-US">
              <a:solidFill>
                <a:srgbClr val="FFEDB9"/>
              </a:solidFill>
            </a:endParaRPr>
          </a:p>
        </p:txBody>
      </p:sp>
      <p:grpSp>
        <p:nvGrpSpPr>
          <p:cNvPr id="7" name="Group 6"/>
          <p:cNvGrpSpPr/>
          <p:nvPr/>
        </p:nvGrpSpPr>
        <p:grpSpPr>
          <a:xfrm>
            <a:off x="1219200" y="1600200"/>
            <a:ext cx="9742283"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nstantia"/>
                <a:ea typeface="+mn-ea"/>
                <a:cs typeface="+mn-cs"/>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nstantia"/>
                <a:ea typeface="+mn-ea"/>
                <a:cs typeface="+mn-cs"/>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9200" y="4851400"/>
            <a:ext cx="9742283"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nstantia"/>
                <a:ea typeface="+mn-ea"/>
                <a:cs typeface="+mn-cs"/>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Constantia"/>
                <a:ea typeface="+mn-ea"/>
                <a:cs typeface="+mn-cs"/>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4335128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401" y="990600"/>
            <a:ext cx="9347199"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401" y="3733800"/>
            <a:ext cx="9347199"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lang="en-US">
              <a:solidFill>
                <a:srgbClr val="6A3A20"/>
              </a:solidFill>
            </a:endParaRPr>
          </a:p>
        </p:txBody>
      </p:sp>
      <p:sp>
        <p:nvSpPr>
          <p:cNvPr id="4" name="Date Placeholder 3"/>
          <p:cNvSpPr>
            <a:spLocks noGrp="1"/>
          </p:cNvSpPr>
          <p:nvPr>
            <p:ph type="dt" sz="half" idx="10"/>
          </p:nvPr>
        </p:nvSpPr>
        <p:spPr/>
        <p:txBody>
          <a:bodyPr/>
          <a:lstStyle/>
          <a:p>
            <a:fld id="{049B4C6E-DF94-41F1-BB60-993F40DEDDD3}" type="datetime1">
              <a:rPr lang="en-US" smtClean="0">
                <a:solidFill>
                  <a:srgbClr val="6A3A20"/>
                </a:solidFill>
              </a:rPr>
              <a:pPr/>
              <a:t>10/10/2021</a:t>
            </a:fld>
            <a:endParaRPr lang="en-US">
              <a:solidFill>
                <a:srgbClr val="6A3A20"/>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srgbClr val="6A3A20"/>
                </a:solidFill>
              </a:rPr>
              <a:pPr/>
              <a:t>‹#›</a:t>
            </a:fld>
            <a:endParaRPr lang="en-US">
              <a:solidFill>
                <a:srgbClr val="6A3A20"/>
              </a:solidFill>
            </a:endParaRPr>
          </a:p>
        </p:txBody>
      </p:sp>
      <p:grpSp>
        <p:nvGrpSpPr>
          <p:cNvPr id="13" name="Group 12"/>
          <p:cNvGrpSpPr/>
          <p:nvPr/>
        </p:nvGrpSpPr>
        <p:grpSpPr>
          <a:xfrm>
            <a:off x="3274635" y="3475736"/>
            <a:ext cx="5642734"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3472043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Text 1">
    <p:spTree>
      <p:nvGrpSpPr>
        <p:cNvPr id="1" name=""/>
        <p:cNvGrpSpPr/>
        <p:nvPr/>
      </p:nvGrpSpPr>
      <p:grpSpPr>
        <a:xfrm>
          <a:off x="0" y="0"/>
          <a:ext cx="0" cy="0"/>
          <a:chOff x="0" y="0"/>
          <a:chExt cx="0" cy="0"/>
        </a:xfrm>
      </p:grpSpPr>
      <p:sp>
        <p:nvSpPr>
          <p:cNvPr id="3" name="Content Placeholder 2"/>
          <p:cNvSpPr>
            <a:spLocks noGrp="1"/>
          </p:cNvSpPr>
          <p:nvPr>
            <p:ph idx="1"/>
          </p:nvPr>
        </p:nvSpPr>
        <p:spPr>
          <a:xfrm>
            <a:off x="203200" y="228600"/>
            <a:ext cx="11785600" cy="6248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58085096"/>
      </p:ext>
    </p:extLst>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solidFill>
                <a:srgbClr val="6A3A20"/>
              </a:solidFill>
            </a:endParaRPr>
          </a:p>
        </p:txBody>
      </p:sp>
      <p:sp>
        <p:nvSpPr>
          <p:cNvPr id="2" name="Date Placeholder 1"/>
          <p:cNvSpPr>
            <a:spLocks noGrp="1"/>
          </p:cNvSpPr>
          <p:nvPr>
            <p:ph type="dt" sz="half" idx="10"/>
          </p:nvPr>
        </p:nvSpPr>
        <p:spPr/>
        <p:txBody>
          <a:bodyPr/>
          <a:lstStyle/>
          <a:p>
            <a:fld id="{5F7D955A-6CB9-4506-8734-A3CAA96B866F}" type="datetime1">
              <a:rPr lang="en-US" smtClean="0">
                <a:solidFill>
                  <a:srgbClr val="6A3A20"/>
                </a:solidFill>
              </a:rPr>
              <a:pPr/>
              <a:t>10/10/2021</a:t>
            </a:fld>
            <a:endParaRPr lang="en-US">
              <a:solidFill>
                <a:srgbClr val="6A3A20"/>
              </a:solidFill>
            </a:endParaRPr>
          </a:p>
        </p:txBody>
      </p:sp>
      <p:sp>
        <p:nvSpPr>
          <p:cNvPr id="4" name="Slide Number Placeholder 3"/>
          <p:cNvSpPr>
            <a:spLocks noGrp="1"/>
          </p:cNvSpPr>
          <p:nvPr>
            <p:ph type="sldNum" sz="quarter" idx="12"/>
          </p:nvPr>
        </p:nvSpPr>
        <p:spPr/>
        <p:txBody>
          <a:bodyPr/>
          <a:lstStyle/>
          <a:p>
            <a:fld id="{DF28FB93-0A08-4E7D-8E63-9EFA29F1E093}" type="slidenum">
              <a:rPr lang="en-US" smtClean="0">
                <a:solidFill>
                  <a:srgbClr val="6A3A20"/>
                </a:solidFill>
              </a:rPr>
              <a:pPr/>
              <a:t>‹#›</a:t>
            </a:fld>
            <a:endParaRPr lang="en-US">
              <a:solidFill>
                <a:srgbClr val="6A3A20"/>
              </a:solidFill>
            </a:endParaRPr>
          </a:p>
        </p:txBody>
      </p:sp>
    </p:spTree>
    <p:extLst>
      <p:ext uri="{BB962C8B-B14F-4D97-AF65-F5344CB8AC3E}">
        <p14:creationId xmlns:p14="http://schemas.microsoft.com/office/powerpoint/2010/main" val="36539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lang="en-US">
              <a:solidFill>
                <a:srgbClr val="6A3A20"/>
              </a:solidFill>
            </a:endParaRPr>
          </a:p>
        </p:txBody>
      </p:sp>
      <p:sp>
        <p:nvSpPr>
          <p:cNvPr id="4" name="Date Placeholder 3"/>
          <p:cNvSpPr>
            <a:spLocks noGrp="1"/>
          </p:cNvSpPr>
          <p:nvPr>
            <p:ph type="dt" sz="half" idx="10"/>
          </p:nvPr>
        </p:nvSpPr>
        <p:spPr/>
        <p:txBody>
          <a:bodyPr/>
          <a:lstStyle/>
          <a:p>
            <a:fld id="{565294E1-7610-4977-84CE-B704A4D9B2C2}" type="datetime1">
              <a:rPr lang="en-US" smtClean="0">
                <a:solidFill>
                  <a:srgbClr val="6A3A20"/>
                </a:solidFill>
              </a:rPr>
              <a:pPr/>
              <a:t>10/10/2021</a:t>
            </a:fld>
            <a:endParaRPr lang="en-US">
              <a:solidFill>
                <a:srgbClr val="6A3A20"/>
              </a:solidFill>
            </a:endParaRPr>
          </a:p>
        </p:txBody>
      </p:sp>
      <p:sp>
        <p:nvSpPr>
          <p:cNvPr id="6" name="Slide Number Placeholder 5"/>
          <p:cNvSpPr>
            <a:spLocks noGrp="1"/>
          </p:cNvSpPr>
          <p:nvPr>
            <p:ph type="sldNum" sz="quarter" idx="12"/>
          </p:nvPr>
        </p:nvSpPr>
        <p:spPr/>
        <p:txBody>
          <a:bodyPr/>
          <a:lstStyle/>
          <a:p>
            <a:fld id="{DF28FB93-0A08-4E7D-8E63-9EFA29F1E093}" type="slidenum">
              <a:rPr lang="en-US" smtClean="0">
                <a:solidFill>
                  <a:srgbClr val="6A3A20"/>
                </a:solidFill>
              </a:rPr>
              <a:pPr/>
              <a:t>‹#›</a:t>
            </a:fld>
            <a:endParaRPr lang="en-US">
              <a:solidFill>
                <a:srgbClr val="6A3A20"/>
              </a:solidFill>
            </a:endParaRPr>
          </a:p>
        </p:txBody>
      </p:sp>
    </p:spTree>
    <p:extLst>
      <p:ext uri="{BB962C8B-B14F-4D97-AF65-F5344CB8AC3E}">
        <p14:creationId xmlns:p14="http://schemas.microsoft.com/office/powerpoint/2010/main" val="3497067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3264" y="1803400"/>
            <a:ext cx="4771048"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9200" y="2514600"/>
            <a:ext cx="47752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1664" y="1803400"/>
            <a:ext cx="4771048"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7600" y="2514600"/>
            <a:ext cx="4775200"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lang="en-US">
              <a:solidFill>
                <a:srgbClr val="6A3A20"/>
              </a:solidFill>
            </a:endParaRPr>
          </a:p>
        </p:txBody>
      </p:sp>
      <p:sp>
        <p:nvSpPr>
          <p:cNvPr id="7" name="Date Placeholder 6"/>
          <p:cNvSpPr>
            <a:spLocks noGrp="1"/>
          </p:cNvSpPr>
          <p:nvPr>
            <p:ph type="dt" sz="half" idx="10"/>
          </p:nvPr>
        </p:nvSpPr>
        <p:spPr/>
        <p:txBody>
          <a:bodyPr/>
          <a:lstStyle/>
          <a:p>
            <a:fld id="{C68D0A90-B886-472E-B677-C9FEBCD8E87A}" type="datetime1">
              <a:rPr lang="en-US" smtClean="0">
                <a:solidFill>
                  <a:srgbClr val="6A3A20"/>
                </a:solidFill>
              </a:rPr>
              <a:pPr/>
              <a:t>10/10/2021</a:t>
            </a:fld>
            <a:endParaRPr lang="en-US">
              <a:solidFill>
                <a:srgbClr val="6A3A20"/>
              </a:solidFill>
            </a:endParaRPr>
          </a:p>
        </p:txBody>
      </p:sp>
      <p:sp>
        <p:nvSpPr>
          <p:cNvPr id="9" name="Slide Number Placeholder 8"/>
          <p:cNvSpPr>
            <a:spLocks noGrp="1"/>
          </p:cNvSpPr>
          <p:nvPr>
            <p:ph type="sldNum" sz="quarter" idx="12"/>
          </p:nvPr>
        </p:nvSpPr>
        <p:spPr/>
        <p:txBody>
          <a:bodyPr/>
          <a:lstStyle/>
          <a:p>
            <a:fld id="{DF28FB93-0A08-4E7D-8E63-9EFA29F1E093}" type="slidenum">
              <a:rPr lang="en-US" smtClean="0">
                <a:solidFill>
                  <a:srgbClr val="6A3A20"/>
                </a:solidFill>
              </a:rPr>
              <a:pPr/>
              <a:t>‹#›</a:t>
            </a:fld>
            <a:endParaRPr lang="en-US">
              <a:solidFill>
                <a:srgbClr val="6A3A20"/>
              </a:solidFill>
            </a:endParaRPr>
          </a:p>
        </p:txBody>
      </p:sp>
    </p:spTree>
    <p:extLst>
      <p:ext uri="{BB962C8B-B14F-4D97-AF65-F5344CB8AC3E}">
        <p14:creationId xmlns:p14="http://schemas.microsoft.com/office/powerpoint/2010/main" val="331989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lang="en-US">
              <a:solidFill>
                <a:srgbClr val="6A3A20"/>
              </a:solidFill>
            </a:endParaRPr>
          </a:p>
        </p:txBody>
      </p:sp>
      <p:sp>
        <p:nvSpPr>
          <p:cNvPr id="3" name="Date Placeholder 2"/>
          <p:cNvSpPr>
            <a:spLocks noGrp="1"/>
          </p:cNvSpPr>
          <p:nvPr>
            <p:ph type="dt" sz="half" idx="10"/>
          </p:nvPr>
        </p:nvSpPr>
        <p:spPr/>
        <p:txBody>
          <a:bodyPr/>
          <a:lstStyle/>
          <a:p>
            <a:fld id="{0AD0277E-2E27-48AA-8407-174A4D765614}" type="datetime1">
              <a:rPr lang="en-US" smtClean="0">
                <a:solidFill>
                  <a:srgbClr val="6A3A20"/>
                </a:solidFill>
              </a:rPr>
              <a:pPr/>
              <a:t>10/10/2021</a:t>
            </a:fld>
            <a:endParaRPr lang="en-US">
              <a:solidFill>
                <a:srgbClr val="6A3A20"/>
              </a:solidFill>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solidFill>
                  <a:srgbClr val="6A3A20"/>
                </a:solidFill>
              </a:rPr>
              <a:pPr/>
              <a:t>‹#›</a:t>
            </a:fld>
            <a:endParaRPr lang="en-US">
              <a:solidFill>
                <a:srgbClr val="6A3A20"/>
              </a:solidFill>
            </a:endParaRPr>
          </a:p>
        </p:txBody>
      </p:sp>
    </p:spTree>
    <p:extLst>
      <p:ext uri="{BB962C8B-B14F-4D97-AF65-F5344CB8AC3E}">
        <p14:creationId xmlns:p14="http://schemas.microsoft.com/office/powerpoint/2010/main" val="217426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9200" y="1803400"/>
            <a:ext cx="47752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7600" y="1803400"/>
            <a:ext cx="4775200"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lang="en-US">
              <a:solidFill>
                <a:srgbClr val="6A3A20"/>
              </a:solidFill>
            </a:endParaRPr>
          </a:p>
        </p:txBody>
      </p:sp>
      <p:sp>
        <p:nvSpPr>
          <p:cNvPr id="5" name="Date Placeholder 4"/>
          <p:cNvSpPr>
            <a:spLocks noGrp="1"/>
          </p:cNvSpPr>
          <p:nvPr>
            <p:ph type="dt" sz="half" idx="10"/>
          </p:nvPr>
        </p:nvSpPr>
        <p:spPr/>
        <p:txBody>
          <a:bodyPr/>
          <a:lstStyle/>
          <a:p>
            <a:fld id="{BAC09E36-8DD9-448B-8DC7-6CD389405A7B}" type="datetime1">
              <a:rPr lang="en-US" smtClean="0">
                <a:solidFill>
                  <a:srgbClr val="6A3A20"/>
                </a:solidFill>
              </a:rPr>
              <a:pPr/>
              <a:t>10/10/2021</a:t>
            </a:fld>
            <a:endParaRPr lang="en-US">
              <a:solidFill>
                <a:srgbClr val="6A3A20"/>
              </a:solidFill>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solidFill>
                  <a:srgbClr val="6A3A20"/>
                </a:solidFill>
              </a:rPr>
              <a:pPr/>
              <a:t>‹#›</a:t>
            </a:fld>
            <a:endParaRPr lang="en-US">
              <a:solidFill>
                <a:srgbClr val="6A3A20"/>
              </a:solidFill>
            </a:endParaRPr>
          </a:p>
        </p:txBody>
      </p:sp>
    </p:spTree>
    <p:extLst>
      <p:ext uri="{BB962C8B-B14F-4D97-AF65-F5344CB8AC3E}">
        <p14:creationId xmlns:p14="http://schemas.microsoft.com/office/powerpoint/2010/main" val="575309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74130FD-499F-4894-AD62-C3DDA6D91343}" type="datetime1">
              <a:rPr lang="en-US" smtClean="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756973007"/>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049819-26D9-4639-ACD9-1778E09FE223}" type="datetime1">
              <a:rPr lang="en-US" smtClean="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607232351"/>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F1BF5A-C490-4208-8FDD-AE8DF5A71761}" type="datetime1">
              <a:rPr lang="en-US" smtClean="0"/>
              <a:pPr/>
              <a:t>10/10/2021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312754978"/>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5C25850-DE81-411D-BAB1-33C2310A1D88}" type="datetime1">
              <a:rPr lang="en-US" smtClean="0"/>
              <a:pPr/>
              <a:t>10/10/2021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28277182"/>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D599CDB-3680-41C0-BCE2-341E59B8CBBC}" type="datetime1">
              <a:rPr lang="en-US" smtClean="0"/>
              <a:pPr/>
              <a:t>10/10/2021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46607945"/>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10016AF-8146-43CC-99FA-DAB7087B2826}" type="datetime1">
              <a:rPr lang="en-US" smtClean="0"/>
              <a:pPr/>
              <a:t>10/10/2021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248367011"/>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6D3C8A-C51C-465B-9EAC-54AF508F6415}" type="datetimeFigureOut">
              <a:rPr lang="en-US" smtClean="0"/>
              <a:pPr/>
              <a:t>10/10/2021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AA4ED6C-8A48-421A-ADF2-3AFB31B0387B}" type="slidenum">
              <a:rPr lang="en-US" smtClean="0"/>
              <a:pPr/>
              <a:t>‹#›</a:t>
            </a:fld>
            <a:endParaRPr lang="en-US"/>
          </a:p>
        </p:txBody>
      </p:sp>
    </p:spTree>
    <p:extLst>
      <p:ext uri="{BB962C8B-B14F-4D97-AF65-F5344CB8AC3E}">
        <p14:creationId xmlns:p14="http://schemas.microsoft.com/office/powerpoint/2010/main" val="3111356966"/>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1"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2.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4" Type="http://schemas.openxmlformats.org/officeDocument/2006/relationships/slideLayout" Target="../slideLayouts/slideLayout13.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1"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1"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8" Type="http://schemas.openxmlformats.org/officeDocument/2006/relationships/theme" Target="../theme/theme9.xml"/><Relationship Id="rId3" Type="http://schemas.openxmlformats.org/officeDocument/2006/relationships/slideLayout" Target="../slideLayouts/slideLayout20.xml"/><Relationship Id="rId7" Type="http://schemas.openxmlformats.org/officeDocument/2006/relationships/slideLayout" Target="../slideLayouts/slideLayout24.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10/10/2021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346601302"/>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10/10/2021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11489578"/>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Lst>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Flowchart: Document 6"/>
          <p:cNvSpPr/>
          <p:nvPr/>
        </p:nvSpPr>
        <p:spPr>
          <a:xfrm rot="10800000">
            <a:off x="1" y="1142899"/>
            <a:ext cx="12192000" cy="5562705"/>
          </a:xfrm>
          <a:custGeom>
            <a:avLst/>
            <a:gdLst>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378"/>
              <a:gd name="connsiteX1" fmla="*/ 21600 w 21600"/>
              <a:gd name="connsiteY1" fmla="*/ 0 h 19378"/>
              <a:gd name="connsiteX2" fmla="*/ 21600 w 21600"/>
              <a:gd name="connsiteY2" fmla="*/ 17322 h 19378"/>
              <a:gd name="connsiteX3" fmla="*/ 0 w 21600"/>
              <a:gd name="connsiteY3" fmla="*/ 19378 h 19378"/>
              <a:gd name="connsiteX4" fmla="*/ 0 w 21600"/>
              <a:gd name="connsiteY4" fmla="*/ 0 h 19378"/>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19974"/>
              <a:gd name="connsiteX1" fmla="*/ 21600 w 21600"/>
              <a:gd name="connsiteY1" fmla="*/ 0 h 19974"/>
              <a:gd name="connsiteX2" fmla="*/ 21600 w 21600"/>
              <a:gd name="connsiteY2" fmla="*/ 17322 h 19974"/>
              <a:gd name="connsiteX3" fmla="*/ 0 w 21600"/>
              <a:gd name="connsiteY3" fmla="*/ 19974 h 19974"/>
              <a:gd name="connsiteX4" fmla="*/ 0 w 21600"/>
              <a:gd name="connsiteY4" fmla="*/ 0 h 19974"/>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 name="connsiteX0" fmla="*/ 0 w 21600"/>
              <a:gd name="connsiteY0" fmla="*/ 0 h 20252"/>
              <a:gd name="connsiteX1" fmla="*/ 21600 w 21600"/>
              <a:gd name="connsiteY1" fmla="*/ 0 h 20252"/>
              <a:gd name="connsiteX2" fmla="*/ 21600 w 21600"/>
              <a:gd name="connsiteY2" fmla="*/ 17322 h 20252"/>
              <a:gd name="connsiteX3" fmla="*/ 0 w 21600"/>
              <a:gd name="connsiteY3" fmla="*/ 20252 h 20252"/>
              <a:gd name="connsiteX4" fmla="*/ 0 w 21600"/>
              <a:gd name="connsiteY4" fmla="*/ 0 h 2025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252">
                <a:moveTo>
                  <a:pt x="0" y="0"/>
                </a:moveTo>
                <a:lnTo>
                  <a:pt x="21600" y="0"/>
                </a:lnTo>
                <a:lnTo>
                  <a:pt x="21600" y="17322"/>
                </a:lnTo>
                <a:cubicBezTo>
                  <a:pt x="10800" y="17322"/>
                  <a:pt x="10056" y="24231"/>
                  <a:pt x="0" y="20252"/>
                </a:cubicBezTo>
                <a:lnTo>
                  <a:pt x="0" y="0"/>
                </a:lnTo>
                <a:close/>
              </a:path>
            </a:pathLst>
          </a:custGeom>
          <a:gradFill>
            <a:gsLst>
              <a:gs pos="100000">
                <a:schemeClr val="bg2">
                  <a:tint val="55000"/>
                  <a:satMod val="1800000"/>
                  <a:alpha val="55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8" name="Flowchart: Document 7"/>
          <p:cNvSpPr/>
          <p:nvPr/>
        </p:nvSpPr>
        <p:spPr>
          <a:xfrm rot="10800000">
            <a:off x="1" y="1341134"/>
            <a:ext cx="12192000" cy="4480425"/>
          </a:xfrm>
          <a:custGeom>
            <a:avLst/>
            <a:gdLst>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8944"/>
              <a:gd name="connsiteX1" fmla="*/ 21600 w 21600"/>
              <a:gd name="connsiteY1" fmla="*/ 0 h 18944"/>
              <a:gd name="connsiteX2" fmla="*/ 21600 w 21600"/>
              <a:gd name="connsiteY2" fmla="*/ 17322 h 18944"/>
              <a:gd name="connsiteX3" fmla="*/ 0 w 21600"/>
              <a:gd name="connsiteY3" fmla="*/ 18944 h 18944"/>
              <a:gd name="connsiteX4" fmla="*/ 0 w 21600"/>
              <a:gd name="connsiteY4" fmla="*/ 0 h 18944"/>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350"/>
              <a:gd name="connsiteX1" fmla="*/ 21600 w 21600"/>
              <a:gd name="connsiteY1" fmla="*/ 0 h 19350"/>
              <a:gd name="connsiteX2" fmla="*/ 21600 w 21600"/>
              <a:gd name="connsiteY2" fmla="*/ 17322 h 19350"/>
              <a:gd name="connsiteX3" fmla="*/ 0 w 21600"/>
              <a:gd name="connsiteY3" fmla="*/ 19350 h 19350"/>
              <a:gd name="connsiteX4" fmla="*/ 0 w 21600"/>
              <a:gd name="connsiteY4" fmla="*/ 0 h 19350"/>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19691"/>
              <a:gd name="connsiteX1" fmla="*/ 21600 w 21600"/>
              <a:gd name="connsiteY1" fmla="*/ 0 h 19691"/>
              <a:gd name="connsiteX2" fmla="*/ 21600 w 21600"/>
              <a:gd name="connsiteY2" fmla="*/ 17322 h 19691"/>
              <a:gd name="connsiteX3" fmla="*/ 0 w 21600"/>
              <a:gd name="connsiteY3" fmla="*/ 19691 h 19691"/>
              <a:gd name="connsiteX4" fmla="*/ 0 w 21600"/>
              <a:gd name="connsiteY4" fmla="*/ 0 h 19691"/>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 name="connsiteX0" fmla="*/ 0 w 21600"/>
              <a:gd name="connsiteY0" fmla="*/ 0 h 20032"/>
              <a:gd name="connsiteX1" fmla="*/ 21600 w 21600"/>
              <a:gd name="connsiteY1" fmla="*/ 0 h 20032"/>
              <a:gd name="connsiteX2" fmla="*/ 21600 w 21600"/>
              <a:gd name="connsiteY2" fmla="*/ 17322 h 20032"/>
              <a:gd name="connsiteX3" fmla="*/ 0 w 21600"/>
              <a:gd name="connsiteY3" fmla="*/ 20032 h 20032"/>
              <a:gd name="connsiteX4" fmla="*/ 0 w 21600"/>
              <a:gd name="connsiteY4" fmla="*/ 0 h 20032"/>
            </a:gdLst>
            <a:ahLst/>
            <a:cxnLst>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 ang="0">
                <a:pos x="connsiteX0" y="connsiteY0"/>
              </a:cxn>
              <a:cxn ang="0">
                <a:pos x="connsiteX1" y="connsiteY1"/>
              </a:cxn>
              <a:cxn ang="0">
                <a:pos x="connsiteX2" y="connsiteY2"/>
              </a:cxn>
              <a:cxn ang="0">
                <a:pos x="connsiteX3" y="connsiteY3"/>
              </a:cxn>
              <a:cxn ang="0">
                <a:pos x="connsiteX4" y="connsiteY4"/>
              </a:cxn>
            </a:cxnLst>
            <a:rect l="l" t="t" r="r" b="b"/>
            <a:pathLst>
              <a:path w="21600" h="20032">
                <a:moveTo>
                  <a:pt x="0" y="0"/>
                </a:moveTo>
                <a:lnTo>
                  <a:pt x="21600" y="0"/>
                </a:lnTo>
                <a:lnTo>
                  <a:pt x="21600" y="17322"/>
                </a:lnTo>
                <a:cubicBezTo>
                  <a:pt x="10800" y="17322"/>
                  <a:pt x="8684" y="24776"/>
                  <a:pt x="0" y="20032"/>
                </a:cubicBezTo>
                <a:lnTo>
                  <a:pt x="0" y="0"/>
                </a:lnTo>
                <a:close/>
              </a:path>
            </a:pathLst>
          </a:custGeom>
          <a:gradFill>
            <a:gsLst>
              <a:gs pos="100000">
                <a:schemeClr val="bg2">
                  <a:tint val="40000"/>
                  <a:satMod val="1900000"/>
                  <a:alpha val="30000"/>
                </a:schemeClr>
              </a:gs>
              <a:gs pos="65000">
                <a:schemeClr val="bg2">
                  <a:shade val="100000"/>
                  <a:satMod val="600000"/>
                  <a:alpha val="0"/>
                </a:schemeClr>
              </a:gs>
            </a:gsLst>
            <a:lin ang="4800000" scaled="1"/>
          </a:gradFill>
          <a:ln w="317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dirty="0"/>
          </a:p>
        </p:txBody>
      </p:sp>
      <p:sp>
        <p:nvSpPr>
          <p:cNvPr id="9" name="Title Placeholder 8"/>
          <p:cNvSpPr>
            <a:spLocks noGrp="1"/>
          </p:cNvSpPr>
          <p:nvPr>
            <p:ph type="title"/>
          </p:nvPr>
        </p:nvSpPr>
        <p:spPr>
          <a:xfrm>
            <a:off x="609600" y="304800"/>
            <a:ext cx="10972800" cy="685800"/>
          </a:xfrm>
          <a:prstGeom prst="rect">
            <a:avLst/>
          </a:prstGeom>
        </p:spPr>
        <p:txBody>
          <a:bodyPr vert="horz" lIns="0" tIns="9144" rIns="0" bIns="9144" anchor="b">
            <a:normAutofit/>
          </a:bodyPr>
          <a:lstStyle/>
          <a:p>
            <a:r>
              <a:rPr lang="en-US" dirty="0"/>
              <a:t>Click to edit Master title style</a:t>
            </a:r>
          </a:p>
        </p:txBody>
      </p:sp>
      <p:sp>
        <p:nvSpPr>
          <p:cNvPr id="30" name="Text Placeholder 29"/>
          <p:cNvSpPr>
            <a:spLocks noGrp="1"/>
          </p:cNvSpPr>
          <p:nvPr>
            <p:ph type="body" idx="1"/>
          </p:nvPr>
        </p:nvSpPr>
        <p:spPr>
          <a:xfrm>
            <a:off x="609600" y="1295401"/>
            <a:ext cx="10972800" cy="4999037"/>
          </a:xfrm>
          <a:prstGeom prst="rect">
            <a:avLst/>
          </a:prstGeom>
        </p:spPr>
        <p:txBody>
          <a:bodyPr vert="horz" lIns="91440">
            <a:normAutofit/>
          </a:bodyPr>
          <a:lstStyle/>
          <a:p>
            <a:pPr lvl="0"/>
            <a:r>
              <a:rPr lang="en-US" dirty="0"/>
              <a:t>Click to edit Master text styles</a:t>
            </a:r>
          </a:p>
        </p:txBody>
      </p:sp>
      <p:sp>
        <p:nvSpPr>
          <p:cNvPr id="10" name="Date Placeholder 9"/>
          <p:cNvSpPr>
            <a:spLocks noGrp="1"/>
          </p:cNvSpPr>
          <p:nvPr>
            <p:ph type="dt" sz="half" idx="2"/>
          </p:nvPr>
        </p:nvSpPr>
        <p:spPr>
          <a:xfrm>
            <a:off x="609600" y="6356351"/>
            <a:ext cx="2641600" cy="365125"/>
          </a:xfrm>
          <a:prstGeom prst="rect">
            <a:avLst/>
          </a:prstGeom>
        </p:spPr>
        <p:txBody>
          <a:bodyPr vert="horz" anchor="b"/>
          <a:lstStyle>
            <a:lvl1pPr algn="ctr">
              <a:defRPr sz="1200">
                <a:solidFill>
                  <a:schemeClr val="tx2">
                    <a:shade val="50000"/>
                  </a:schemeClr>
                </a:solidFill>
              </a:defRPr>
            </a:lvl1pPr>
          </a:lstStyle>
          <a:p>
            <a:fld id="{4D599CDB-3680-41C0-BCE2-341E59B8CBBC}" type="datetime1">
              <a:rPr lang="en-US" smtClean="0"/>
              <a:pPr/>
              <a:t>10/10/2021</a:t>
            </a:fld>
            <a:endParaRPr lang="en-US" dirty="0"/>
          </a:p>
        </p:txBody>
      </p:sp>
      <p:sp>
        <p:nvSpPr>
          <p:cNvPr id="22" name="Footer Placeholder 21"/>
          <p:cNvSpPr>
            <a:spLocks noGrp="1"/>
          </p:cNvSpPr>
          <p:nvPr>
            <p:ph type="ftr" sz="quarter" idx="3"/>
          </p:nvPr>
        </p:nvSpPr>
        <p:spPr>
          <a:xfrm>
            <a:off x="3251200" y="6356351"/>
            <a:ext cx="3860800" cy="365125"/>
          </a:xfrm>
          <a:prstGeom prst="rect">
            <a:avLst/>
          </a:prstGeom>
        </p:spPr>
        <p:txBody>
          <a:bodyPr vert="horz" lIns="0" anchor="b"/>
          <a:lstStyle>
            <a:lvl1pPr algn="l">
              <a:defRPr sz="12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10871200" y="6356351"/>
            <a:ext cx="711200" cy="365125"/>
          </a:xfrm>
          <a:prstGeom prst="rect">
            <a:avLst/>
          </a:prstGeom>
        </p:spPr>
        <p:txBody>
          <a:bodyPr vert="horz" lIns="91440" rIns="0" anchor="b"/>
          <a:lstStyle>
            <a:lvl1pPr algn="r">
              <a:defRPr sz="1400">
                <a:solidFill>
                  <a:schemeClr val="tx2">
                    <a:shade val="50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3135081776"/>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Lst>
  <p:transition spd="med">
    <p:fade/>
  </p:transition>
  <p:hf hdr="0" ftr="0" dt="0"/>
  <p:txStyles>
    <p:titleStyle>
      <a:lvl1pPr algn="l" rtl="0" eaLnBrk="1" latinLnBrk="0" hangingPunct="1">
        <a:spcBef>
          <a:spcPct val="0"/>
        </a:spcBef>
        <a:buNone/>
        <a:defRPr sz="4000" b="1" kern="1200">
          <a:ln w="500">
            <a:solidFill>
              <a:schemeClr val="tx2">
                <a:shade val="20000"/>
                <a:satMod val="350000"/>
              </a:schemeClr>
            </a:solidFill>
          </a:ln>
          <a:solidFill>
            <a:schemeClr val="tx2">
              <a:tint val="100000"/>
              <a:satMod val="250000"/>
            </a:schemeClr>
          </a:solidFill>
          <a:effectLst>
            <a:outerShdw blurRad="30000" dist="30000" dir="2700000" algn="tl" rotWithShape="0">
              <a:schemeClr val="bg2">
                <a:shade val="45000"/>
                <a:satMod val="150000"/>
                <a:alpha val="90000"/>
              </a:schemeClr>
            </a:outerShdw>
          </a:effectLst>
          <a:latin typeface="+mj-lt"/>
          <a:ea typeface="+mj-ea"/>
          <a:cs typeface="+mj-cs"/>
        </a:defRPr>
      </a:lvl1pPr>
    </p:titleStyle>
    <p:bodyStyle>
      <a:lvl1pPr marL="320040" indent="-320040" algn="l" rtl="0" eaLnBrk="1" latinLnBrk="0" hangingPunct="1">
        <a:spcBef>
          <a:spcPct val="20000"/>
        </a:spcBef>
        <a:buClr>
          <a:schemeClr val="accent1"/>
        </a:buClr>
        <a:buSzPct val="70000"/>
        <a:buFontTx/>
        <a:buNone/>
        <a:defRPr sz="3600" kern="1200">
          <a:solidFill>
            <a:schemeClr val="tx1"/>
          </a:solidFill>
          <a:latin typeface="+mn-lt"/>
          <a:ea typeface="+mn-ea"/>
          <a:cs typeface="+mn-cs"/>
        </a:defRPr>
      </a:lvl1pPr>
      <a:lvl2pPr marL="630936" indent="-274320" algn="l" rtl="0" eaLnBrk="1" latinLnBrk="0" hangingPunct="1">
        <a:spcBef>
          <a:spcPct val="20000"/>
        </a:spcBef>
        <a:buClr>
          <a:schemeClr val="accent2"/>
        </a:buClr>
        <a:buFontTx/>
        <a:buNone/>
        <a:defRPr sz="2600" kern="1200">
          <a:solidFill>
            <a:schemeClr val="tx1"/>
          </a:solidFill>
          <a:latin typeface="+mn-lt"/>
          <a:ea typeface="+mn-ea"/>
          <a:cs typeface="+mn-cs"/>
        </a:defRPr>
      </a:lvl2pPr>
      <a:lvl3pPr marL="923544" indent="-274320" algn="l" rtl="0" eaLnBrk="1" latinLnBrk="0" hangingPunct="1">
        <a:spcBef>
          <a:spcPct val="20000"/>
        </a:spcBef>
        <a:buClr>
          <a:schemeClr val="accent3"/>
        </a:buClr>
        <a:buFontTx/>
        <a:buNone/>
        <a:defRPr sz="2400" kern="1200">
          <a:solidFill>
            <a:schemeClr val="tx1"/>
          </a:solidFill>
          <a:latin typeface="+mn-lt"/>
          <a:ea typeface="+mn-ea"/>
          <a:cs typeface="+mn-cs"/>
        </a:defRPr>
      </a:lvl3pPr>
      <a:lvl4pPr marL="1188720" indent="-228600" algn="l" rtl="0" eaLnBrk="1" latinLnBrk="0" hangingPunct="1">
        <a:spcBef>
          <a:spcPct val="20000"/>
        </a:spcBef>
        <a:buClr>
          <a:schemeClr val="accent4"/>
        </a:buClr>
        <a:buFontTx/>
        <a:buNone/>
        <a:defRPr sz="2200" kern="1200">
          <a:solidFill>
            <a:schemeClr val="tx1"/>
          </a:solidFill>
          <a:latin typeface="+mn-lt"/>
          <a:ea typeface="+mn-ea"/>
          <a:cs typeface="+mn-cs"/>
        </a:defRPr>
      </a:lvl4pPr>
      <a:lvl5pPr marL="1426464" indent="-228600" algn="l" rtl="0" eaLnBrk="1" latinLnBrk="0" hangingPunct="1">
        <a:spcBef>
          <a:spcPct val="20000"/>
        </a:spcBef>
        <a:buClr>
          <a:schemeClr val="accent5"/>
        </a:buClr>
        <a:buFontTx/>
        <a:buNone/>
        <a:defRPr sz="2000" kern="1200">
          <a:solidFill>
            <a:schemeClr val="tx1"/>
          </a:solidFill>
          <a:latin typeface="+mn-lt"/>
          <a:ea typeface="+mn-ea"/>
          <a:cs typeface="+mn-cs"/>
        </a:defRPr>
      </a:lvl5pPr>
      <a:lvl6pPr marL="1673352" indent="-228600" algn="l" rtl="0" eaLnBrk="1" latinLnBrk="0" hangingPunct="1">
        <a:spcBef>
          <a:spcPct val="20000"/>
        </a:spcBef>
        <a:buClr>
          <a:schemeClr val="accent6"/>
        </a:buClr>
        <a:buFont typeface="Wingdings 2"/>
        <a:buChar char=""/>
        <a:defRPr sz="1800" kern="1200">
          <a:solidFill>
            <a:schemeClr val="tx1"/>
          </a:solidFill>
          <a:latin typeface="+mn-lt"/>
          <a:ea typeface="+mn-ea"/>
          <a:cs typeface="+mn-cs"/>
        </a:defRPr>
      </a:lvl6pPr>
      <a:lvl7pPr marL="1911096" indent="-228600" algn="l" rtl="0" eaLnBrk="1" latinLnBrk="0" hangingPunct="1">
        <a:spcBef>
          <a:spcPct val="20000"/>
        </a:spcBef>
        <a:buClr>
          <a:schemeClr val="tx2"/>
        </a:buClr>
        <a:buFont typeface="Wingdings 2"/>
        <a:buChar char=""/>
        <a:defRPr sz="1600" kern="1200">
          <a:solidFill>
            <a:schemeClr val="tx1"/>
          </a:solidFill>
          <a:latin typeface="+mn-lt"/>
          <a:ea typeface="+mn-ea"/>
          <a:cs typeface="+mn-cs"/>
        </a:defRPr>
      </a:lvl7pPr>
      <a:lvl8pPr marL="2121408"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8pPr>
      <a:lvl9pPr marL="2322576" indent="-182880" algn="l" rtl="0" eaLnBrk="1" latinLnBrk="0" hangingPunct="1">
        <a:spcBef>
          <a:spcPct val="20000"/>
        </a:spcBef>
        <a:buClr>
          <a:schemeClr val="tx2"/>
        </a:buClr>
        <a:buFont typeface="Wingdings 2"/>
        <a:buChar char=""/>
        <a:defRPr sz="1400" kern="1200">
          <a:solidFill>
            <a:schemeClr val="tx1"/>
          </a:solidFill>
          <a:latin typeface="+mn-lt"/>
          <a:ea typeface="+mn-ea"/>
          <a:cs typeface="+mn-cs"/>
        </a:defRPr>
      </a:lvl9pPr>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10/10/2021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2650117403"/>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10/10/2021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4139361086"/>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10/10/2021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288952417"/>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10/10/2021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526815744"/>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599CDB-3680-41C0-BCE2-341E59B8CBBC}" type="datetime1">
              <a:rPr lang="en-US" smtClean="0"/>
              <a:pPr/>
              <a:t>10/10/2021</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9E2D22-DD58-44C8-9B17-5965D8DB2927}" type="slidenum">
              <a:rPr lang="en-US" smtClean="0"/>
              <a:pPr/>
              <a:t>‹#›</a:t>
            </a:fld>
            <a:endParaRPr lang="en-US" dirty="0"/>
          </a:p>
        </p:txBody>
      </p:sp>
    </p:spTree>
    <p:extLst>
      <p:ext uri="{BB962C8B-B14F-4D97-AF65-F5344CB8AC3E}">
        <p14:creationId xmlns:p14="http://schemas.microsoft.com/office/powerpoint/2010/main" val="1493579642"/>
      </p:ext>
    </p:extLst>
  </p:cSld>
  <p:clrMap bg1="lt1" tx1="dk1" bg2="lt2" tx2="dk2" accent1="accent1" accent2="accent2" accent3="accent3" accent4="accent4" accent5="accent5" accent6="accent6" hlink="hlink" folHlink="folHlink"/>
  <p:transition spd="med">
    <p:fad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ts val="0"/>
        </a:spcBef>
        <a:spcAft>
          <a:spcPts val="1200"/>
        </a:spcAft>
        <a:buFontTx/>
        <a:buNone/>
        <a:defRPr sz="3600" kern="1200" baseline="0">
          <a:solidFill>
            <a:schemeClr val="bg1"/>
          </a:solidFill>
          <a:latin typeface="+mn-lt"/>
          <a:ea typeface="+mn-ea"/>
          <a:cs typeface="+mn-cs"/>
        </a:defRPr>
      </a:lvl1pPr>
      <a:lvl2pPr marL="742950" indent="-285750" algn="l" defTabSz="914400" rtl="0" eaLnBrk="1" latinLnBrk="0" hangingPunct="1">
        <a:spcBef>
          <a:spcPts val="0"/>
        </a:spcBef>
        <a:spcAft>
          <a:spcPts val="1200"/>
        </a:spcAft>
        <a:buFontTx/>
        <a:buNone/>
        <a:defRPr sz="3200" kern="1200" baseline="0">
          <a:solidFill>
            <a:schemeClr val="bg1"/>
          </a:solidFill>
          <a:latin typeface="+mn-lt"/>
          <a:ea typeface="+mn-ea"/>
          <a:cs typeface="+mn-cs"/>
        </a:defRPr>
      </a:lvl2pPr>
      <a:lvl3pPr marL="1143000" indent="-228600" algn="l" defTabSz="914400" rtl="0" eaLnBrk="1" latinLnBrk="0" hangingPunct="1">
        <a:spcBef>
          <a:spcPts val="0"/>
        </a:spcBef>
        <a:spcAft>
          <a:spcPts val="1200"/>
        </a:spcAft>
        <a:buFontTx/>
        <a:buNone/>
        <a:defRPr sz="2800" kern="1200" baseline="0">
          <a:solidFill>
            <a:schemeClr val="bg1"/>
          </a:solidFill>
          <a:latin typeface="+mn-lt"/>
          <a:ea typeface="+mn-ea"/>
          <a:cs typeface="+mn-cs"/>
        </a:defRPr>
      </a:lvl3pPr>
      <a:lvl4pPr marL="1600200" indent="-228600" algn="l" defTabSz="914400" rtl="0" eaLnBrk="1" latinLnBrk="0" hangingPunct="1">
        <a:spcBef>
          <a:spcPts val="0"/>
        </a:spcBef>
        <a:spcAft>
          <a:spcPts val="1200"/>
        </a:spcAft>
        <a:buFontTx/>
        <a:buNone/>
        <a:defRPr sz="2400" kern="1200" baseline="0">
          <a:solidFill>
            <a:schemeClr val="bg1"/>
          </a:solidFill>
          <a:latin typeface="+mn-lt"/>
          <a:ea typeface="+mn-ea"/>
          <a:cs typeface="+mn-cs"/>
        </a:defRPr>
      </a:lvl4pPr>
      <a:lvl5pPr marL="2057400" indent="-228600" algn="l" defTabSz="914400" rtl="0" eaLnBrk="1" latinLnBrk="0" hangingPunct="1">
        <a:spcBef>
          <a:spcPts val="0"/>
        </a:spcBef>
        <a:spcAft>
          <a:spcPts val="1200"/>
        </a:spcAft>
        <a:buFontTx/>
        <a:buNone/>
        <a:defRPr sz="2000" kern="1200" baseline="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a:blip r:embed="rId9"/>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 y="0"/>
            <a:ext cx="12192000"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801" y="301752"/>
            <a:ext cx="11582400"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sz="1800"/>
          </a:p>
        </p:txBody>
      </p:sp>
      <p:sp>
        <p:nvSpPr>
          <p:cNvPr id="2" name="Title Placeholder 1"/>
          <p:cNvSpPr>
            <a:spLocks noGrp="1"/>
          </p:cNvSpPr>
          <p:nvPr>
            <p:ph type="title"/>
          </p:nvPr>
        </p:nvSpPr>
        <p:spPr>
          <a:xfrm>
            <a:off x="1219201" y="431800"/>
            <a:ext cx="975360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9201" y="1803400"/>
            <a:ext cx="975360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9200" y="6172200"/>
            <a:ext cx="7416801"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9200" y="6172200"/>
            <a:ext cx="1219201" cy="304800"/>
          </a:xfrm>
          <a:prstGeom prst="rect">
            <a:avLst/>
          </a:prstGeom>
        </p:spPr>
        <p:txBody>
          <a:bodyPr vert="horz" lIns="91440" tIns="45720" rIns="91440" bIns="45720" rtlCol="0" anchor="ctr"/>
          <a:lstStyle>
            <a:lvl1pPr algn="r">
              <a:defRPr sz="1100">
                <a:solidFill>
                  <a:schemeClr val="tx1"/>
                </a:solidFill>
              </a:defRPr>
            </a:lvl1pPr>
          </a:lstStyle>
          <a:p>
            <a:fld id="{A115B90B-0C40-456E-876D-8A1BFD914488}" type="datetime1">
              <a:rPr lang="en-US" smtClean="0"/>
              <a:t>10/10/2021</a:t>
            </a:fld>
            <a:endParaRPr/>
          </a:p>
        </p:txBody>
      </p:sp>
      <p:sp>
        <p:nvSpPr>
          <p:cNvPr id="6" name="Slide Number Placeholder 5"/>
          <p:cNvSpPr>
            <a:spLocks noGrp="1"/>
          </p:cNvSpPr>
          <p:nvPr>
            <p:ph type="sldNum" sz="quarter" idx="4"/>
          </p:nvPr>
        </p:nvSpPr>
        <p:spPr>
          <a:xfrm>
            <a:off x="10261601" y="6172200"/>
            <a:ext cx="711200"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2675840228"/>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39">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a:t>Deuteronomy</a:t>
            </a:r>
          </a:p>
        </p:txBody>
      </p:sp>
      <p:sp>
        <p:nvSpPr>
          <p:cNvPr id="3" name="Subtitle 2"/>
          <p:cNvSpPr>
            <a:spLocks noGrp="1"/>
          </p:cNvSpPr>
          <p:nvPr>
            <p:ph type="subTitle" idx="1"/>
          </p:nvPr>
        </p:nvSpPr>
        <p:spPr/>
        <p:txBody>
          <a:bodyPr/>
          <a:lstStyle/>
          <a:p>
            <a:r>
              <a:rPr lang="en-US" dirty="0"/>
              <a:t>An Overview of the Last Book of the Pentateuch</a:t>
            </a:r>
          </a:p>
        </p:txBody>
      </p:sp>
    </p:spTree>
    <p:extLst>
      <p:ext uri="{BB962C8B-B14F-4D97-AF65-F5344CB8AC3E}">
        <p14:creationId xmlns:p14="http://schemas.microsoft.com/office/powerpoint/2010/main" val="38829778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Suzerainty Treaties</a:t>
            </a:r>
          </a:p>
        </p:txBody>
      </p:sp>
      <p:pic>
        <p:nvPicPr>
          <p:cNvPr id="6" name="Picture 5" descr="A picture containing text, wall, indoor, bathroom&#10;&#10;Description automatically generated">
            <a:extLst>
              <a:ext uri="{FF2B5EF4-FFF2-40B4-BE49-F238E27FC236}">
                <a16:creationId xmlns:a16="http://schemas.microsoft.com/office/drawing/2014/main" id="{4871F3B8-0AD5-4F50-BDAF-8D92286EB3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49594" y="1277764"/>
            <a:ext cx="3585394" cy="430247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4D47CCEA-37BB-4620-9ED5-1C9DBE112443}"/>
              </a:ext>
            </a:extLst>
          </p:cNvPr>
          <p:cNvSpPr txBox="1"/>
          <p:nvPr/>
        </p:nvSpPr>
        <p:spPr>
          <a:xfrm>
            <a:off x="7349594" y="5638800"/>
            <a:ext cx="3661594" cy="560666"/>
          </a:xfrm>
          <a:prstGeom prst="rect">
            <a:avLst/>
          </a:prstGeom>
          <a:noFill/>
        </p:spPr>
        <p:txBody>
          <a:bodyPr wrap="square">
            <a:spAutoFit/>
          </a:bodyPr>
          <a:lstStyle/>
          <a:p>
            <a:r>
              <a:rPr lang="en-US" sz="1000" dirty="0">
                <a:solidFill>
                  <a:srgbClr val="6A3A20"/>
                </a:solidFill>
                <a:latin typeface="Constantia"/>
              </a:rPr>
              <a:t>Text of a treaty, Hittite cuneiform, bronze tablet, 13th. cen. B.C., from </a:t>
            </a:r>
            <a:r>
              <a:rPr lang="en-US" sz="1000" dirty="0" err="1">
                <a:solidFill>
                  <a:srgbClr val="6A3A20"/>
                </a:solidFill>
                <a:latin typeface="Constantia"/>
              </a:rPr>
              <a:t>Hattusha</a:t>
            </a:r>
            <a:r>
              <a:rPr lang="en-US" sz="1000" dirty="0">
                <a:solidFill>
                  <a:srgbClr val="6A3A20"/>
                </a:solidFill>
                <a:latin typeface="Constantia"/>
              </a:rPr>
              <a:t> (capital city of Hittites), at the Anatolian Civilizations Museum.</a:t>
            </a:r>
          </a:p>
        </p:txBody>
      </p:sp>
      <p:sp>
        <p:nvSpPr>
          <p:cNvPr id="5" name="Text Placeholder 2">
            <a:extLst>
              <a:ext uri="{FF2B5EF4-FFF2-40B4-BE49-F238E27FC236}">
                <a16:creationId xmlns:a16="http://schemas.microsoft.com/office/drawing/2014/main" id="{54BF9279-48E2-41E6-B807-11F52F31877D}"/>
              </a:ext>
            </a:extLst>
          </p:cNvPr>
          <p:cNvSpPr txBox="1">
            <a:spLocks/>
          </p:cNvSpPr>
          <p:nvPr/>
        </p:nvSpPr>
        <p:spPr>
          <a:xfrm>
            <a:off x="914400" y="1788527"/>
            <a:ext cx="5715000" cy="4302472"/>
          </a:xfrm>
          <a:prstGeom prst="rect">
            <a:avLst/>
          </a:prstGeom>
        </p:spPr>
        <p:txBody>
          <a:bodyPr anchor="t">
            <a:normAutofit fontScale="70000" lnSpcReduction="20000"/>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342900" indent="-342900">
              <a:buClr>
                <a:srgbClr val="6A3A20"/>
              </a:buClr>
            </a:pPr>
            <a:r>
              <a:rPr lang="en-US" sz="2900" dirty="0">
                <a:solidFill>
                  <a:srgbClr val="6A3A20"/>
                </a:solidFill>
                <a:latin typeface="Constantia"/>
                <a:cs typeface="Arial" panose="020B0604020202020204" pitchFamily="34" charset="0"/>
              </a:rPr>
              <a:t>Suzerain: a superior, sovereign, dominant state </a:t>
            </a:r>
          </a:p>
          <a:p>
            <a:pPr marL="342900" indent="-342900">
              <a:buClr>
                <a:srgbClr val="6A3A20"/>
              </a:buClr>
            </a:pPr>
            <a:r>
              <a:rPr lang="en-US" sz="2900" dirty="0">
                <a:solidFill>
                  <a:srgbClr val="6A3A20"/>
                </a:solidFill>
                <a:latin typeface="Constantia"/>
                <a:cs typeface="Arial" panose="020B0604020202020204" pitchFamily="34" charset="0"/>
              </a:rPr>
              <a:t>Vassal: a subservient, subordinate state </a:t>
            </a:r>
          </a:p>
          <a:p>
            <a:pPr marL="342900" indent="-342900">
              <a:buClr>
                <a:srgbClr val="6A3A20"/>
              </a:buClr>
            </a:pPr>
            <a:r>
              <a:rPr lang="en-US" sz="2900" dirty="0">
                <a:solidFill>
                  <a:srgbClr val="6A3A20"/>
                </a:solidFill>
                <a:latin typeface="Constantia"/>
                <a:cs typeface="Arial" panose="020B0604020202020204" pitchFamily="34" charset="0"/>
              </a:rPr>
              <a:t>Six Elements:</a:t>
            </a:r>
            <a:br>
              <a:rPr lang="en-US" sz="2900" dirty="0">
                <a:solidFill>
                  <a:srgbClr val="6A3A20"/>
                </a:solidFill>
                <a:latin typeface="Constantia"/>
                <a:cs typeface="Arial" panose="020B0604020202020204" pitchFamily="34" charset="0"/>
              </a:rPr>
            </a:br>
            <a:endParaRPr lang="en-US" sz="2900" dirty="0">
              <a:solidFill>
                <a:srgbClr val="6A3A20"/>
              </a:solidFill>
              <a:latin typeface="Constantia"/>
              <a:cs typeface="Arial" panose="020B0604020202020204" pitchFamily="34" charset="0"/>
            </a:endParaRPr>
          </a:p>
          <a:p>
            <a:pPr marL="768096" indent="-457200">
              <a:lnSpc>
                <a:spcPct val="107000"/>
              </a:lnSpc>
              <a:spcBef>
                <a:spcPts val="0"/>
              </a:spcBef>
              <a:buClr>
                <a:srgbClr val="6A3A20"/>
              </a:buClr>
              <a:buFont typeface="+mj-lt"/>
              <a:buAutoNum type="arabicPeriod"/>
            </a:pPr>
            <a:r>
              <a:rPr lang="en-US" sz="2300" dirty="0">
                <a:solidFill>
                  <a:srgbClr val="6A3A20"/>
                </a:solidFill>
                <a:latin typeface="Constantia"/>
                <a:ea typeface="Noto Sans Symbols"/>
                <a:cs typeface="Noto Sans Symbols"/>
              </a:rPr>
              <a:t>Preamble (identifying the parties)</a:t>
            </a:r>
            <a:br>
              <a:rPr lang="en-US" sz="2300" dirty="0">
                <a:solidFill>
                  <a:srgbClr val="6A3A20"/>
                </a:solidFill>
                <a:latin typeface="Constantia"/>
                <a:ea typeface="Noto Sans Symbols"/>
                <a:cs typeface="Noto Sans Symbols"/>
              </a:rPr>
            </a:br>
            <a:r>
              <a:rPr lang="en-US" sz="2300" dirty="0">
                <a:solidFill>
                  <a:srgbClr val="6A3A20"/>
                </a:solidFill>
                <a:latin typeface="Constantia"/>
                <a:ea typeface="Noto Sans Symbols"/>
                <a:cs typeface="Noto Sans Symbols"/>
              </a:rPr>
              <a:t> </a:t>
            </a:r>
          </a:p>
          <a:p>
            <a:pPr marL="768096" indent="-457200">
              <a:lnSpc>
                <a:spcPct val="107000"/>
              </a:lnSpc>
              <a:spcBef>
                <a:spcPts val="0"/>
              </a:spcBef>
              <a:buClr>
                <a:srgbClr val="6A3A20"/>
              </a:buClr>
              <a:buFont typeface="+mj-lt"/>
              <a:buAutoNum type="arabicPeriod"/>
            </a:pPr>
            <a:r>
              <a:rPr lang="en-US" sz="2300" dirty="0">
                <a:solidFill>
                  <a:srgbClr val="6A3A20"/>
                </a:solidFill>
                <a:latin typeface="Constantia"/>
                <a:ea typeface="Noto Sans Symbols"/>
                <a:cs typeface="Noto Sans Symbols"/>
              </a:rPr>
              <a:t>Historical prologue (summary)</a:t>
            </a:r>
            <a:br>
              <a:rPr lang="en-US" sz="2300" dirty="0">
                <a:solidFill>
                  <a:srgbClr val="6A3A20"/>
                </a:solidFill>
                <a:latin typeface="Constantia"/>
                <a:ea typeface="Noto Sans Symbols"/>
                <a:cs typeface="Noto Sans Symbols"/>
              </a:rPr>
            </a:br>
            <a:endParaRPr lang="en-US" sz="2300" dirty="0">
              <a:solidFill>
                <a:srgbClr val="6A3A20"/>
              </a:solidFill>
              <a:latin typeface="Constantia"/>
              <a:ea typeface="Noto Sans Symbols"/>
              <a:cs typeface="Noto Sans Symbols"/>
            </a:endParaRPr>
          </a:p>
          <a:p>
            <a:pPr marL="768096" indent="-457200">
              <a:lnSpc>
                <a:spcPct val="107000"/>
              </a:lnSpc>
              <a:spcBef>
                <a:spcPts val="0"/>
              </a:spcBef>
              <a:buClr>
                <a:srgbClr val="6A3A20"/>
              </a:buClr>
              <a:buFont typeface="+mj-lt"/>
              <a:buAutoNum type="arabicPeriod"/>
            </a:pPr>
            <a:r>
              <a:rPr lang="en-US" sz="2300" dirty="0">
                <a:solidFill>
                  <a:srgbClr val="6A3A20"/>
                </a:solidFill>
                <a:latin typeface="Constantia"/>
                <a:ea typeface="Noto Sans Symbols"/>
                <a:cs typeface="Noto Sans Symbols"/>
              </a:rPr>
              <a:t>Stipulations (demands/rules/laws, i.e., a list of the vassal’s obligations)</a:t>
            </a:r>
            <a:br>
              <a:rPr lang="en-US" sz="2300" dirty="0">
                <a:solidFill>
                  <a:srgbClr val="6A3A20"/>
                </a:solidFill>
                <a:latin typeface="Constantia"/>
                <a:ea typeface="Noto Sans Symbols"/>
                <a:cs typeface="Noto Sans Symbols"/>
              </a:rPr>
            </a:br>
            <a:endParaRPr lang="en-US" sz="2300" dirty="0">
              <a:solidFill>
                <a:srgbClr val="6A3A20"/>
              </a:solidFill>
              <a:latin typeface="Constantia"/>
              <a:ea typeface="Noto Sans Symbols"/>
              <a:cs typeface="Noto Sans Symbols"/>
            </a:endParaRPr>
          </a:p>
          <a:p>
            <a:pPr marL="768096" indent="-457200">
              <a:lnSpc>
                <a:spcPct val="107000"/>
              </a:lnSpc>
              <a:spcBef>
                <a:spcPts val="0"/>
              </a:spcBef>
              <a:buClr>
                <a:srgbClr val="6A3A20"/>
              </a:buClr>
              <a:buFont typeface="+mj-lt"/>
              <a:buAutoNum type="arabicPeriod"/>
            </a:pPr>
            <a:r>
              <a:rPr lang="en-US" sz="2300" dirty="0">
                <a:solidFill>
                  <a:srgbClr val="6A3A20"/>
                </a:solidFill>
                <a:latin typeface="Constantia"/>
                <a:ea typeface="Noto Sans Symbols"/>
                <a:cs typeface="Noto Sans Symbols"/>
              </a:rPr>
              <a:t>Document deposit (an accessible copy of the treaty)</a:t>
            </a:r>
            <a:br>
              <a:rPr lang="en-US" sz="2300" dirty="0">
                <a:solidFill>
                  <a:srgbClr val="6A3A20"/>
                </a:solidFill>
                <a:latin typeface="Constantia"/>
                <a:ea typeface="Noto Sans Symbols"/>
                <a:cs typeface="Noto Sans Symbols"/>
              </a:rPr>
            </a:br>
            <a:endParaRPr lang="en-US" sz="2300" dirty="0">
              <a:solidFill>
                <a:srgbClr val="6A3A20"/>
              </a:solidFill>
              <a:latin typeface="Constantia"/>
              <a:ea typeface="Noto Sans Symbols"/>
              <a:cs typeface="Noto Sans Symbols"/>
            </a:endParaRPr>
          </a:p>
          <a:p>
            <a:pPr marL="768096" indent="-457200">
              <a:lnSpc>
                <a:spcPct val="107000"/>
              </a:lnSpc>
              <a:spcBef>
                <a:spcPts val="0"/>
              </a:spcBef>
              <a:buClr>
                <a:srgbClr val="6A3A20"/>
              </a:buClr>
              <a:buFont typeface="+mj-lt"/>
              <a:buAutoNum type="arabicPeriod"/>
            </a:pPr>
            <a:r>
              <a:rPr lang="en-US" sz="2300" dirty="0">
                <a:solidFill>
                  <a:srgbClr val="6A3A20"/>
                </a:solidFill>
                <a:latin typeface="Constantia"/>
                <a:ea typeface="Noto Sans Symbols"/>
                <a:cs typeface="Noto Sans Symbols"/>
              </a:rPr>
              <a:t>Sanctions imposed for stipulations (either rewards for obedience, or punishments for disobedience)</a:t>
            </a:r>
            <a:br>
              <a:rPr lang="en-US" sz="2300" dirty="0">
                <a:solidFill>
                  <a:srgbClr val="6A3A20"/>
                </a:solidFill>
                <a:latin typeface="Constantia"/>
                <a:ea typeface="Noto Sans Symbols"/>
                <a:cs typeface="Noto Sans Symbols"/>
              </a:rPr>
            </a:br>
            <a:endParaRPr lang="en-US" sz="2300" dirty="0">
              <a:solidFill>
                <a:srgbClr val="6A3A20"/>
              </a:solidFill>
              <a:latin typeface="Constantia"/>
              <a:ea typeface="Noto Sans Symbols"/>
              <a:cs typeface="Noto Sans Symbols"/>
            </a:endParaRPr>
          </a:p>
          <a:p>
            <a:pPr marL="768096" indent="-457200">
              <a:lnSpc>
                <a:spcPct val="107000"/>
              </a:lnSpc>
              <a:spcBef>
                <a:spcPts val="0"/>
              </a:spcBef>
              <a:buClr>
                <a:srgbClr val="6A3A20"/>
              </a:buClr>
              <a:buFont typeface="+mj-lt"/>
              <a:buAutoNum type="arabicPeriod"/>
            </a:pPr>
            <a:r>
              <a:rPr lang="en-US" sz="2300" dirty="0">
                <a:solidFill>
                  <a:srgbClr val="6A3A20"/>
                </a:solidFill>
                <a:latin typeface="Constantia"/>
                <a:ea typeface="Noto Sans Symbols"/>
                <a:cs typeface="Noto Sans Symbols"/>
              </a:rPr>
              <a:t>Witnesses to the proceedings and conclusion</a:t>
            </a:r>
          </a:p>
          <a:p>
            <a:pPr marL="342900" indent="-342900">
              <a:buClr>
                <a:srgbClr val="6A3A20"/>
              </a:buClr>
            </a:pPr>
            <a:endParaRPr lang="en-US" sz="2000" dirty="0">
              <a:solidFill>
                <a:srgbClr val="6A3A20"/>
              </a:solidFill>
              <a:latin typeface="Constantia"/>
              <a:cs typeface="Arial" panose="020B0604020202020204" pitchFamily="34" charset="0"/>
            </a:endParaRPr>
          </a:p>
          <a:p>
            <a:pPr marL="800100" lvl="1" indent="-342900">
              <a:buClr>
                <a:srgbClr val="6A3A20"/>
              </a:buClr>
              <a:buFont typeface="Courier New" panose="02070309020205020404" pitchFamily="49" charset="0"/>
              <a:buChar char="o"/>
            </a:pPr>
            <a:endParaRPr lang="en-US" dirty="0">
              <a:solidFill>
                <a:srgbClr val="6A3A20"/>
              </a:solidFill>
              <a:latin typeface="Constantia"/>
            </a:endParaRPr>
          </a:p>
        </p:txBody>
      </p:sp>
      <p:sp>
        <p:nvSpPr>
          <p:cNvPr id="3" name="Slide Number Placeholder 2">
            <a:extLst>
              <a:ext uri="{FF2B5EF4-FFF2-40B4-BE49-F238E27FC236}">
                <a16:creationId xmlns:a16="http://schemas.microsoft.com/office/drawing/2014/main" id="{00A1BFED-A84D-471B-B24B-F58474AE0543}"/>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10</a:t>
            </a:fld>
            <a:endParaRPr lang="en-US">
              <a:solidFill>
                <a:srgbClr val="6A3A20"/>
              </a:solidFill>
              <a:latin typeface="Constantia"/>
            </a:endParaRPr>
          </a:p>
        </p:txBody>
      </p:sp>
    </p:spTree>
    <p:extLst>
      <p:ext uri="{BB962C8B-B14F-4D97-AF65-F5344CB8AC3E}">
        <p14:creationId xmlns:p14="http://schemas.microsoft.com/office/powerpoint/2010/main" val="964912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Suzerainty Treaties – Parallels with Deuteronomy</a:t>
            </a:r>
          </a:p>
        </p:txBody>
      </p:sp>
      <p:sp>
        <p:nvSpPr>
          <p:cNvPr id="5" name="Text Placeholder 2">
            <a:extLst>
              <a:ext uri="{FF2B5EF4-FFF2-40B4-BE49-F238E27FC236}">
                <a16:creationId xmlns:a16="http://schemas.microsoft.com/office/drawing/2014/main" id="{54BF9279-48E2-41E6-B807-11F52F31877D}"/>
              </a:ext>
            </a:extLst>
          </p:cNvPr>
          <p:cNvSpPr txBox="1">
            <a:spLocks/>
          </p:cNvSpPr>
          <p:nvPr/>
        </p:nvSpPr>
        <p:spPr>
          <a:xfrm>
            <a:off x="914400" y="1788527"/>
            <a:ext cx="10287000" cy="4302472"/>
          </a:xfrm>
          <a:prstGeom prst="rect">
            <a:avLst/>
          </a:prstGeom>
        </p:spPr>
        <p:txBody>
          <a:bodyPr anchor="t">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768096" indent="-457200">
              <a:lnSpc>
                <a:spcPct val="107000"/>
              </a:lnSpc>
              <a:spcBef>
                <a:spcPts val="0"/>
              </a:spcBef>
              <a:buClr>
                <a:srgbClr val="6A3A20"/>
              </a:buClr>
              <a:buFont typeface="+mj-lt"/>
              <a:buAutoNum type="arabicPeriod"/>
            </a:pPr>
            <a:r>
              <a:rPr lang="en-US" sz="2000" dirty="0">
                <a:solidFill>
                  <a:srgbClr val="6A3A20"/>
                </a:solidFill>
                <a:latin typeface="Constantia"/>
                <a:ea typeface="Noto Sans Symbols"/>
                <a:cs typeface="Noto Sans Symbols"/>
              </a:rPr>
              <a:t>Preamble:  </a:t>
            </a:r>
            <a:r>
              <a:rPr lang="en-US" sz="2000" b="1" dirty="0">
                <a:solidFill>
                  <a:srgbClr val="6A3A20"/>
                </a:solidFill>
                <a:latin typeface="Constantia"/>
                <a:ea typeface="Noto Sans Symbols"/>
                <a:cs typeface="Noto Sans Symbols"/>
              </a:rPr>
              <a:t>Deuteronomy 1:1-5</a:t>
            </a:r>
            <a:br>
              <a:rPr lang="en-US" sz="2000" dirty="0">
                <a:solidFill>
                  <a:srgbClr val="6A3A20"/>
                </a:solidFill>
                <a:latin typeface="Constantia"/>
                <a:ea typeface="Noto Sans Symbols"/>
                <a:cs typeface="Noto Sans Symbols"/>
              </a:rPr>
            </a:br>
            <a:r>
              <a:rPr lang="en-US" sz="2000" dirty="0">
                <a:solidFill>
                  <a:srgbClr val="6A3A20"/>
                </a:solidFill>
                <a:latin typeface="Constantia"/>
                <a:ea typeface="Noto Sans Symbols"/>
                <a:cs typeface="Noto Sans Symbols"/>
              </a:rPr>
              <a:t> </a:t>
            </a:r>
          </a:p>
          <a:p>
            <a:pPr marL="768096" indent="-457200">
              <a:lnSpc>
                <a:spcPct val="107000"/>
              </a:lnSpc>
              <a:spcBef>
                <a:spcPts val="0"/>
              </a:spcBef>
              <a:buClr>
                <a:srgbClr val="6A3A20"/>
              </a:buClr>
              <a:buFont typeface="+mj-lt"/>
              <a:buAutoNum type="arabicPeriod"/>
            </a:pPr>
            <a:r>
              <a:rPr lang="en-US" sz="2000" dirty="0">
                <a:solidFill>
                  <a:srgbClr val="6A3A20"/>
                </a:solidFill>
                <a:latin typeface="Constantia"/>
                <a:ea typeface="Noto Sans Symbols"/>
                <a:cs typeface="Noto Sans Symbols"/>
              </a:rPr>
              <a:t>Historical prologue:  </a:t>
            </a:r>
            <a:r>
              <a:rPr lang="en-US" sz="2000" b="1" dirty="0">
                <a:solidFill>
                  <a:srgbClr val="6A3A20"/>
                </a:solidFill>
                <a:latin typeface="Constantia"/>
                <a:ea typeface="Noto Sans Symbols"/>
                <a:cs typeface="Noto Sans Symbols"/>
              </a:rPr>
              <a:t>Deuteronomy 1:6-3:29</a:t>
            </a:r>
            <a:br>
              <a:rPr lang="en-US" sz="2000" dirty="0">
                <a:solidFill>
                  <a:srgbClr val="6A3A20"/>
                </a:solidFill>
                <a:latin typeface="Constantia"/>
                <a:ea typeface="Noto Sans Symbols"/>
                <a:cs typeface="Noto Sans Symbols"/>
              </a:rPr>
            </a:br>
            <a:endParaRPr lang="en-US" sz="2000" dirty="0">
              <a:solidFill>
                <a:srgbClr val="6A3A20"/>
              </a:solidFill>
              <a:latin typeface="Constantia"/>
              <a:ea typeface="Noto Sans Symbols"/>
              <a:cs typeface="Noto Sans Symbols"/>
            </a:endParaRPr>
          </a:p>
          <a:p>
            <a:pPr marL="768096" indent="-457200">
              <a:lnSpc>
                <a:spcPct val="107000"/>
              </a:lnSpc>
              <a:spcBef>
                <a:spcPts val="0"/>
              </a:spcBef>
              <a:buClr>
                <a:srgbClr val="6A3A20"/>
              </a:buClr>
              <a:buFont typeface="+mj-lt"/>
              <a:buAutoNum type="arabicPeriod"/>
            </a:pPr>
            <a:r>
              <a:rPr lang="en-US" sz="2000" dirty="0">
                <a:solidFill>
                  <a:srgbClr val="6A3A20"/>
                </a:solidFill>
                <a:latin typeface="Constantia"/>
                <a:ea typeface="Noto Sans Symbols"/>
                <a:cs typeface="Noto Sans Symbols"/>
              </a:rPr>
              <a:t>Stipulations:  </a:t>
            </a:r>
            <a:r>
              <a:rPr lang="en-US" sz="2000" b="1" dirty="0">
                <a:solidFill>
                  <a:srgbClr val="6A3A20"/>
                </a:solidFill>
                <a:latin typeface="Constantia"/>
                <a:ea typeface="Noto Sans Symbols"/>
                <a:cs typeface="Noto Sans Symbols"/>
              </a:rPr>
              <a:t>Deuteronomy 5-28</a:t>
            </a:r>
            <a:br>
              <a:rPr lang="en-US" sz="2000" dirty="0">
                <a:solidFill>
                  <a:srgbClr val="6A3A20"/>
                </a:solidFill>
                <a:latin typeface="Constantia"/>
                <a:ea typeface="Noto Sans Symbols"/>
                <a:cs typeface="Noto Sans Symbols"/>
              </a:rPr>
            </a:br>
            <a:endParaRPr lang="en-US" sz="2000" dirty="0">
              <a:solidFill>
                <a:srgbClr val="6A3A20"/>
              </a:solidFill>
              <a:latin typeface="Constantia"/>
              <a:ea typeface="Noto Sans Symbols"/>
              <a:cs typeface="Noto Sans Symbols"/>
            </a:endParaRPr>
          </a:p>
          <a:p>
            <a:pPr marL="768096" indent="-457200">
              <a:lnSpc>
                <a:spcPct val="107000"/>
              </a:lnSpc>
              <a:spcBef>
                <a:spcPts val="0"/>
              </a:spcBef>
              <a:buClr>
                <a:srgbClr val="6A3A20"/>
              </a:buClr>
              <a:buFont typeface="+mj-lt"/>
              <a:buAutoNum type="arabicPeriod"/>
            </a:pPr>
            <a:r>
              <a:rPr lang="en-US" sz="2000" dirty="0">
                <a:solidFill>
                  <a:srgbClr val="6A3A20"/>
                </a:solidFill>
                <a:latin typeface="Constantia"/>
                <a:ea typeface="Noto Sans Symbols"/>
                <a:cs typeface="Noto Sans Symbols"/>
              </a:rPr>
              <a:t>Document deposit:  </a:t>
            </a:r>
            <a:r>
              <a:rPr lang="en-US" sz="2000" b="1" dirty="0">
                <a:solidFill>
                  <a:srgbClr val="6A3A20"/>
                </a:solidFill>
                <a:latin typeface="Constantia"/>
                <a:ea typeface="Noto Sans Symbols"/>
                <a:cs typeface="Noto Sans Symbols"/>
              </a:rPr>
              <a:t>Deuteronomy 31:9-13</a:t>
            </a:r>
            <a:br>
              <a:rPr lang="en-US" sz="2000" dirty="0">
                <a:solidFill>
                  <a:srgbClr val="6A3A20"/>
                </a:solidFill>
                <a:latin typeface="Constantia"/>
                <a:ea typeface="Noto Sans Symbols"/>
                <a:cs typeface="Noto Sans Symbols"/>
              </a:rPr>
            </a:br>
            <a:endParaRPr lang="en-US" sz="2000" dirty="0">
              <a:solidFill>
                <a:srgbClr val="6A3A20"/>
              </a:solidFill>
              <a:latin typeface="Constantia"/>
              <a:ea typeface="Noto Sans Symbols"/>
              <a:cs typeface="Noto Sans Symbols"/>
            </a:endParaRPr>
          </a:p>
          <a:p>
            <a:pPr marL="768096" indent="-457200">
              <a:lnSpc>
                <a:spcPct val="107000"/>
              </a:lnSpc>
              <a:spcBef>
                <a:spcPts val="0"/>
              </a:spcBef>
              <a:buClr>
                <a:srgbClr val="6A3A20"/>
              </a:buClr>
              <a:buFont typeface="+mj-lt"/>
              <a:buAutoNum type="arabicPeriod"/>
            </a:pPr>
            <a:r>
              <a:rPr lang="en-US" sz="2000" dirty="0">
                <a:solidFill>
                  <a:srgbClr val="6A3A20"/>
                </a:solidFill>
                <a:latin typeface="Constantia"/>
                <a:ea typeface="Noto Sans Symbols"/>
                <a:cs typeface="Noto Sans Symbols"/>
              </a:rPr>
              <a:t>Sanctions imposed for stipulations:  </a:t>
            </a:r>
            <a:r>
              <a:rPr lang="en-US" sz="2000" b="1" dirty="0">
                <a:solidFill>
                  <a:srgbClr val="6A3A20"/>
                </a:solidFill>
                <a:latin typeface="Constantia"/>
                <a:ea typeface="Noto Sans Symbols"/>
                <a:cs typeface="Noto Sans Symbols"/>
              </a:rPr>
              <a:t>Deuteronomy 7-30</a:t>
            </a:r>
            <a:br>
              <a:rPr lang="en-US" sz="2000" dirty="0">
                <a:solidFill>
                  <a:srgbClr val="6A3A20"/>
                </a:solidFill>
                <a:latin typeface="Constantia"/>
                <a:ea typeface="Noto Sans Symbols"/>
                <a:cs typeface="Noto Sans Symbols"/>
              </a:rPr>
            </a:br>
            <a:endParaRPr lang="en-US" sz="2000" dirty="0">
              <a:solidFill>
                <a:srgbClr val="6A3A20"/>
              </a:solidFill>
              <a:latin typeface="Constantia"/>
              <a:ea typeface="Noto Sans Symbols"/>
              <a:cs typeface="Noto Sans Symbols"/>
            </a:endParaRPr>
          </a:p>
          <a:p>
            <a:pPr marL="768096" indent="-457200">
              <a:lnSpc>
                <a:spcPct val="107000"/>
              </a:lnSpc>
              <a:spcBef>
                <a:spcPts val="0"/>
              </a:spcBef>
              <a:buClr>
                <a:srgbClr val="6A3A20"/>
              </a:buClr>
              <a:buFont typeface="+mj-lt"/>
              <a:buAutoNum type="arabicPeriod"/>
            </a:pPr>
            <a:r>
              <a:rPr lang="en-US" sz="2000" dirty="0">
                <a:solidFill>
                  <a:srgbClr val="6A3A20"/>
                </a:solidFill>
                <a:latin typeface="Constantia"/>
                <a:ea typeface="Noto Sans Symbols"/>
                <a:cs typeface="Noto Sans Symbols"/>
              </a:rPr>
              <a:t>Witnesses to the proceedings and conclusion:  </a:t>
            </a:r>
            <a:r>
              <a:rPr lang="en-US" sz="2000" b="1" dirty="0">
                <a:solidFill>
                  <a:srgbClr val="6A3A20"/>
                </a:solidFill>
                <a:latin typeface="Constantia"/>
                <a:ea typeface="Noto Sans Symbols"/>
                <a:cs typeface="Noto Sans Symbols"/>
              </a:rPr>
              <a:t>Deuteronomy 31:28, 32</a:t>
            </a:r>
          </a:p>
          <a:p>
            <a:pPr marL="342900" indent="-342900">
              <a:buClr>
                <a:srgbClr val="6A3A20"/>
              </a:buClr>
            </a:pPr>
            <a:endParaRPr lang="en-US" sz="2000" dirty="0">
              <a:solidFill>
                <a:srgbClr val="6A3A20"/>
              </a:solidFill>
              <a:latin typeface="Constantia"/>
              <a:cs typeface="Arial" panose="020B0604020202020204" pitchFamily="34" charset="0"/>
            </a:endParaRPr>
          </a:p>
          <a:p>
            <a:pPr marL="800100" lvl="1" indent="-342900">
              <a:buClr>
                <a:srgbClr val="6A3A20"/>
              </a:buClr>
              <a:buFont typeface="Courier New" panose="02070309020205020404" pitchFamily="49" charset="0"/>
              <a:buChar char="o"/>
            </a:pPr>
            <a:endParaRPr lang="en-US" dirty="0">
              <a:solidFill>
                <a:srgbClr val="6A3A20"/>
              </a:solidFill>
              <a:latin typeface="Constantia"/>
            </a:endParaRPr>
          </a:p>
        </p:txBody>
      </p:sp>
      <p:sp>
        <p:nvSpPr>
          <p:cNvPr id="3" name="Slide Number Placeholder 2">
            <a:extLst>
              <a:ext uri="{FF2B5EF4-FFF2-40B4-BE49-F238E27FC236}">
                <a16:creationId xmlns:a16="http://schemas.microsoft.com/office/drawing/2014/main" id="{1BF6FCE0-396F-4CDB-A540-B880B2C19D1B}"/>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11</a:t>
            </a:fld>
            <a:endParaRPr lang="en-US">
              <a:solidFill>
                <a:srgbClr val="6A3A20"/>
              </a:solidFill>
              <a:latin typeface="Constantia"/>
            </a:endParaRPr>
          </a:p>
        </p:txBody>
      </p:sp>
    </p:spTree>
    <p:extLst>
      <p:ext uri="{BB962C8B-B14F-4D97-AF65-F5344CB8AC3E}">
        <p14:creationId xmlns:p14="http://schemas.microsoft.com/office/powerpoint/2010/main" val="206767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Context</a:t>
            </a:r>
          </a:p>
        </p:txBody>
      </p:sp>
      <p:sp>
        <p:nvSpPr>
          <p:cNvPr id="5" name="Text Placeholder 2">
            <a:extLst>
              <a:ext uri="{FF2B5EF4-FFF2-40B4-BE49-F238E27FC236}">
                <a16:creationId xmlns:a16="http://schemas.microsoft.com/office/drawing/2014/main" id="{54BF9279-48E2-41E6-B807-11F52F31877D}"/>
              </a:ext>
            </a:extLst>
          </p:cNvPr>
          <p:cNvSpPr txBox="1">
            <a:spLocks/>
          </p:cNvSpPr>
          <p:nvPr/>
        </p:nvSpPr>
        <p:spPr>
          <a:xfrm>
            <a:off x="914400" y="1788527"/>
            <a:ext cx="5715000" cy="4302472"/>
          </a:xfrm>
          <a:prstGeom prst="rect">
            <a:avLst/>
          </a:prstGeom>
        </p:spPr>
        <p:txBody>
          <a:bodyPr anchor="t">
            <a:normAutofit lnSpcReduction="10000"/>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342900" indent="-342900">
              <a:buClr>
                <a:srgbClr val="6A3A20"/>
              </a:buClr>
            </a:pPr>
            <a:r>
              <a:rPr lang="en-US" sz="2000" dirty="0">
                <a:solidFill>
                  <a:srgbClr val="6A3A20"/>
                </a:solidFill>
                <a:latin typeface="Constantia"/>
                <a:cs typeface="Arial" panose="020B0604020202020204" pitchFamily="34" charset="0"/>
              </a:rPr>
              <a:t>Exodus from Egypt</a:t>
            </a:r>
            <a:br>
              <a:rPr lang="en-US" sz="2000" dirty="0">
                <a:solidFill>
                  <a:srgbClr val="6A3A20"/>
                </a:solidFill>
                <a:latin typeface="Constantia"/>
                <a:cs typeface="Arial" panose="020B0604020202020204" pitchFamily="34" charset="0"/>
              </a:rPr>
            </a:br>
            <a:endParaRPr lang="en-US" sz="2000" dirty="0">
              <a:solidFill>
                <a:srgbClr val="6A3A20"/>
              </a:solidFill>
              <a:latin typeface="Constantia"/>
              <a:cs typeface="Arial" panose="020B0604020202020204" pitchFamily="34" charset="0"/>
            </a:endParaRPr>
          </a:p>
          <a:p>
            <a:pPr marL="342900" indent="-342900">
              <a:buClr>
                <a:srgbClr val="6A3A20"/>
              </a:buClr>
            </a:pPr>
            <a:r>
              <a:rPr lang="en-US" sz="2000" dirty="0">
                <a:solidFill>
                  <a:srgbClr val="6A3A20"/>
                </a:solidFill>
                <a:latin typeface="Constantia"/>
                <a:cs typeface="Arial" panose="020B0604020202020204" pitchFamily="34" charset="0"/>
              </a:rPr>
              <a:t>Covenant at Mt. Sinai (Horeb)</a:t>
            </a:r>
            <a:br>
              <a:rPr lang="en-US" sz="2000" dirty="0">
                <a:solidFill>
                  <a:srgbClr val="6A3A20"/>
                </a:solidFill>
                <a:latin typeface="Constantia"/>
                <a:cs typeface="Arial" panose="020B0604020202020204" pitchFamily="34" charset="0"/>
              </a:rPr>
            </a:br>
            <a:endParaRPr lang="en-US" sz="2000" dirty="0">
              <a:solidFill>
                <a:srgbClr val="6A3A20"/>
              </a:solidFill>
              <a:latin typeface="Constantia"/>
              <a:cs typeface="Arial" panose="020B0604020202020204" pitchFamily="34" charset="0"/>
            </a:endParaRPr>
          </a:p>
          <a:p>
            <a:pPr marL="342900" indent="-342900">
              <a:buClr>
                <a:srgbClr val="6A3A20"/>
              </a:buClr>
            </a:pPr>
            <a:r>
              <a:rPr lang="en-US" sz="2000" dirty="0">
                <a:solidFill>
                  <a:srgbClr val="6A3A20"/>
                </a:solidFill>
                <a:latin typeface="Constantia"/>
                <a:cs typeface="Arial" panose="020B0604020202020204" pitchFamily="34" charset="0"/>
              </a:rPr>
              <a:t>40 Years of Wandering</a:t>
            </a:r>
            <a:br>
              <a:rPr lang="en-US" sz="2000" dirty="0">
                <a:solidFill>
                  <a:srgbClr val="6A3A20"/>
                </a:solidFill>
                <a:latin typeface="Constantia"/>
                <a:cs typeface="Arial" panose="020B0604020202020204" pitchFamily="34" charset="0"/>
              </a:rPr>
            </a:br>
            <a:endParaRPr lang="en-US" sz="2000" dirty="0">
              <a:solidFill>
                <a:srgbClr val="6A3A20"/>
              </a:solidFill>
              <a:latin typeface="Constantia"/>
              <a:cs typeface="Arial" panose="020B0604020202020204" pitchFamily="34" charset="0"/>
            </a:endParaRPr>
          </a:p>
          <a:p>
            <a:pPr marL="342900" indent="-342900">
              <a:buClr>
                <a:srgbClr val="6A3A20"/>
              </a:buClr>
            </a:pPr>
            <a:r>
              <a:rPr lang="en-US" sz="2000" dirty="0">
                <a:solidFill>
                  <a:srgbClr val="6A3A20"/>
                </a:solidFill>
                <a:latin typeface="Constantia"/>
                <a:cs typeface="Arial" panose="020B0604020202020204" pitchFamily="34" charset="0"/>
              </a:rPr>
              <a:t>On the Plains of Moab</a:t>
            </a:r>
          </a:p>
          <a:p>
            <a:pPr lvl="1">
              <a:buClr>
                <a:srgbClr val="6A3A20"/>
              </a:buClr>
              <a:buFont typeface="Wingdings" panose="05000000000000000000" pitchFamily="2" charset="2"/>
              <a:buChar char="v"/>
            </a:pPr>
            <a:r>
              <a:rPr lang="en-US" sz="1600" dirty="0">
                <a:solidFill>
                  <a:srgbClr val="6A3A20"/>
                </a:solidFill>
                <a:latin typeface="Constantia"/>
                <a:cs typeface="Arial" panose="020B0604020202020204" pitchFamily="34" charset="0"/>
              </a:rPr>
              <a:t>~1405 B.C.</a:t>
            </a:r>
          </a:p>
          <a:p>
            <a:pPr lvl="1">
              <a:buClr>
                <a:srgbClr val="6A3A20"/>
              </a:buClr>
              <a:buFont typeface="Wingdings" panose="05000000000000000000" pitchFamily="2" charset="2"/>
              <a:buChar char="v"/>
            </a:pPr>
            <a:r>
              <a:rPr lang="en-US" sz="1600" dirty="0">
                <a:solidFill>
                  <a:srgbClr val="6A3A20"/>
                </a:solidFill>
                <a:latin typeface="Constantia"/>
                <a:cs typeface="Arial" panose="020B0604020202020204" pitchFamily="34" charset="0"/>
              </a:rPr>
              <a:t>New generation (old generation has died)</a:t>
            </a:r>
          </a:p>
          <a:p>
            <a:pPr lvl="1">
              <a:buClr>
                <a:srgbClr val="6A3A20"/>
              </a:buClr>
              <a:buFont typeface="Wingdings" panose="05000000000000000000" pitchFamily="2" charset="2"/>
              <a:buChar char="v"/>
            </a:pPr>
            <a:r>
              <a:rPr lang="en-US" sz="1600" dirty="0">
                <a:solidFill>
                  <a:srgbClr val="6A3A20"/>
                </a:solidFill>
                <a:latin typeface="Constantia"/>
                <a:cs typeface="Arial" panose="020B0604020202020204" pitchFamily="34" charset="0"/>
              </a:rPr>
              <a:t>Preparing to enter the Promised Land</a:t>
            </a:r>
          </a:p>
          <a:p>
            <a:pPr lvl="1">
              <a:buClr>
                <a:srgbClr val="6A3A20"/>
              </a:buClr>
              <a:buFont typeface="Wingdings" panose="05000000000000000000" pitchFamily="2" charset="2"/>
              <a:buChar char="v"/>
            </a:pPr>
            <a:r>
              <a:rPr lang="en-US" sz="1600" dirty="0">
                <a:solidFill>
                  <a:srgbClr val="6A3A20"/>
                </a:solidFill>
                <a:latin typeface="Constantia"/>
                <a:cs typeface="Arial" panose="020B0604020202020204" pitchFamily="34" charset="0"/>
              </a:rPr>
              <a:t>Moses is getting ready to die</a:t>
            </a:r>
          </a:p>
          <a:p>
            <a:pPr lvl="1">
              <a:buClr>
                <a:srgbClr val="6A3A20"/>
              </a:buClr>
              <a:buFont typeface="Wingdings" panose="05000000000000000000" pitchFamily="2" charset="2"/>
              <a:buChar char="v"/>
            </a:pPr>
            <a:r>
              <a:rPr lang="en-US" sz="1600" dirty="0">
                <a:solidFill>
                  <a:srgbClr val="6A3A20"/>
                </a:solidFill>
                <a:latin typeface="Constantia"/>
                <a:cs typeface="Arial" panose="020B0604020202020204" pitchFamily="34" charset="0"/>
              </a:rPr>
              <a:t>Transferring leadership to Joshua</a:t>
            </a:r>
          </a:p>
          <a:p>
            <a:pPr marL="800100" lvl="1" indent="-342900">
              <a:buClr>
                <a:srgbClr val="6A3A20"/>
              </a:buClr>
              <a:buFont typeface="Courier New" panose="02070309020205020404" pitchFamily="49" charset="0"/>
              <a:buChar char="o"/>
            </a:pPr>
            <a:endParaRPr lang="en-US" dirty="0">
              <a:solidFill>
                <a:srgbClr val="6A3A20"/>
              </a:solidFill>
              <a:latin typeface="Constantia"/>
            </a:endParaRPr>
          </a:p>
        </p:txBody>
      </p:sp>
      <p:pic>
        <p:nvPicPr>
          <p:cNvPr id="7" name="Picture 2">
            <a:extLst>
              <a:ext uri="{FF2B5EF4-FFF2-40B4-BE49-F238E27FC236}">
                <a16:creationId xmlns:a16="http://schemas.microsoft.com/office/drawing/2014/main" id="{F26CC1A5-ACE3-4F9D-949F-D52928C56C5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506514"/>
            <a:ext cx="3847940" cy="58449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9" name="Oval 8">
            <a:extLst>
              <a:ext uri="{FF2B5EF4-FFF2-40B4-BE49-F238E27FC236}">
                <a16:creationId xmlns:a16="http://schemas.microsoft.com/office/drawing/2014/main" id="{2FD72EFC-3AE0-4799-968B-7B601FAAF965}"/>
              </a:ext>
            </a:extLst>
          </p:cNvPr>
          <p:cNvSpPr/>
          <p:nvPr/>
        </p:nvSpPr>
        <p:spPr>
          <a:xfrm>
            <a:off x="8953500" y="536187"/>
            <a:ext cx="1066800" cy="1066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cxnSp>
        <p:nvCxnSpPr>
          <p:cNvPr id="10" name="Straight Arrow Connector 9">
            <a:extLst>
              <a:ext uri="{FF2B5EF4-FFF2-40B4-BE49-F238E27FC236}">
                <a16:creationId xmlns:a16="http://schemas.microsoft.com/office/drawing/2014/main" id="{608DFB3B-C155-43F7-93D9-B09BEC302BAD}"/>
              </a:ext>
            </a:extLst>
          </p:cNvPr>
          <p:cNvCxnSpPr>
            <a:cxnSpLocks/>
          </p:cNvCxnSpPr>
          <p:nvPr/>
        </p:nvCxnSpPr>
        <p:spPr>
          <a:xfrm flipH="1" flipV="1">
            <a:off x="9525000" y="1014885"/>
            <a:ext cx="761760" cy="116803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Arrow: Down 11">
            <a:extLst>
              <a:ext uri="{FF2B5EF4-FFF2-40B4-BE49-F238E27FC236}">
                <a16:creationId xmlns:a16="http://schemas.microsoft.com/office/drawing/2014/main" id="{ABD21B30-8765-43E6-A284-B4A2714E34B4}"/>
              </a:ext>
            </a:extLst>
          </p:cNvPr>
          <p:cNvSpPr/>
          <p:nvPr/>
        </p:nvSpPr>
        <p:spPr>
          <a:xfrm>
            <a:off x="2057400" y="2209802"/>
            <a:ext cx="152400" cy="304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13" name="Arrow: Down 12">
            <a:extLst>
              <a:ext uri="{FF2B5EF4-FFF2-40B4-BE49-F238E27FC236}">
                <a16:creationId xmlns:a16="http://schemas.microsoft.com/office/drawing/2014/main" id="{60076E0C-A4A6-47DE-86C8-33A18639632C}"/>
              </a:ext>
            </a:extLst>
          </p:cNvPr>
          <p:cNvSpPr/>
          <p:nvPr/>
        </p:nvSpPr>
        <p:spPr>
          <a:xfrm>
            <a:off x="2057400" y="2904501"/>
            <a:ext cx="152400" cy="304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14" name="Arrow: Down 13">
            <a:extLst>
              <a:ext uri="{FF2B5EF4-FFF2-40B4-BE49-F238E27FC236}">
                <a16:creationId xmlns:a16="http://schemas.microsoft.com/office/drawing/2014/main" id="{6FEDF936-434D-453A-9163-790620590372}"/>
              </a:ext>
            </a:extLst>
          </p:cNvPr>
          <p:cNvSpPr/>
          <p:nvPr/>
        </p:nvSpPr>
        <p:spPr>
          <a:xfrm>
            <a:off x="2057400" y="3599201"/>
            <a:ext cx="152400" cy="30479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3" name="Slide Number Placeholder 2">
            <a:extLst>
              <a:ext uri="{FF2B5EF4-FFF2-40B4-BE49-F238E27FC236}">
                <a16:creationId xmlns:a16="http://schemas.microsoft.com/office/drawing/2014/main" id="{4D662623-251B-4F85-B16B-E06DF60B3913}"/>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12</a:t>
            </a:fld>
            <a:endParaRPr lang="en-US">
              <a:solidFill>
                <a:srgbClr val="6A3A20"/>
              </a:solidFill>
              <a:latin typeface="Constantia"/>
            </a:endParaRPr>
          </a:p>
        </p:txBody>
      </p:sp>
    </p:spTree>
    <p:extLst>
      <p:ext uri="{BB962C8B-B14F-4D97-AF65-F5344CB8AC3E}">
        <p14:creationId xmlns:p14="http://schemas.microsoft.com/office/powerpoint/2010/main" val="360864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2515C8A2-28FE-4E73-B160-9E2475AA9574}"/>
              </a:ext>
            </a:extLst>
          </p:cNvPr>
          <p:cNvSpPr/>
          <p:nvPr/>
        </p:nvSpPr>
        <p:spPr>
          <a:xfrm>
            <a:off x="737240" y="2362201"/>
            <a:ext cx="3474720" cy="2441257"/>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a:noFill/>
          <a:ln w="57150"/>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0" lvl="1" defTabSz="800100">
              <a:lnSpc>
                <a:spcPct val="90000"/>
              </a:lnSpc>
              <a:spcBef>
                <a:spcPct val="0"/>
              </a:spcBef>
              <a:spcAft>
                <a:spcPct val="15000"/>
              </a:spcAft>
            </a:pPr>
            <a:endParaRPr lang="en-US" sz="1600" dirty="0">
              <a:solidFill>
                <a:srgbClr val="6A3A20">
                  <a:hueOff val="0"/>
                  <a:satOff val="0"/>
                  <a:lumOff val="0"/>
                  <a:alphaOff val="0"/>
                </a:srgbClr>
              </a:solidFill>
              <a:latin typeface="Constantia"/>
            </a:endParaRPr>
          </a:p>
        </p:txBody>
      </p:sp>
      <p:sp>
        <p:nvSpPr>
          <p:cNvPr id="2" name="Title 1"/>
          <p:cNvSpPr>
            <a:spLocks noGrp="1"/>
          </p:cNvSpPr>
          <p:nvPr>
            <p:ph type="title"/>
          </p:nvPr>
        </p:nvSpPr>
        <p:spPr/>
        <p:txBody>
          <a:bodyPr/>
          <a:lstStyle/>
          <a:p>
            <a:r>
              <a:rPr lang="en-US" b="1" dirty="0"/>
              <a:t>Structure</a:t>
            </a:r>
          </a:p>
        </p:txBody>
      </p:sp>
      <p:sp>
        <p:nvSpPr>
          <p:cNvPr id="8" name="Freeform: Shape 7">
            <a:extLst>
              <a:ext uri="{FF2B5EF4-FFF2-40B4-BE49-F238E27FC236}">
                <a16:creationId xmlns:a16="http://schemas.microsoft.com/office/drawing/2014/main" id="{500A3A56-A16C-45EE-AA0D-773B70D35759}"/>
              </a:ext>
            </a:extLst>
          </p:cNvPr>
          <p:cNvSpPr/>
          <p:nvPr/>
        </p:nvSpPr>
        <p:spPr>
          <a:xfrm>
            <a:off x="737240" y="2380049"/>
            <a:ext cx="3474720" cy="2441257"/>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a:noFill/>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Historical</a:t>
            </a:r>
            <a:r>
              <a:rPr lang="en-US" sz="1600" dirty="0">
                <a:solidFill>
                  <a:srgbClr val="6A3A20">
                    <a:hueOff val="0"/>
                    <a:satOff val="0"/>
                    <a:lumOff val="0"/>
                    <a:alphaOff val="0"/>
                  </a:srgbClr>
                </a:solidFill>
                <a:latin typeface="Constantia"/>
              </a:rPr>
              <a:t> (Retrospective) look at Israel’s past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A review of Israel’s wanderings</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Calls on new generation to be more faithful than their parents were to the Covenant.</a:t>
            </a:r>
          </a:p>
        </p:txBody>
      </p:sp>
      <p:sp>
        <p:nvSpPr>
          <p:cNvPr id="10" name="Freeform: Shape 9">
            <a:extLst>
              <a:ext uri="{FF2B5EF4-FFF2-40B4-BE49-F238E27FC236}">
                <a16:creationId xmlns:a16="http://schemas.microsoft.com/office/drawing/2014/main" id="{3AA82E84-AB21-49B0-BB92-D733E57F1E3B}"/>
              </a:ext>
            </a:extLst>
          </p:cNvPr>
          <p:cNvSpPr/>
          <p:nvPr/>
        </p:nvSpPr>
        <p:spPr>
          <a:xfrm>
            <a:off x="978579" y="2114369"/>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First Speech: 1:6-4:43</a:t>
            </a:r>
          </a:p>
        </p:txBody>
      </p:sp>
      <p:sp>
        <p:nvSpPr>
          <p:cNvPr id="12" name="Freeform: Shape 11">
            <a:extLst>
              <a:ext uri="{FF2B5EF4-FFF2-40B4-BE49-F238E27FC236}">
                <a16:creationId xmlns:a16="http://schemas.microsoft.com/office/drawing/2014/main" id="{F3C3DA1E-824B-43B0-9B8A-EA4291619946}"/>
              </a:ext>
            </a:extLst>
          </p:cNvPr>
          <p:cNvSpPr/>
          <p:nvPr/>
        </p:nvSpPr>
        <p:spPr>
          <a:xfrm>
            <a:off x="4405575" y="2380049"/>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p:spPr>
        <p:style>
          <a:lnRef idx="2">
            <a:schemeClr val="accent3">
              <a:hueOff val="6261207"/>
              <a:satOff val="-33630"/>
              <a:lumOff val="58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Legislative</a:t>
            </a:r>
            <a:r>
              <a:rPr lang="en-US" sz="1600" dirty="0">
                <a:solidFill>
                  <a:srgbClr val="6A3A20">
                    <a:hueOff val="0"/>
                    <a:satOff val="0"/>
                    <a:lumOff val="0"/>
                    <a:alphaOff val="0"/>
                  </a:srgbClr>
                </a:solidFill>
                <a:latin typeface="Constantia"/>
              </a:rPr>
              <a:t> (Introspective) look at the present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Sinaitic Laws (5-11)</a:t>
            </a:r>
          </a:p>
          <a:p>
            <a:pPr marL="628650" lvl="2"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The Shema </a:t>
            </a:r>
            <a:r>
              <a:rPr lang="en-US" sz="1600" dirty="0">
                <a:solidFill>
                  <a:srgbClr val="6A3A20">
                    <a:hueOff val="0"/>
                    <a:satOff val="0"/>
                    <a:lumOff val="0"/>
                    <a:alphaOff val="0"/>
                  </a:srgbClr>
                </a:solidFill>
                <a:latin typeface="Constantia"/>
              </a:rPr>
              <a:t>(6:4-9)</a:t>
            </a:r>
            <a:endParaRPr lang="en-US" sz="1600" b="1" dirty="0">
              <a:solidFill>
                <a:srgbClr val="6A3A20">
                  <a:hueOff val="0"/>
                  <a:satOff val="0"/>
                  <a:lumOff val="0"/>
                  <a:alphaOff val="0"/>
                </a:srgbClr>
              </a:solidFill>
              <a:latin typeface="Constantia"/>
            </a:endParaRP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Special Laws (12-26)</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Blessings and Curses (27-28)</a:t>
            </a:r>
          </a:p>
        </p:txBody>
      </p:sp>
      <p:sp>
        <p:nvSpPr>
          <p:cNvPr id="13" name="Freeform: Shape 12">
            <a:extLst>
              <a:ext uri="{FF2B5EF4-FFF2-40B4-BE49-F238E27FC236}">
                <a16:creationId xmlns:a16="http://schemas.microsoft.com/office/drawing/2014/main" id="{AF0F419B-B278-476A-870C-EC8CBDF8CD79}"/>
              </a:ext>
            </a:extLst>
          </p:cNvPr>
          <p:cNvSpPr/>
          <p:nvPr/>
        </p:nvSpPr>
        <p:spPr>
          <a:xfrm>
            <a:off x="4644255" y="2114368"/>
            <a:ext cx="2975746"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6261207"/>
              <a:satOff val="-33630"/>
              <a:lumOff val="589"/>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Second Speech: 4:44-28</a:t>
            </a:r>
          </a:p>
        </p:txBody>
      </p:sp>
      <p:sp>
        <p:nvSpPr>
          <p:cNvPr id="14" name="Freeform: Shape 13">
            <a:extLst>
              <a:ext uri="{FF2B5EF4-FFF2-40B4-BE49-F238E27FC236}">
                <a16:creationId xmlns:a16="http://schemas.microsoft.com/office/drawing/2014/main" id="{F95674FB-913E-44B2-9B75-FF5FDE000CB3}"/>
              </a:ext>
            </a:extLst>
          </p:cNvPr>
          <p:cNvSpPr/>
          <p:nvPr/>
        </p:nvSpPr>
        <p:spPr>
          <a:xfrm>
            <a:off x="8071251" y="2380048"/>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p:spPr>
        <p:style>
          <a:lnRef idx="2">
            <a:schemeClr val="accent3">
              <a:hueOff val="12522415"/>
              <a:satOff val="-67259"/>
              <a:lumOff val="11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Prophetical</a:t>
            </a:r>
            <a:r>
              <a:rPr lang="en-US" sz="1600" dirty="0">
                <a:solidFill>
                  <a:srgbClr val="6A3A20">
                    <a:hueOff val="0"/>
                    <a:satOff val="0"/>
                    <a:lumOff val="0"/>
                    <a:alphaOff val="0"/>
                  </a:srgbClr>
                </a:solidFill>
                <a:latin typeface="Constantia"/>
              </a:rPr>
              <a:t> (Prospective) look at Israel’s future</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Covenant Ratification, Failure, and Future Hope (29-30)</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Planning for the Future </a:t>
            </a:r>
            <a:br>
              <a:rPr lang="en-US" sz="1600" dirty="0">
                <a:solidFill>
                  <a:srgbClr val="6A3A20">
                    <a:hueOff val="0"/>
                    <a:satOff val="0"/>
                    <a:lumOff val="0"/>
                    <a:alphaOff val="0"/>
                  </a:srgbClr>
                </a:solidFill>
                <a:latin typeface="Constantia"/>
              </a:rPr>
            </a:br>
            <a:r>
              <a:rPr lang="en-US" sz="1600" dirty="0">
                <a:solidFill>
                  <a:srgbClr val="6A3A20">
                    <a:hueOff val="0"/>
                    <a:satOff val="0"/>
                    <a:lumOff val="0"/>
                    <a:alphaOff val="0"/>
                  </a:srgbClr>
                </a:solidFill>
                <a:latin typeface="Constantia"/>
              </a:rPr>
              <a:t>(31-32)</a:t>
            </a:r>
          </a:p>
          <a:p>
            <a:pPr marL="171450" lvl="1" indent="-171450" defTabSz="800100">
              <a:lnSpc>
                <a:spcPct val="90000"/>
              </a:lnSpc>
              <a:spcBef>
                <a:spcPct val="0"/>
              </a:spcBef>
              <a:spcAft>
                <a:spcPct val="15000"/>
              </a:spcAft>
              <a:buFontTx/>
              <a:buChar char="•"/>
            </a:pPr>
            <a:endParaRPr lang="en-US" sz="1600" dirty="0">
              <a:solidFill>
                <a:srgbClr val="6A3A20">
                  <a:hueOff val="0"/>
                  <a:satOff val="0"/>
                  <a:lumOff val="0"/>
                  <a:alphaOff val="0"/>
                </a:srgbClr>
              </a:solidFill>
              <a:latin typeface="Constantia"/>
            </a:endParaRPr>
          </a:p>
        </p:txBody>
      </p:sp>
      <p:sp>
        <p:nvSpPr>
          <p:cNvPr id="15" name="Freeform: Shape 14">
            <a:extLst>
              <a:ext uri="{FF2B5EF4-FFF2-40B4-BE49-F238E27FC236}">
                <a16:creationId xmlns:a16="http://schemas.microsoft.com/office/drawing/2014/main" id="{DAA8B739-C9D1-4FC4-8093-4CF40F7FACC8}"/>
              </a:ext>
            </a:extLst>
          </p:cNvPr>
          <p:cNvSpPr/>
          <p:nvPr/>
        </p:nvSpPr>
        <p:spPr>
          <a:xfrm>
            <a:off x="8309932" y="2114368"/>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12522415"/>
              <a:satOff val="-67259"/>
              <a:lumOff val="1178"/>
              <a:alphaOff val="0"/>
            </a:schemeClr>
          </a:fillRef>
          <a:effectRef idx="0">
            <a:schemeClr val="accent3">
              <a:hueOff val="12522415"/>
              <a:satOff val="-67259"/>
              <a:lumOff val="1178"/>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Third Speech: 29-32</a:t>
            </a:r>
          </a:p>
        </p:txBody>
      </p:sp>
      <p:sp>
        <p:nvSpPr>
          <p:cNvPr id="16" name="TextBox 15">
            <a:extLst>
              <a:ext uri="{FF2B5EF4-FFF2-40B4-BE49-F238E27FC236}">
                <a16:creationId xmlns:a16="http://schemas.microsoft.com/office/drawing/2014/main" id="{5E839316-D2E2-4228-91D8-C6840F729234}"/>
              </a:ext>
            </a:extLst>
          </p:cNvPr>
          <p:cNvSpPr txBox="1"/>
          <p:nvPr/>
        </p:nvSpPr>
        <p:spPr>
          <a:xfrm>
            <a:off x="739899" y="1695064"/>
            <a:ext cx="6094602" cy="341632"/>
          </a:xfrm>
          <a:prstGeom prst="rect">
            <a:avLst/>
          </a:prstGeom>
          <a:noFill/>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Introduction: 1:1-5</a:t>
            </a:r>
          </a:p>
        </p:txBody>
      </p:sp>
      <p:sp>
        <p:nvSpPr>
          <p:cNvPr id="17" name="TextBox 16">
            <a:extLst>
              <a:ext uri="{FF2B5EF4-FFF2-40B4-BE49-F238E27FC236}">
                <a16:creationId xmlns:a16="http://schemas.microsoft.com/office/drawing/2014/main" id="{1337FCB1-EC20-4443-BA8F-BD2397540129}"/>
              </a:ext>
            </a:extLst>
          </p:cNvPr>
          <p:cNvSpPr txBox="1"/>
          <p:nvPr/>
        </p:nvSpPr>
        <p:spPr>
          <a:xfrm>
            <a:off x="8001001" y="4959405"/>
            <a:ext cx="3544971" cy="632481"/>
          </a:xfrm>
          <a:prstGeom prst="rect">
            <a:avLst/>
          </a:prstGeom>
          <a:noFill/>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Benediction: 33</a:t>
            </a:r>
          </a:p>
          <a:p>
            <a:pPr marL="171450" lvl="1" indent="-171450" defTabSz="800100">
              <a:lnSpc>
                <a:spcPct val="90000"/>
              </a:lnSpc>
              <a:spcBef>
                <a:spcPct val="0"/>
              </a:spcBef>
              <a:spcAft>
                <a:spcPct val="15000"/>
              </a:spcAft>
              <a:buFontTx/>
              <a:buChar char="•"/>
            </a:pPr>
            <a:r>
              <a:rPr lang="en-US" dirty="0">
                <a:solidFill>
                  <a:srgbClr val="6A3A20"/>
                </a:solidFill>
                <a:latin typeface="Constantia"/>
              </a:rPr>
              <a:t>Conclusion: 34</a:t>
            </a:r>
          </a:p>
        </p:txBody>
      </p:sp>
      <p:sp>
        <p:nvSpPr>
          <p:cNvPr id="7" name="Heart 6">
            <a:extLst>
              <a:ext uri="{FF2B5EF4-FFF2-40B4-BE49-F238E27FC236}">
                <a16:creationId xmlns:a16="http://schemas.microsoft.com/office/drawing/2014/main" id="{8DAE5259-2684-48D7-851F-13C1110E3286}"/>
              </a:ext>
            </a:extLst>
          </p:cNvPr>
          <p:cNvSpPr/>
          <p:nvPr/>
        </p:nvSpPr>
        <p:spPr>
          <a:xfrm>
            <a:off x="5181600" y="3733800"/>
            <a:ext cx="137160" cy="1371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3" name="Slide Number Placeholder 2">
            <a:extLst>
              <a:ext uri="{FF2B5EF4-FFF2-40B4-BE49-F238E27FC236}">
                <a16:creationId xmlns:a16="http://schemas.microsoft.com/office/drawing/2014/main" id="{BBFDC991-E636-4441-A8D4-60C4865CA5A4}"/>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13</a:t>
            </a:fld>
            <a:endParaRPr lang="en-US">
              <a:solidFill>
                <a:srgbClr val="6A3A20"/>
              </a:solidFill>
              <a:latin typeface="Constantia"/>
            </a:endParaRPr>
          </a:p>
        </p:txBody>
      </p:sp>
    </p:spTree>
    <p:extLst>
      <p:ext uri="{BB962C8B-B14F-4D97-AF65-F5344CB8AC3E}">
        <p14:creationId xmlns:p14="http://schemas.microsoft.com/office/powerpoint/2010/main" val="2011640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fade">
                                      <p:cBhvr>
                                        <p:cTn id="33" dur="500"/>
                                        <p:tgtEl>
                                          <p:spTgt spid="14"/>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10" grpId="0" animBg="1"/>
      <p:bldP spid="12" grpId="0" animBg="1"/>
      <p:bldP spid="13" grpId="0" animBg="1"/>
      <p:bldP spid="14" grpId="0" animBg="1"/>
      <p:bldP spid="15" grpId="0" animBg="1"/>
      <p:bldP spid="16" grpId="0"/>
      <p:bldP spid="17" grpId="0"/>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4:32-40 </a:t>
            </a:r>
            <a:r>
              <a:rPr lang="en-US" sz="1800" dirty="0"/>
              <a:t>(NIV)</a:t>
            </a:r>
          </a:p>
        </p:txBody>
      </p:sp>
      <p:sp>
        <p:nvSpPr>
          <p:cNvPr id="8" name="TextBox 7">
            <a:extLst>
              <a:ext uri="{FF2B5EF4-FFF2-40B4-BE49-F238E27FC236}">
                <a16:creationId xmlns:a16="http://schemas.microsoft.com/office/drawing/2014/main" id="{5D8545F0-A437-402F-92EF-2302B94CE209}"/>
              </a:ext>
            </a:extLst>
          </p:cNvPr>
          <p:cNvSpPr txBox="1"/>
          <p:nvPr/>
        </p:nvSpPr>
        <p:spPr>
          <a:xfrm>
            <a:off x="1295400" y="1676400"/>
            <a:ext cx="9296400" cy="3785652"/>
          </a:xfrm>
          <a:prstGeom prst="rect">
            <a:avLst/>
          </a:prstGeom>
          <a:noFill/>
        </p:spPr>
        <p:txBody>
          <a:bodyPr wrap="square">
            <a:spAutoFit/>
          </a:bodyPr>
          <a:lstStyle/>
          <a:p>
            <a:r>
              <a:rPr lang="en-US" sz="1500" dirty="0">
                <a:solidFill>
                  <a:srgbClr val="6A3A20"/>
                </a:solidFill>
                <a:latin typeface="Constantia"/>
              </a:rPr>
              <a:t>Ask now about the former days, long before your time, from the day God created human beings on the earth; ask from one end of the heavens to the other. Has anything so great as this ever happened, or has anything like it ever been heard of? Has any other people heard the voice of God speaking out of fire, as you have, and lived? Has any god ever tried to take for himself one nation out of another nation, by </a:t>
            </a:r>
            <a:r>
              <a:rPr lang="en-US" sz="1500" dirty="0" err="1">
                <a:solidFill>
                  <a:srgbClr val="6A3A20"/>
                </a:solidFill>
                <a:latin typeface="Constantia"/>
              </a:rPr>
              <a:t>testings</a:t>
            </a:r>
            <a:r>
              <a:rPr lang="en-US" sz="1500" dirty="0">
                <a:solidFill>
                  <a:srgbClr val="6A3A20"/>
                </a:solidFill>
                <a:latin typeface="Constantia"/>
              </a:rPr>
              <a:t>, by signs and wonders, by war, by a mighty hand and an outstretched arm, or by great and awesome deeds, like all the things the Lord your God did for you in Egypt before your very eyes?</a:t>
            </a:r>
          </a:p>
          <a:p>
            <a:endParaRPr lang="en-US" sz="1500" dirty="0">
              <a:solidFill>
                <a:srgbClr val="6A3A20"/>
              </a:solidFill>
              <a:latin typeface="Constantia"/>
            </a:endParaRPr>
          </a:p>
          <a:p>
            <a:r>
              <a:rPr lang="en-US" sz="1500" dirty="0">
                <a:solidFill>
                  <a:srgbClr val="6A3A20"/>
                </a:solidFill>
                <a:latin typeface="Constantia"/>
              </a:rPr>
              <a:t>You were shown these things so that you might know that the Lord is God; besides him there is no other. From heaven he made you hear his voice to discipline you. On earth he showed you his great fire, and you heard his words from out of the fire. Because he loved your ancestors and chose their descendants after them, he brought you out of Egypt by his Presence and his great strength, to drive out before you nations greater and stronger than you and to bring you into their land to give it to you for your inheritance, as it is today.</a:t>
            </a:r>
          </a:p>
          <a:p>
            <a:endParaRPr lang="en-US" sz="1500" dirty="0">
              <a:solidFill>
                <a:srgbClr val="6A3A20"/>
              </a:solidFill>
              <a:latin typeface="Constantia"/>
            </a:endParaRPr>
          </a:p>
          <a:p>
            <a:r>
              <a:rPr lang="en-US" sz="1500" dirty="0">
                <a:solidFill>
                  <a:srgbClr val="6A3A20"/>
                </a:solidFill>
                <a:latin typeface="Constantia"/>
              </a:rPr>
              <a:t>Acknowledge and take to heart this day that the Lord is God in heaven above and on the earth below. There is no other. Keep his decrees and commands, which I am giving you today, so that it may go well with you and your children after you and that you may live long in the land the Lord your God gives you for all time.</a:t>
            </a:r>
          </a:p>
        </p:txBody>
      </p:sp>
      <p:sp>
        <p:nvSpPr>
          <p:cNvPr id="3" name="Slide Number Placeholder 2">
            <a:extLst>
              <a:ext uri="{FF2B5EF4-FFF2-40B4-BE49-F238E27FC236}">
                <a16:creationId xmlns:a16="http://schemas.microsoft.com/office/drawing/2014/main" id="{E3BA9A05-DF1B-42C2-9DA8-18D69E04CCFF}"/>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14</a:t>
            </a:fld>
            <a:endParaRPr lang="en-US">
              <a:solidFill>
                <a:srgbClr val="6A3A20"/>
              </a:solidFill>
              <a:latin typeface="Constantia"/>
            </a:endParaRPr>
          </a:p>
        </p:txBody>
      </p:sp>
    </p:spTree>
    <p:extLst>
      <p:ext uri="{BB962C8B-B14F-4D97-AF65-F5344CB8AC3E}">
        <p14:creationId xmlns:p14="http://schemas.microsoft.com/office/powerpoint/2010/main" val="4269702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a:t>
            </a:r>
          </a:p>
        </p:txBody>
      </p:sp>
      <p:sp>
        <p:nvSpPr>
          <p:cNvPr id="8" name="Freeform: Shape 7">
            <a:extLst>
              <a:ext uri="{FF2B5EF4-FFF2-40B4-BE49-F238E27FC236}">
                <a16:creationId xmlns:a16="http://schemas.microsoft.com/office/drawing/2014/main" id="{500A3A56-A16C-45EE-AA0D-773B70D35759}"/>
              </a:ext>
            </a:extLst>
          </p:cNvPr>
          <p:cNvSpPr/>
          <p:nvPr/>
        </p:nvSpPr>
        <p:spPr>
          <a:xfrm>
            <a:off x="739899" y="2380049"/>
            <a:ext cx="3474720" cy="2441257"/>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Historical</a:t>
            </a:r>
            <a:r>
              <a:rPr lang="en-US" sz="1600" dirty="0">
                <a:solidFill>
                  <a:srgbClr val="6A3A20">
                    <a:hueOff val="0"/>
                    <a:satOff val="0"/>
                    <a:lumOff val="0"/>
                    <a:alphaOff val="0"/>
                  </a:srgbClr>
                </a:solidFill>
                <a:latin typeface="Constantia"/>
              </a:rPr>
              <a:t> (Retrospective) look at Israel’s past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A review of Israel’s wanderings</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Calls on new generation to be more faithful than their parents were to the Covenant.</a:t>
            </a:r>
          </a:p>
        </p:txBody>
      </p:sp>
      <p:sp>
        <p:nvSpPr>
          <p:cNvPr id="10" name="Freeform: Shape 9">
            <a:extLst>
              <a:ext uri="{FF2B5EF4-FFF2-40B4-BE49-F238E27FC236}">
                <a16:creationId xmlns:a16="http://schemas.microsoft.com/office/drawing/2014/main" id="{3AA82E84-AB21-49B0-BB92-D733E57F1E3B}"/>
              </a:ext>
            </a:extLst>
          </p:cNvPr>
          <p:cNvSpPr/>
          <p:nvPr/>
        </p:nvSpPr>
        <p:spPr>
          <a:xfrm>
            <a:off x="978579" y="2114369"/>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First Speech: 1:6-4:43</a:t>
            </a:r>
          </a:p>
        </p:txBody>
      </p:sp>
      <p:sp>
        <p:nvSpPr>
          <p:cNvPr id="12" name="Freeform: Shape 11">
            <a:extLst>
              <a:ext uri="{FF2B5EF4-FFF2-40B4-BE49-F238E27FC236}">
                <a16:creationId xmlns:a16="http://schemas.microsoft.com/office/drawing/2014/main" id="{F3C3DA1E-824B-43B0-9B8A-EA4291619946}"/>
              </a:ext>
            </a:extLst>
          </p:cNvPr>
          <p:cNvSpPr/>
          <p:nvPr/>
        </p:nvSpPr>
        <p:spPr>
          <a:xfrm>
            <a:off x="4405575" y="2380049"/>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a:ln w="57150"/>
        </p:spPr>
        <p:style>
          <a:lnRef idx="2">
            <a:schemeClr val="accent3">
              <a:hueOff val="6261207"/>
              <a:satOff val="-33630"/>
              <a:lumOff val="58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Legislative</a:t>
            </a:r>
            <a:r>
              <a:rPr lang="en-US" sz="1600" dirty="0">
                <a:solidFill>
                  <a:srgbClr val="6A3A20">
                    <a:hueOff val="0"/>
                    <a:satOff val="0"/>
                    <a:lumOff val="0"/>
                    <a:alphaOff val="0"/>
                  </a:srgbClr>
                </a:solidFill>
                <a:latin typeface="Constantia"/>
              </a:rPr>
              <a:t> (Introspective) look at the present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Sinaitic Laws (5-11)</a:t>
            </a:r>
          </a:p>
          <a:p>
            <a:pPr marL="628650" lvl="2"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The Shema </a:t>
            </a:r>
            <a:r>
              <a:rPr lang="en-US" sz="1600" dirty="0">
                <a:solidFill>
                  <a:srgbClr val="6A3A20">
                    <a:hueOff val="0"/>
                    <a:satOff val="0"/>
                    <a:lumOff val="0"/>
                    <a:alphaOff val="0"/>
                  </a:srgbClr>
                </a:solidFill>
                <a:latin typeface="Constantia"/>
              </a:rPr>
              <a:t>(6:4-9)</a:t>
            </a:r>
            <a:endParaRPr lang="en-US" sz="1600" b="1" dirty="0">
              <a:solidFill>
                <a:srgbClr val="6A3A20">
                  <a:hueOff val="0"/>
                  <a:satOff val="0"/>
                  <a:lumOff val="0"/>
                  <a:alphaOff val="0"/>
                </a:srgbClr>
              </a:solidFill>
              <a:latin typeface="Constantia"/>
            </a:endParaRP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Special Laws (12-26)</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Blessings and Curses (27-28)</a:t>
            </a:r>
          </a:p>
        </p:txBody>
      </p:sp>
      <p:sp>
        <p:nvSpPr>
          <p:cNvPr id="13" name="Freeform: Shape 12">
            <a:extLst>
              <a:ext uri="{FF2B5EF4-FFF2-40B4-BE49-F238E27FC236}">
                <a16:creationId xmlns:a16="http://schemas.microsoft.com/office/drawing/2014/main" id="{AF0F419B-B278-476A-870C-EC8CBDF8CD79}"/>
              </a:ext>
            </a:extLst>
          </p:cNvPr>
          <p:cNvSpPr/>
          <p:nvPr/>
        </p:nvSpPr>
        <p:spPr>
          <a:xfrm>
            <a:off x="4644255" y="2114368"/>
            <a:ext cx="2975746"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6261207"/>
              <a:satOff val="-33630"/>
              <a:lumOff val="589"/>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Second Speech: 4:44-28</a:t>
            </a:r>
          </a:p>
        </p:txBody>
      </p:sp>
      <p:sp>
        <p:nvSpPr>
          <p:cNvPr id="14" name="Freeform: Shape 13">
            <a:extLst>
              <a:ext uri="{FF2B5EF4-FFF2-40B4-BE49-F238E27FC236}">
                <a16:creationId xmlns:a16="http://schemas.microsoft.com/office/drawing/2014/main" id="{F95674FB-913E-44B2-9B75-FF5FDE000CB3}"/>
              </a:ext>
            </a:extLst>
          </p:cNvPr>
          <p:cNvSpPr/>
          <p:nvPr/>
        </p:nvSpPr>
        <p:spPr>
          <a:xfrm>
            <a:off x="8071251" y="2380048"/>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p:spPr>
        <p:style>
          <a:lnRef idx="2">
            <a:schemeClr val="accent3">
              <a:hueOff val="12522415"/>
              <a:satOff val="-67259"/>
              <a:lumOff val="11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Prophetical</a:t>
            </a:r>
            <a:r>
              <a:rPr lang="en-US" sz="1600" dirty="0">
                <a:solidFill>
                  <a:srgbClr val="6A3A20">
                    <a:hueOff val="0"/>
                    <a:satOff val="0"/>
                    <a:lumOff val="0"/>
                    <a:alphaOff val="0"/>
                  </a:srgbClr>
                </a:solidFill>
                <a:latin typeface="Constantia"/>
              </a:rPr>
              <a:t> (Prospective) look at Israel’s future</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Covenant Ratification, Failure, and Future Hope (29-30)</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Planning for the Future </a:t>
            </a:r>
            <a:br>
              <a:rPr lang="en-US" sz="1600" dirty="0">
                <a:solidFill>
                  <a:srgbClr val="6A3A20">
                    <a:hueOff val="0"/>
                    <a:satOff val="0"/>
                    <a:lumOff val="0"/>
                    <a:alphaOff val="0"/>
                  </a:srgbClr>
                </a:solidFill>
                <a:latin typeface="Constantia"/>
              </a:rPr>
            </a:br>
            <a:r>
              <a:rPr lang="en-US" sz="1600" dirty="0">
                <a:solidFill>
                  <a:srgbClr val="6A3A20">
                    <a:hueOff val="0"/>
                    <a:satOff val="0"/>
                    <a:lumOff val="0"/>
                    <a:alphaOff val="0"/>
                  </a:srgbClr>
                </a:solidFill>
                <a:latin typeface="Constantia"/>
              </a:rPr>
              <a:t>(31-32)</a:t>
            </a:r>
          </a:p>
          <a:p>
            <a:pPr marL="171450" lvl="1" indent="-171450" defTabSz="800100">
              <a:lnSpc>
                <a:spcPct val="90000"/>
              </a:lnSpc>
              <a:spcBef>
                <a:spcPct val="0"/>
              </a:spcBef>
              <a:spcAft>
                <a:spcPct val="15000"/>
              </a:spcAft>
              <a:buFontTx/>
              <a:buChar char="•"/>
            </a:pPr>
            <a:endParaRPr lang="en-US" sz="1600" dirty="0">
              <a:solidFill>
                <a:srgbClr val="6A3A20">
                  <a:hueOff val="0"/>
                  <a:satOff val="0"/>
                  <a:lumOff val="0"/>
                  <a:alphaOff val="0"/>
                </a:srgbClr>
              </a:solidFill>
              <a:latin typeface="Constantia"/>
            </a:endParaRPr>
          </a:p>
        </p:txBody>
      </p:sp>
      <p:sp>
        <p:nvSpPr>
          <p:cNvPr id="15" name="Freeform: Shape 14">
            <a:extLst>
              <a:ext uri="{FF2B5EF4-FFF2-40B4-BE49-F238E27FC236}">
                <a16:creationId xmlns:a16="http://schemas.microsoft.com/office/drawing/2014/main" id="{DAA8B739-C9D1-4FC4-8093-4CF40F7FACC8}"/>
              </a:ext>
            </a:extLst>
          </p:cNvPr>
          <p:cNvSpPr/>
          <p:nvPr/>
        </p:nvSpPr>
        <p:spPr>
          <a:xfrm>
            <a:off x="8309932" y="2114368"/>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12522415"/>
              <a:satOff val="-67259"/>
              <a:lumOff val="1178"/>
              <a:alphaOff val="0"/>
            </a:schemeClr>
          </a:fillRef>
          <a:effectRef idx="0">
            <a:schemeClr val="accent3">
              <a:hueOff val="12522415"/>
              <a:satOff val="-67259"/>
              <a:lumOff val="1178"/>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Third Speech: 29-32</a:t>
            </a:r>
          </a:p>
        </p:txBody>
      </p:sp>
      <p:sp>
        <p:nvSpPr>
          <p:cNvPr id="16" name="TextBox 15">
            <a:extLst>
              <a:ext uri="{FF2B5EF4-FFF2-40B4-BE49-F238E27FC236}">
                <a16:creationId xmlns:a16="http://schemas.microsoft.com/office/drawing/2014/main" id="{5E839316-D2E2-4228-91D8-C6840F729234}"/>
              </a:ext>
            </a:extLst>
          </p:cNvPr>
          <p:cNvSpPr txBox="1"/>
          <p:nvPr/>
        </p:nvSpPr>
        <p:spPr>
          <a:xfrm>
            <a:off x="739899" y="1695064"/>
            <a:ext cx="6094602" cy="341632"/>
          </a:xfrm>
          <a:prstGeom prst="rect">
            <a:avLst/>
          </a:prstGeom>
          <a:noFill/>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Introduction: 1:1-5</a:t>
            </a:r>
          </a:p>
        </p:txBody>
      </p:sp>
      <p:sp>
        <p:nvSpPr>
          <p:cNvPr id="17" name="TextBox 16">
            <a:extLst>
              <a:ext uri="{FF2B5EF4-FFF2-40B4-BE49-F238E27FC236}">
                <a16:creationId xmlns:a16="http://schemas.microsoft.com/office/drawing/2014/main" id="{1337FCB1-EC20-4443-BA8F-BD2397540129}"/>
              </a:ext>
            </a:extLst>
          </p:cNvPr>
          <p:cNvSpPr txBox="1"/>
          <p:nvPr/>
        </p:nvSpPr>
        <p:spPr>
          <a:xfrm>
            <a:off x="8001001" y="4959405"/>
            <a:ext cx="3544971" cy="632481"/>
          </a:xfrm>
          <a:prstGeom prst="rect">
            <a:avLst/>
          </a:prstGeom>
          <a:noFill/>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Benediction: 33</a:t>
            </a:r>
          </a:p>
          <a:p>
            <a:pPr marL="171450" lvl="1" indent="-171450" defTabSz="800100">
              <a:lnSpc>
                <a:spcPct val="90000"/>
              </a:lnSpc>
              <a:spcBef>
                <a:spcPct val="0"/>
              </a:spcBef>
              <a:spcAft>
                <a:spcPct val="15000"/>
              </a:spcAft>
              <a:buFontTx/>
              <a:buChar char="•"/>
            </a:pPr>
            <a:r>
              <a:rPr lang="en-US" dirty="0">
                <a:solidFill>
                  <a:srgbClr val="6A3A20"/>
                </a:solidFill>
                <a:latin typeface="Constantia"/>
              </a:rPr>
              <a:t>Conclusion: 34</a:t>
            </a:r>
          </a:p>
        </p:txBody>
      </p:sp>
      <p:sp>
        <p:nvSpPr>
          <p:cNvPr id="7" name="Heart 6">
            <a:extLst>
              <a:ext uri="{FF2B5EF4-FFF2-40B4-BE49-F238E27FC236}">
                <a16:creationId xmlns:a16="http://schemas.microsoft.com/office/drawing/2014/main" id="{8DAE5259-2684-48D7-851F-13C1110E3286}"/>
              </a:ext>
            </a:extLst>
          </p:cNvPr>
          <p:cNvSpPr/>
          <p:nvPr/>
        </p:nvSpPr>
        <p:spPr>
          <a:xfrm>
            <a:off x="5181600" y="3733800"/>
            <a:ext cx="137160" cy="1371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3" name="Slide Number Placeholder 2">
            <a:extLst>
              <a:ext uri="{FF2B5EF4-FFF2-40B4-BE49-F238E27FC236}">
                <a16:creationId xmlns:a16="http://schemas.microsoft.com/office/drawing/2014/main" id="{5D3AAD7C-A429-414B-9F9B-5666F7312FEA}"/>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15</a:t>
            </a:fld>
            <a:endParaRPr lang="en-US">
              <a:solidFill>
                <a:srgbClr val="6A3A20"/>
              </a:solidFill>
              <a:latin typeface="Constantia"/>
            </a:endParaRPr>
          </a:p>
        </p:txBody>
      </p:sp>
    </p:spTree>
    <p:extLst>
      <p:ext uri="{BB962C8B-B14F-4D97-AF65-F5344CB8AC3E}">
        <p14:creationId xmlns:p14="http://schemas.microsoft.com/office/powerpoint/2010/main" val="1525134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4:5-8 </a:t>
            </a:r>
            <a:r>
              <a:rPr lang="en-US" sz="1800" dirty="0"/>
              <a:t>(NIV)</a:t>
            </a:r>
          </a:p>
        </p:txBody>
      </p:sp>
      <p:sp>
        <p:nvSpPr>
          <p:cNvPr id="8" name="TextBox 7">
            <a:extLst>
              <a:ext uri="{FF2B5EF4-FFF2-40B4-BE49-F238E27FC236}">
                <a16:creationId xmlns:a16="http://schemas.microsoft.com/office/drawing/2014/main" id="{5D8545F0-A437-402F-92EF-2302B94CE209}"/>
              </a:ext>
            </a:extLst>
          </p:cNvPr>
          <p:cNvSpPr txBox="1"/>
          <p:nvPr/>
        </p:nvSpPr>
        <p:spPr>
          <a:xfrm>
            <a:off x="1295400" y="1676400"/>
            <a:ext cx="9296400" cy="1477328"/>
          </a:xfrm>
          <a:prstGeom prst="rect">
            <a:avLst/>
          </a:prstGeom>
          <a:noFill/>
        </p:spPr>
        <p:txBody>
          <a:bodyPr wrap="square">
            <a:spAutoFit/>
          </a:bodyPr>
          <a:lstStyle/>
          <a:p>
            <a:r>
              <a:rPr lang="en-US" sz="1500" dirty="0">
                <a:solidFill>
                  <a:srgbClr val="6A3A20"/>
                </a:solidFill>
                <a:latin typeface="Constantia"/>
              </a:rPr>
              <a:t>See, I have taught you decrees and laws as the Lord my God commanded me, so that you may follow them in the land you are entering to take possession of it. Observe them carefully, for this will show your </a:t>
            </a:r>
            <a:r>
              <a:rPr lang="en-US" sz="1500" b="1" dirty="0">
                <a:solidFill>
                  <a:srgbClr val="6A3A20"/>
                </a:solidFill>
                <a:latin typeface="Constantia"/>
              </a:rPr>
              <a:t>wisdom and understanding</a:t>
            </a:r>
            <a:r>
              <a:rPr lang="en-US" sz="1500" dirty="0">
                <a:solidFill>
                  <a:srgbClr val="6A3A20"/>
                </a:solidFill>
                <a:latin typeface="Constantia"/>
              </a:rPr>
              <a:t> to the nations, who will hear about all these decrees and say, “Surely this great nation is a </a:t>
            </a:r>
            <a:r>
              <a:rPr lang="en-US" sz="1500" b="1" dirty="0">
                <a:solidFill>
                  <a:srgbClr val="6A3A20"/>
                </a:solidFill>
                <a:latin typeface="Constantia"/>
              </a:rPr>
              <a:t>wise and understanding</a:t>
            </a:r>
            <a:r>
              <a:rPr lang="en-US" sz="1500" dirty="0">
                <a:solidFill>
                  <a:srgbClr val="6A3A20"/>
                </a:solidFill>
                <a:latin typeface="Constantia"/>
              </a:rPr>
              <a:t> people.” What other nation is so great as to have their gods near them the way the Lord our God is near us whenever we pray to him? And what other nation is so great as to have such righteous decrees and laws as this body of laws I am setting before you today?</a:t>
            </a:r>
          </a:p>
        </p:txBody>
      </p:sp>
      <p:sp>
        <p:nvSpPr>
          <p:cNvPr id="4" name="Title 1">
            <a:extLst>
              <a:ext uri="{FF2B5EF4-FFF2-40B4-BE49-F238E27FC236}">
                <a16:creationId xmlns:a16="http://schemas.microsoft.com/office/drawing/2014/main" id="{B9E53D99-B907-4DB1-8B21-A8F2C5A3F7D2}"/>
              </a:ext>
            </a:extLst>
          </p:cNvPr>
          <p:cNvSpPr txBox="1">
            <a:spLocks/>
          </p:cNvSpPr>
          <p:nvPr/>
        </p:nvSpPr>
        <p:spPr>
          <a:xfrm>
            <a:off x="1220471" y="2946400"/>
            <a:ext cx="9751060" cy="11684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r>
              <a:rPr lang="en-US" dirty="0">
                <a:solidFill>
                  <a:srgbClr val="6A3A20"/>
                </a:solidFill>
                <a:latin typeface="Constantia"/>
              </a:rPr>
              <a:t>Deuteronomy 6:1-3 </a:t>
            </a:r>
            <a:r>
              <a:rPr lang="en-US" sz="1800" dirty="0">
                <a:solidFill>
                  <a:srgbClr val="6A3A20"/>
                </a:solidFill>
                <a:latin typeface="Constantia"/>
              </a:rPr>
              <a:t>(NIV)</a:t>
            </a:r>
          </a:p>
        </p:txBody>
      </p:sp>
      <p:sp>
        <p:nvSpPr>
          <p:cNvPr id="5" name="TextBox 4">
            <a:extLst>
              <a:ext uri="{FF2B5EF4-FFF2-40B4-BE49-F238E27FC236}">
                <a16:creationId xmlns:a16="http://schemas.microsoft.com/office/drawing/2014/main" id="{47F26E83-E731-4CC3-B0B0-61C344DF441B}"/>
              </a:ext>
            </a:extLst>
          </p:cNvPr>
          <p:cNvSpPr txBox="1"/>
          <p:nvPr/>
        </p:nvSpPr>
        <p:spPr>
          <a:xfrm>
            <a:off x="1295400" y="4191001"/>
            <a:ext cx="9296400" cy="1246495"/>
          </a:xfrm>
          <a:prstGeom prst="rect">
            <a:avLst/>
          </a:prstGeom>
          <a:noFill/>
        </p:spPr>
        <p:txBody>
          <a:bodyPr wrap="square">
            <a:spAutoFit/>
          </a:bodyPr>
          <a:lstStyle/>
          <a:p>
            <a:r>
              <a:rPr lang="en-US" sz="1500" dirty="0">
                <a:solidFill>
                  <a:srgbClr val="6A3A20"/>
                </a:solidFill>
                <a:latin typeface="Constantia"/>
              </a:rPr>
              <a:t>These are the commands, decrees and laws the Lord your God directed me to teach you to observe in the land that you are crossing the Jordan to possess, so that you, your children and their children after them may fear the Lord your God as long as you live by keeping all his decrees and commands that I give you, and so that you may enjoy long life. Hear, Israel, and be careful to obey so that it may go well with you and that you may increase greatly in a land flowing with milk and honey, just as the Lord, the God of your ancestors, promised you.</a:t>
            </a:r>
          </a:p>
        </p:txBody>
      </p:sp>
      <p:sp>
        <p:nvSpPr>
          <p:cNvPr id="3" name="Slide Number Placeholder 2">
            <a:extLst>
              <a:ext uri="{FF2B5EF4-FFF2-40B4-BE49-F238E27FC236}">
                <a16:creationId xmlns:a16="http://schemas.microsoft.com/office/drawing/2014/main" id="{772C7E8E-D849-4375-A7A2-0082369B61FF}"/>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16</a:t>
            </a:fld>
            <a:endParaRPr lang="en-US">
              <a:solidFill>
                <a:srgbClr val="6A3A20"/>
              </a:solidFill>
              <a:latin typeface="Constantia"/>
            </a:endParaRPr>
          </a:p>
        </p:txBody>
      </p:sp>
    </p:spTree>
    <p:extLst>
      <p:ext uri="{BB962C8B-B14F-4D97-AF65-F5344CB8AC3E}">
        <p14:creationId xmlns:p14="http://schemas.microsoft.com/office/powerpoint/2010/main" val="1044460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Shema (</a:t>
            </a:r>
            <a:r>
              <a:rPr lang="en-US" b="1" dirty="0" err="1"/>
              <a:t>Sh’ma</a:t>
            </a:r>
            <a:r>
              <a:rPr lang="en-US" b="1" dirty="0"/>
              <a:t>)</a:t>
            </a:r>
            <a:r>
              <a:rPr lang="en-US" dirty="0"/>
              <a:t> – Deuteronomy 6:4-9</a:t>
            </a:r>
          </a:p>
        </p:txBody>
      </p:sp>
      <p:sp>
        <p:nvSpPr>
          <p:cNvPr id="10" name="Content Placeholder 9"/>
          <p:cNvSpPr>
            <a:spLocks noGrp="1"/>
          </p:cNvSpPr>
          <p:nvPr>
            <p:ph sz="half" idx="1"/>
          </p:nvPr>
        </p:nvSpPr>
        <p:spPr>
          <a:xfrm>
            <a:off x="1220470" y="1803400"/>
            <a:ext cx="9828530" cy="4267200"/>
          </a:xfrm>
        </p:spPr>
        <p:txBody>
          <a:bodyPr>
            <a:normAutofit/>
          </a:bodyPr>
          <a:lstStyle/>
          <a:p>
            <a:pPr marL="0" indent="0">
              <a:buNone/>
            </a:pPr>
            <a:r>
              <a:rPr lang="en-US" dirty="0"/>
              <a:t>Hear, O Israel: The Lord our God, the Lord is one. Love the Lord your God with all your heart and with all your soul and with all your strength. These commandments that I give you today are to be 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a:t>
            </a:r>
          </a:p>
        </p:txBody>
      </p:sp>
      <p:sp>
        <p:nvSpPr>
          <p:cNvPr id="3" name="Slide Number Placeholder 2">
            <a:extLst>
              <a:ext uri="{FF2B5EF4-FFF2-40B4-BE49-F238E27FC236}">
                <a16:creationId xmlns:a16="http://schemas.microsoft.com/office/drawing/2014/main" id="{581DACED-8BDB-4A24-8504-93342AF2E0AC}"/>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17</a:t>
            </a:fld>
            <a:endParaRPr lang="en-US">
              <a:solidFill>
                <a:srgbClr val="6A3A20"/>
              </a:solidFill>
              <a:latin typeface="Constantia"/>
            </a:endParaRPr>
          </a:p>
        </p:txBody>
      </p:sp>
    </p:spTree>
    <p:extLst>
      <p:ext uri="{BB962C8B-B14F-4D97-AF65-F5344CB8AC3E}">
        <p14:creationId xmlns:p14="http://schemas.microsoft.com/office/powerpoint/2010/main" val="227164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Shema (</a:t>
            </a:r>
            <a:r>
              <a:rPr lang="en-US" b="1" dirty="0" err="1"/>
              <a:t>Sh’ma</a:t>
            </a:r>
            <a:r>
              <a:rPr lang="en-US" b="1" dirty="0"/>
              <a:t>)</a:t>
            </a:r>
            <a:r>
              <a:rPr lang="en-US" dirty="0"/>
              <a:t> – Deuteronomy 6:4-9</a:t>
            </a:r>
          </a:p>
        </p:txBody>
      </p:sp>
      <p:sp>
        <p:nvSpPr>
          <p:cNvPr id="10" name="Content Placeholder 9"/>
          <p:cNvSpPr>
            <a:spLocks noGrp="1"/>
          </p:cNvSpPr>
          <p:nvPr>
            <p:ph sz="half" idx="1"/>
          </p:nvPr>
        </p:nvSpPr>
        <p:spPr>
          <a:xfrm>
            <a:off x="1220471" y="1803400"/>
            <a:ext cx="9676129" cy="4445000"/>
          </a:xfrm>
        </p:spPr>
        <p:txBody>
          <a:bodyPr>
            <a:normAutofit fontScale="92500" lnSpcReduction="10000"/>
          </a:bodyPr>
          <a:lstStyle/>
          <a:p>
            <a:pPr marL="0" indent="0">
              <a:buNone/>
            </a:pPr>
            <a:r>
              <a:rPr lang="en-US" b="1" dirty="0"/>
              <a:t>Hear</a:t>
            </a:r>
            <a:r>
              <a:rPr lang="en-US" dirty="0"/>
              <a:t>, O Israel: </a:t>
            </a:r>
            <a:r>
              <a:rPr lang="en-US" b="1" dirty="0"/>
              <a:t>The Lord our God, the Lord is one</a:t>
            </a:r>
            <a:r>
              <a:rPr lang="en-US" dirty="0"/>
              <a:t>. </a:t>
            </a:r>
          </a:p>
          <a:p>
            <a:r>
              <a:rPr lang="en-US" sz="1800" dirty="0"/>
              <a:t>Shema: “listen,” “heed” or “hear and do”</a:t>
            </a:r>
          </a:p>
          <a:p>
            <a:r>
              <a:rPr lang="en-US" sz="1800" dirty="0"/>
              <a:t>No present-tense verb equivalent to the English verb “is” in Ancient Hebrew</a:t>
            </a:r>
          </a:p>
          <a:p>
            <a:pPr lvl="1"/>
            <a:r>
              <a:rPr lang="en-US" sz="1400" dirty="0"/>
              <a:t>Example:</a:t>
            </a:r>
          </a:p>
          <a:p>
            <a:pPr marL="301752" lvl="1" indent="0">
              <a:buNone/>
            </a:pPr>
            <a:r>
              <a:rPr lang="en-US" sz="1400" dirty="0"/>
              <a:t>	English: “The car is red.” </a:t>
            </a:r>
          </a:p>
          <a:p>
            <a:pPr marL="301752" lvl="1" indent="0">
              <a:buNone/>
            </a:pPr>
            <a:r>
              <a:rPr lang="en-US" sz="1400" dirty="0"/>
              <a:t>	Ancient Hebrew: “The car red.”</a:t>
            </a:r>
          </a:p>
          <a:p>
            <a:r>
              <a:rPr lang="en-US" sz="1800" dirty="0"/>
              <a:t>In Hebrew, the prayer consists of four nouns in a row:</a:t>
            </a:r>
          </a:p>
          <a:p>
            <a:pPr lvl="1"/>
            <a:r>
              <a:rPr lang="en-US" sz="1400" dirty="0"/>
              <a:t>Hebrew: </a:t>
            </a:r>
            <a:r>
              <a:rPr lang="en-US" sz="1400" i="1" dirty="0"/>
              <a:t>YHWH ‘</a:t>
            </a:r>
            <a:r>
              <a:rPr lang="en-US" sz="1400" i="1" dirty="0" err="1"/>
              <a:t>elohenu</a:t>
            </a:r>
            <a:r>
              <a:rPr lang="en-US" sz="1400" i="1" dirty="0"/>
              <a:t> YHWH </a:t>
            </a:r>
            <a:r>
              <a:rPr lang="en-US" sz="1400" i="1" dirty="0" err="1"/>
              <a:t>ekhad</a:t>
            </a:r>
            <a:r>
              <a:rPr lang="en-US" sz="1400" i="1" dirty="0"/>
              <a:t> </a:t>
            </a:r>
          </a:p>
          <a:p>
            <a:pPr lvl="1"/>
            <a:r>
              <a:rPr lang="en-US" sz="1400" dirty="0"/>
              <a:t>English: Lord our god Lord one</a:t>
            </a:r>
          </a:p>
          <a:p>
            <a:r>
              <a:rPr lang="en-US" sz="1800" dirty="0"/>
              <a:t>Different sentences with different emphases:</a:t>
            </a:r>
          </a:p>
          <a:p>
            <a:pPr marL="644652" lvl="1" indent="-342900">
              <a:buFont typeface="+mj-lt"/>
              <a:buAutoNum type="arabicPeriod"/>
            </a:pPr>
            <a:r>
              <a:rPr lang="en-US" sz="1400" dirty="0"/>
              <a:t>The Lord our God </a:t>
            </a:r>
            <a:r>
              <a:rPr lang="en-US" sz="1400" b="1" dirty="0"/>
              <a:t>is</a:t>
            </a:r>
            <a:r>
              <a:rPr lang="en-US" sz="1400" dirty="0"/>
              <a:t> one Lord.</a:t>
            </a:r>
          </a:p>
          <a:p>
            <a:pPr marL="644652" lvl="1" indent="-342900">
              <a:buFont typeface="+mj-lt"/>
              <a:buAutoNum type="arabicPeriod"/>
            </a:pPr>
            <a:r>
              <a:rPr lang="en-US" sz="1400" dirty="0"/>
              <a:t>The Lord </a:t>
            </a:r>
            <a:r>
              <a:rPr lang="en-US" sz="1400" b="1" dirty="0"/>
              <a:t>is</a:t>
            </a:r>
            <a:r>
              <a:rPr lang="en-US" sz="1400" dirty="0"/>
              <a:t> our God, the Lord </a:t>
            </a:r>
            <a:r>
              <a:rPr lang="en-US" sz="1400" b="1" dirty="0"/>
              <a:t>is</a:t>
            </a:r>
            <a:r>
              <a:rPr lang="en-US" sz="1400" dirty="0"/>
              <a:t> one.</a:t>
            </a:r>
          </a:p>
          <a:p>
            <a:pPr marL="644652" lvl="1" indent="-342900">
              <a:buFont typeface="+mj-lt"/>
              <a:buAutoNum type="arabicPeriod"/>
            </a:pPr>
            <a:r>
              <a:rPr lang="en-US" sz="1400" dirty="0"/>
              <a:t>The Lord our God, the Lord </a:t>
            </a:r>
            <a:r>
              <a:rPr lang="en-US" sz="1400" b="1" dirty="0"/>
              <a:t>is</a:t>
            </a:r>
            <a:r>
              <a:rPr lang="en-US" sz="1400" dirty="0"/>
              <a:t> one.</a:t>
            </a:r>
          </a:p>
          <a:p>
            <a:pPr marL="644652" lvl="1" indent="-342900">
              <a:buFont typeface="+mj-lt"/>
              <a:buAutoNum type="arabicPeriod"/>
            </a:pPr>
            <a:r>
              <a:rPr lang="en-US" sz="1400" dirty="0"/>
              <a:t>The Lord </a:t>
            </a:r>
            <a:r>
              <a:rPr lang="en-US" sz="1400" b="1" dirty="0"/>
              <a:t>is</a:t>
            </a:r>
            <a:r>
              <a:rPr lang="en-US" sz="1400" dirty="0"/>
              <a:t> our God, the Lord one (alone).</a:t>
            </a:r>
          </a:p>
          <a:p>
            <a:endParaRPr lang="en-US" sz="1800" dirty="0"/>
          </a:p>
          <a:p>
            <a:pPr marL="301752" lvl="1" indent="0">
              <a:buNone/>
            </a:pPr>
            <a:endParaRPr lang="en-US" sz="1400" dirty="0"/>
          </a:p>
        </p:txBody>
      </p:sp>
      <p:sp>
        <p:nvSpPr>
          <p:cNvPr id="3" name="Oval 2">
            <a:extLst>
              <a:ext uri="{FF2B5EF4-FFF2-40B4-BE49-F238E27FC236}">
                <a16:creationId xmlns:a16="http://schemas.microsoft.com/office/drawing/2014/main" id="{B43175F1-C776-421F-8DAD-54A6CD330F6D}"/>
              </a:ext>
            </a:extLst>
          </p:cNvPr>
          <p:cNvSpPr/>
          <p:nvPr/>
        </p:nvSpPr>
        <p:spPr>
          <a:xfrm>
            <a:off x="1447800" y="5943600"/>
            <a:ext cx="3657600" cy="381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4" name="Slide Number Placeholder 3">
            <a:extLst>
              <a:ext uri="{FF2B5EF4-FFF2-40B4-BE49-F238E27FC236}">
                <a16:creationId xmlns:a16="http://schemas.microsoft.com/office/drawing/2014/main" id="{CD6B96F7-D9BF-4592-BF82-F6B4D9B8B24A}"/>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18</a:t>
            </a:fld>
            <a:endParaRPr lang="en-US">
              <a:solidFill>
                <a:srgbClr val="6A3A20"/>
              </a:solidFill>
              <a:latin typeface="Constantia"/>
            </a:endParaRPr>
          </a:p>
        </p:txBody>
      </p:sp>
    </p:spTree>
    <p:extLst>
      <p:ext uri="{BB962C8B-B14F-4D97-AF65-F5344CB8AC3E}">
        <p14:creationId xmlns:p14="http://schemas.microsoft.com/office/powerpoint/2010/main" val="216993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Effect transition="in" filter="fade">
                                      <p:cBhvr>
                                        <p:cTn id="7" dur="500"/>
                                        <p:tgtEl>
                                          <p:spTgt spid="10">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xEl>
                                              <p:pRg st="2" end="2"/>
                                            </p:txEl>
                                          </p:spTgt>
                                        </p:tgtEl>
                                        <p:attrNameLst>
                                          <p:attrName>style.visibility</p:attrName>
                                        </p:attrNameLst>
                                      </p:cBhvr>
                                      <p:to>
                                        <p:strVal val="visible"/>
                                      </p:to>
                                    </p:set>
                                    <p:animEffect transition="in" filter="fade">
                                      <p:cBhvr>
                                        <p:cTn id="12" dur="500"/>
                                        <p:tgtEl>
                                          <p:spTgt spid="10">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fade">
                                      <p:cBhvr>
                                        <p:cTn id="15" dur="500"/>
                                        <p:tgtEl>
                                          <p:spTgt spid="10">
                                            <p:txEl>
                                              <p:pRg st="3" end="3"/>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10">
                                            <p:txEl>
                                              <p:pRg st="4" end="4"/>
                                            </p:txEl>
                                          </p:spTgt>
                                        </p:tgtEl>
                                        <p:attrNameLst>
                                          <p:attrName>style.visibility</p:attrName>
                                        </p:attrNameLst>
                                      </p:cBhvr>
                                      <p:to>
                                        <p:strVal val="visible"/>
                                      </p:to>
                                    </p:set>
                                    <p:animEffect transition="in" filter="fade">
                                      <p:cBhvr>
                                        <p:cTn id="18" dur="500"/>
                                        <p:tgtEl>
                                          <p:spTgt spid="10">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xEl>
                                              <p:pRg st="5" end="5"/>
                                            </p:txEl>
                                          </p:spTgt>
                                        </p:tgtEl>
                                        <p:attrNameLst>
                                          <p:attrName>style.visibility</p:attrName>
                                        </p:attrNameLst>
                                      </p:cBhvr>
                                      <p:to>
                                        <p:strVal val="visible"/>
                                      </p:to>
                                    </p:set>
                                    <p:animEffect transition="in" filter="fade">
                                      <p:cBhvr>
                                        <p:cTn id="21" dur="500"/>
                                        <p:tgtEl>
                                          <p:spTgt spid="10">
                                            <p:txEl>
                                              <p:pRg st="5" end="5"/>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
                                            <p:txEl>
                                              <p:pRg st="6" end="6"/>
                                            </p:txEl>
                                          </p:spTgt>
                                        </p:tgtEl>
                                        <p:attrNameLst>
                                          <p:attrName>style.visibility</p:attrName>
                                        </p:attrNameLst>
                                      </p:cBhvr>
                                      <p:to>
                                        <p:strVal val="visible"/>
                                      </p:to>
                                    </p:set>
                                    <p:animEffect transition="in" filter="fade">
                                      <p:cBhvr>
                                        <p:cTn id="26" dur="500"/>
                                        <p:tgtEl>
                                          <p:spTgt spid="10">
                                            <p:txEl>
                                              <p:pRg st="6" end="6"/>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10">
                                            <p:txEl>
                                              <p:pRg st="7" end="7"/>
                                            </p:txEl>
                                          </p:spTgt>
                                        </p:tgtEl>
                                        <p:attrNameLst>
                                          <p:attrName>style.visibility</p:attrName>
                                        </p:attrNameLst>
                                      </p:cBhvr>
                                      <p:to>
                                        <p:strVal val="visible"/>
                                      </p:to>
                                    </p:set>
                                    <p:animEffect transition="in" filter="fade">
                                      <p:cBhvr>
                                        <p:cTn id="29" dur="500"/>
                                        <p:tgtEl>
                                          <p:spTgt spid="10">
                                            <p:txEl>
                                              <p:pRg st="7" end="7"/>
                                            </p:txEl>
                                          </p:spTgt>
                                        </p:tgtEl>
                                      </p:cBhvr>
                                    </p:animEffect>
                                  </p:childTnLst>
                                </p:cTn>
                              </p:par>
                              <p:par>
                                <p:cTn id="30" presetID="10" presetClass="entr" presetSubtype="0" fill="hold" nodeType="withEffect">
                                  <p:stCondLst>
                                    <p:cond delay="0"/>
                                  </p:stCondLst>
                                  <p:childTnLst>
                                    <p:set>
                                      <p:cBhvr>
                                        <p:cTn id="31" dur="1" fill="hold">
                                          <p:stCondLst>
                                            <p:cond delay="0"/>
                                          </p:stCondLst>
                                        </p:cTn>
                                        <p:tgtEl>
                                          <p:spTgt spid="10">
                                            <p:txEl>
                                              <p:pRg st="8" end="8"/>
                                            </p:txEl>
                                          </p:spTgt>
                                        </p:tgtEl>
                                        <p:attrNameLst>
                                          <p:attrName>style.visibility</p:attrName>
                                        </p:attrNameLst>
                                      </p:cBhvr>
                                      <p:to>
                                        <p:strVal val="visible"/>
                                      </p:to>
                                    </p:set>
                                    <p:animEffect transition="in" filter="fade">
                                      <p:cBhvr>
                                        <p:cTn id="32" dur="500"/>
                                        <p:tgtEl>
                                          <p:spTgt spid="10">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0">
                                            <p:txEl>
                                              <p:pRg st="9" end="9"/>
                                            </p:txEl>
                                          </p:spTgt>
                                        </p:tgtEl>
                                        <p:attrNameLst>
                                          <p:attrName>style.visibility</p:attrName>
                                        </p:attrNameLst>
                                      </p:cBhvr>
                                      <p:to>
                                        <p:strVal val="visible"/>
                                      </p:to>
                                    </p:set>
                                    <p:animEffect transition="in" filter="fade">
                                      <p:cBhvr>
                                        <p:cTn id="37" dur="500"/>
                                        <p:tgtEl>
                                          <p:spTgt spid="10">
                                            <p:txEl>
                                              <p:pRg st="9" end="9"/>
                                            </p:txEl>
                                          </p:spTgt>
                                        </p:tgtEl>
                                      </p:cBhvr>
                                    </p:animEffect>
                                  </p:childTnLst>
                                </p:cTn>
                              </p:par>
                              <p:par>
                                <p:cTn id="38" presetID="10" presetClass="entr" presetSubtype="0" fill="hold" nodeType="withEffect">
                                  <p:stCondLst>
                                    <p:cond delay="0"/>
                                  </p:stCondLst>
                                  <p:childTnLst>
                                    <p:set>
                                      <p:cBhvr>
                                        <p:cTn id="39" dur="1" fill="hold">
                                          <p:stCondLst>
                                            <p:cond delay="0"/>
                                          </p:stCondLst>
                                        </p:cTn>
                                        <p:tgtEl>
                                          <p:spTgt spid="10">
                                            <p:txEl>
                                              <p:pRg st="10" end="10"/>
                                            </p:txEl>
                                          </p:spTgt>
                                        </p:tgtEl>
                                        <p:attrNameLst>
                                          <p:attrName>style.visibility</p:attrName>
                                        </p:attrNameLst>
                                      </p:cBhvr>
                                      <p:to>
                                        <p:strVal val="visible"/>
                                      </p:to>
                                    </p:set>
                                    <p:animEffect transition="in" filter="fade">
                                      <p:cBhvr>
                                        <p:cTn id="40" dur="500"/>
                                        <p:tgtEl>
                                          <p:spTgt spid="10">
                                            <p:txEl>
                                              <p:pRg st="10" end="10"/>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10">
                                            <p:txEl>
                                              <p:pRg st="11" end="11"/>
                                            </p:txEl>
                                          </p:spTgt>
                                        </p:tgtEl>
                                        <p:attrNameLst>
                                          <p:attrName>style.visibility</p:attrName>
                                        </p:attrNameLst>
                                      </p:cBhvr>
                                      <p:to>
                                        <p:strVal val="visible"/>
                                      </p:to>
                                    </p:set>
                                    <p:animEffect transition="in" filter="fade">
                                      <p:cBhvr>
                                        <p:cTn id="43" dur="500"/>
                                        <p:tgtEl>
                                          <p:spTgt spid="10">
                                            <p:txEl>
                                              <p:pRg st="11" end="11"/>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xEl>
                                              <p:pRg st="12" end="12"/>
                                            </p:txEl>
                                          </p:spTgt>
                                        </p:tgtEl>
                                        <p:attrNameLst>
                                          <p:attrName>style.visibility</p:attrName>
                                        </p:attrNameLst>
                                      </p:cBhvr>
                                      <p:to>
                                        <p:strVal val="visible"/>
                                      </p:to>
                                    </p:set>
                                    <p:animEffect transition="in" filter="fade">
                                      <p:cBhvr>
                                        <p:cTn id="46" dur="500"/>
                                        <p:tgtEl>
                                          <p:spTgt spid="10">
                                            <p:txEl>
                                              <p:pRg st="12" end="12"/>
                                            </p:txEl>
                                          </p:spTgt>
                                        </p:tgtEl>
                                      </p:cBhvr>
                                    </p:animEffect>
                                  </p:childTnLst>
                                </p:cTn>
                              </p:par>
                              <p:par>
                                <p:cTn id="47" presetID="10" presetClass="entr" presetSubtype="0" fill="hold" nodeType="withEffect">
                                  <p:stCondLst>
                                    <p:cond delay="0"/>
                                  </p:stCondLst>
                                  <p:childTnLst>
                                    <p:set>
                                      <p:cBhvr>
                                        <p:cTn id="48" dur="1" fill="hold">
                                          <p:stCondLst>
                                            <p:cond delay="0"/>
                                          </p:stCondLst>
                                        </p:cTn>
                                        <p:tgtEl>
                                          <p:spTgt spid="10">
                                            <p:txEl>
                                              <p:pRg st="13" end="13"/>
                                            </p:txEl>
                                          </p:spTgt>
                                        </p:tgtEl>
                                        <p:attrNameLst>
                                          <p:attrName>style.visibility</p:attrName>
                                        </p:attrNameLst>
                                      </p:cBhvr>
                                      <p:to>
                                        <p:strVal val="visible"/>
                                      </p:to>
                                    </p:set>
                                    <p:animEffect transition="in" filter="fade">
                                      <p:cBhvr>
                                        <p:cTn id="49" dur="500"/>
                                        <p:tgtEl>
                                          <p:spTgt spid="10">
                                            <p:txEl>
                                              <p:pRg st="13" end="13"/>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Shema (</a:t>
            </a:r>
            <a:r>
              <a:rPr lang="en-US" b="1" dirty="0" err="1"/>
              <a:t>Sh’ma</a:t>
            </a:r>
            <a:r>
              <a:rPr lang="en-US" b="1" dirty="0"/>
              <a:t>)</a:t>
            </a:r>
            <a:r>
              <a:rPr lang="en-US" dirty="0"/>
              <a:t> – Deuteronomy 6:4-9</a:t>
            </a:r>
          </a:p>
        </p:txBody>
      </p:sp>
      <p:sp>
        <p:nvSpPr>
          <p:cNvPr id="10" name="Content Placeholder 9"/>
          <p:cNvSpPr>
            <a:spLocks noGrp="1"/>
          </p:cNvSpPr>
          <p:nvPr>
            <p:ph sz="half" idx="1"/>
          </p:nvPr>
        </p:nvSpPr>
        <p:spPr>
          <a:xfrm>
            <a:off x="1220470" y="1803400"/>
            <a:ext cx="9904730" cy="4267200"/>
          </a:xfrm>
        </p:spPr>
        <p:txBody>
          <a:bodyPr>
            <a:normAutofit/>
          </a:bodyPr>
          <a:lstStyle/>
          <a:p>
            <a:pPr marL="0" indent="0">
              <a:buNone/>
            </a:pPr>
            <a:r>
              <a:rPr lang="en-US" dirty="0"/>
              <a:t>Hear, O Israel: The Lord our God, the Lord is one. </a:t>
            </a:r>
            <a:r>
              <a:rPr lang="en-US" b="1" u="sng" dirty="0"/>
              <a:t>Love</a:t>
            </a:r>
            <a:r>
              <a:rPr lang="en-US" u="sng" dirty="0"/>
              <a:t> the Lord your God with all your </a:t>
            </a:r>
            <a:r>
              <a:rPr lang="en-US" b="1" u="sng" dirty="0"/>
              <a:t>heart</a:t>
            </a:r>
            <a:r>
              <a:rPr lang="en-US" u="sng" dirty="0"/>
              <a:t> and with all your </a:t>
            </a:r>
            <a:r>
              <a:rPr lang="en-US" b="1" u="sng" dirty="0"/>
              <a:t>soul</a:t>
            </a:r>
            <a:r>
              <a:rPr lang="en-US" u="sng" dirty="0"/>
              <a:t> and with all your </a:t>
            </a:r>
            <a:r>
              <a:rPr lang="en-US" b="1" u="sng" dirty="0"/>
              <a:t>strength</a:t>
            </a:r>
            <a:r>
              <a:rPr lang="en-US" u="sng" dirty="0"/>
              <a:t>.</a:t>
            </a:r>
          </a:p>
        </p:txBody>
      </p:sp>
      <p:sp>
        <p:nvSpPr>
          <p:cNvPr id="9" name="TextBox 8">
            <a:extLst>
              <a:ext uri="{FF2B5EF4-FFF2-40B4-BE49-F238E27FC236}">
                <a16:creationId xmlns:a16="http://schemas.microsoft.com/office/drawing/2014/main" id="{F1ED78D7-3BE4-450F-B2FE-819A378D65F2}"/>
              </a:ext>
            </a:extLst>
          </p:cNvPr>
          <p:cNvSpPr txBox="1"/>
          <p:nvPr/>
        </p:nvSpPr>
        <p:spPr>
          <a:xfrm>
            <a:off x="1196470" y="2907774"/>
            <a:ext cx="8404730" cy="1892826"/>
          </a:xfrm>
          <a:prstGeom prst="rect">
            <a:avLst/>
          </a:prstGeom>
          <a:noFill/>
        </p:spPr>
        <p:txBody>
          <a:bodyPr wrap="square">
            <a:spAutoFit/>
          </a:bodyPr>
          <a:lstStyle/>
          <a:p>
            <a:pPr marL="246888" indent="-246888">
              <a:lnSpc>
                <a:spcPct val="90000"/>
              </a:lnSpc>
              <a:spcBef>
                <a:spcPts val="1800"/>
              </a:spcBef>
              <a:buClr>
                <a:srgbClr val="6A3A20"/>
              </a:buClr>
              <a:buFont typeface="Arial" pitchFamily="34" charset="0"/>
              <a:buChar char="•"/>
              <a:defRPr/>
            </a:pPr>
            <a:r>
              <a:rPr lang="en-US" sz="2000" b="1" dirty="0">
                <a:solidFill>
                  <a:srgbClr val="6A3A20"/>
                </a:solidFill>
                <a:latin typeface="Constantia"/>
              </a:rPr>
              <a:t>Love</a:t>
            </a:r>
            <a:r>
              <a:rPr lang="en-US" sz="2000" dirty="0">
                <a:solidFill>
                  <a:srgbClr val="6A3A20"/>
                </a:solidFill>
                <a:latin typeface="Constantia"/>
              </a:rPr>
              <a:t> (</a:t>
            </a:r>
            <a:r>
              <a:rPr lang="en-US" sz="2000" i="1" dirty="0" err="1">
                <a:solidFill>
                  <a:srgbClr val="6A3A20"/>
                </a:solidFill>
                <a:latin typeface="Constantia"/>
              </a:rPr>
              <a:t>ahavah</a:t>
            </a:r>
            <a:r>
              <a:rPr lang="en-US" sz="2000" dirty="0">
                <a:solidFill>
                  <a:srgbClr val="6A3A20"/>
                </a:solidFill>
                <a:latin typeface="Constantia"/>
              </a:rPr>
              <a:t>): affection and action</a:t>
            </a:r>
          </a:p>
          <a:p>
            <a:pPr marL="246888" indent="-246888">
              <a:lnSpc>
                <a:spcPct val="90000"/>
              </a:lnSpc>
              <a:spcBef>
                <a:spcPts val="1800"/>
              </a:spcBef>
              <a:buClr>
                <a:srgbClr val="6A3A20"/>
              </a:buClr>
              <a:buFont typeface="Arial" pitchFamily="34" charset="0"/>
              <a:buChar char="•"/>
              <a:defRPr/>
            </a:pPr>
            <a:r>
              <a:rPr lang="en-US" sz="2000" b="1" dirty="0">
                <a:solidFill>
                  <a:srgbClr val="6A3A20"/>
                </a:solidFill>
                <a:latin typeface="Constantia"/>
              </a:rPr>
              <a:t>Heart</a:t>
            </a:r>
            <a:r>
              <a:rPr lang="en-US" sz="2000" dirty="0">
                <a:solidFill>
                  <a:srgbClr val="6A3A20"/>
                </a:solidFill>
                <a:latin typeface="Constantia"/>
              </a:rPr>
              <a:t> (</a:t>
            </a:r>
            <a:r>
              <a:rPr lang="en-US" sz="2000" i="1" dirty="0">
                <a:solidFill>
                  <a:srgbClr val="6A3A20"/>
                </a:solidFill>
                <a:latin typeface="Constantia"/>
              </a:rPr>
              <a:t>lev</a:t>
            </a:r>
            <a:r>
              <a:rPr lang="en-US" sz="2000" dirty="0">
                <a:solidFill>
                  <a:srgbClr val="6A3A20"/>
                </a:solidFill>
                <a:latin typeface="Constantia"/>
              </a:rPr>
              <a:t>): will and affection</a:t>
            </a:r>
          </a:p>
          <a:p>
            <a:pPr marL="246888" indent="-246888">
              <a:lnSpc>
                <a:spcPct val="90000"/>
              </a:lnSpc>
              <a:spcBef>
                <a:spcPts val="1800"/>
              </a:spcBef>
              <a:buClr>
                <a:srgbClr val="6A3A20"/>
              </a:buClr>
              <a:buFont typeface="Arial" pitchFamily="34" charset="0"/>
              <a:buChar char="•"/>
              <a:defRPr/>
            </a:pPr>
            <a:r>
              <a:rPr lang="en-US" sz="2000" b="1" dirty="0">
                <a:solidFill>
                  <a:srgbClr val="6A3A20"/>
                </a:solidFill>
                <a:latin typeface="Constantia"/>
              </a:rPr>
              <a:t>Soul</a:t>
            </a:r>
            <a:r>
              <a:rPr lang="en-US" sz="2000" dirty="0">
                <a:solidFill>
                  <a:srgbClr val="6A3A20"/>
                </a:solidFill>
                <a:latin typeface="Constantia"/>
              </a:rPr>
              <a:t> (</a:t>
            </a:r>
            <a:r>
              <a:rPr lang="en-US" sz="2000" i="1" dirty="0">
                <a:solidFill>
                  <a:srgbClr val="6A3A20"/>
                </a:solidFill>
                <a:latin typeface="Constantia"/>
              </a:rPr>
              <a:t>nephesh</a:t>
            </a:r>
            <a:r>
              <a:rPr lang="en-US" sz="2000" dirty="0">
                <a:solidFill>
                  <a:srgbClr val="6A3A20"/>
                </a:solidFill>
                <a:latin typeface="Constantia"/>
              </a:rPr>
              <a:t>): whole life and physical being</a:t>
            </a:r>
          </a:p>
          <a:p>
            <a:pPr marL="246888" indent="-246888">
              <a:lnSpc>
                <a:spcPct val="90000"/>
              </a:lnSpc>
              <a:spcBef>
                <a:spcPts val="1800"/>
              </a:spcBef>
              <a:buClr>
                <a:srgbClr val="6A3A20"/>
              </a:buClr>
              <a:buFont typeface="Arial" pitchFamily="34" charset="0"/>
              <a:buChar char="•"/>
              <a:defRPr/>
            </a:pPr>
            <a:r>
              <a:rPr lang="en-US" sz="2000" b="1" dirty="0">
                <a:solidFill>
                  <a:srgbClr val="6A3A20"/>
                </a:solidFill>
                <a:latin typeface="Constantia"/>
              </a:rPr>
              <a:t>Strength</a:t>
            </a:r>
            <a:r>
              <a:rPr lang="en-US" sz="2000" dirty="0">
                <a:solidFill>
                  <a:srgbClr val="6A3A20"/>
                </a:solidFill>
                <a:latin typeface="Constantia"/>
              </a:rPr>
              <a:t> (</a:t>
            </a:r>
            <a:r>
              <a:rPr lang="en-US" sz="2000" i="1" dirty="0" err="1">
                <a:solidFill>
                  <a:srgbClr val="6A3A20"/>
                </a:solidFill>
                <a:latin typeface="Constantia"/>
              </a:rPr>
              <a:t>me’od</a:t>
            </a:r>
            <a:r>
              <a:rPr lang="en-US" sz="2000" dirty="0">
                <a:solidFill>
                  <a:srgbClr val="6A3A20"/>
                </a:solidFill>
                <a:latin typeface="Constantia"/>
              </a:rPr>
              <a:t>): with “muchness” (your whole capacity)</a:t>
            </a:r>
            <a:endParaRPr lang="en-US" sz="2000" b="1" dirty="0">
              <a:solidFill>
                <a:srgbClr val="6A3A20"/>
              </a:solidFill>
              <a:latin typeface="Constantia"/>
            </a:endParaRPr>
          </a:p>
        </p:txBody>
      </p:sp>
      <p:sp>
        <p:nvSpPr>
          <p:cNvPr id="3" name="Slide Number Placeholder 2">
            <a:extLst>
              <a:ext uri="{FF2B5EF4-FFF2-40B4-BE49-F238E27FC236}">
                <a16:creationId xmlns:a16="http://schemas.microsoft.com/office/drawing/2014/main" id="{EE5E62F3-BB2B-48EE-AF68-C61EAFB90445}"/>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19</a:t>
            </a:fld>
            <a:endParaRPr lang="en-US">
              <a:solidFill>
                <a:srgbClr val="6A3A20"/>
              </a:solidFill>
              <a:latin typeface="Constantia"/>
            </a:endParaRPr>
          </a:p>
        </p:txBody>
      </p:sp>
    </p:spTree>
    <p:extLst>
      <p:ext uri="{BB962C8B-B14F-4D97-AF65-F5344CB8AC3E}">
        <p14:creationId xmlns:p14="http://schemas.microsoft.com/office/powerpoint/2010/main" val="2629322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a:bodyPr>
          <a:lstStyle/>
          <a:p>
            <a:r>
              <a:rPr lang="en-US" sz="4000" dirty="0" err="1"/>
              <a:t>Docendo</a:t>
            </a:r>
            <a:r>
              <a:rPr lang="en-US" sz="4000" dirty="0"/>
              <a:t> </a:t>
            </a:r>
            <a:r>
              <a:rPr lang="en-US" sz="4000" dirty="0" err="1"/>
              <a:t>discimus</a:t>
            </a:r>
            <a:r>
              <a:rPr lang="en-US" sz="4000" dirty="0"/>
              <a:t>: “by teaching we learn”</a:t>
            </a:r>
          </a:p>
        </p:txBody>
      </p:sp>
      <p:sp>
        <p:nvSpPr>
          <p:cNvPr id="2" name="Slide Number Placeholder 1">
            <a:extLst>
              <a:ext uri="{FF2B5EF4-FFF2-40B4-BE49-F238E27FC236}">
                <a16:creationId xmlns:a16="http://schemas.microsoft.com/office/drawing/2014/main" id="{51DACDFA-C932-4690-8646-8E1D1D0E134A}"/>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2</a:t>
            </a:fld>
            <a:endParaRPr lang="en-US">
              <a:solidFill>
                <a:srgbClr val="6A3A20"/>
              </a:solidFill>
              <a:latin typeface="Constantia"/>
            </a:endParaRPr>
          </a:p>
        </p:txBody>
      </p:sp>
    </p:spTree>
    <p:extLst>
      <p:ext uri="{BB962C8B-B14F-4D97-AF65-F5344CB8AC3E}">
        <p14:creationId xmlns:p14="http://schemas.microsoft.com/office/powerpoint/2010/main" val="1502355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Shema (</a:t>
            </a:r>
            <a:r>
              <a:rPr lang="en-US" b="1" dirty="0" err="1"/>
              <a:t>Sh’ma</a:t>
            </a:r>
            <a:r>
              <a:rPr lang="en-US" b="1" dirty="0"/>
              <a:t>)</a:t>
            </a:r>
            <a:r>
              <a:rPr lang="en-US" dirty="0"/>
              <a:t> – Deuteronomy 6:4-9</a:t>
            </a:r>
          </a:p>
        </p:txBody>
      </p:sp>
      <p:sp>
        <p:nvSpPr>
          <p:cNvPr id="10" name="Content Placeholder 9"/>
          <p:cNvSpPr>
            <a:spLocks noGrp="1"/>
          </p:cNvSpPr>
          <p:nvPr>
            <p:ph sz="half" idx="1"/>
          </p:nvPr>
        </p:nvSpPr>
        <p:spPr>
          <a:xfrm>
            <a:off x="1220470" y="1803400"/>
            <a:ext cx="9828530" cy="4267200"/>
          </a:xfrm>
        </p:spPr>
        <p:txBody>
          <a:bodyPr>
            <a:normAutofit/>
          </a:bodyPr>
          <a:lstStyle/>
          <a:p>
            <a:pPr marL="0" indent="0">
              <a:buNone/>
            </a:pPr>
            <a:r>
              <a:rPr lang="en-US" dirty="0"/>
              <a:t>Hear, O Israel: The Lord our God, the Lord is one. Love the Lord your God with all your heart and with all your soul and with all your strength. </a:t>
            </a:r>
            <a:r>
              <a:rPr lang="en-US" b="1" dirty="0"/>
              <a:t>These commandments that I give you today are to be on your hearts. Impress them on your children. Talk about them when you sit at home and when you walk along the road, when you lie down and when you get up. Tie them as symbols on your hands and bind them on your foreheads. Write them on the doorframes of your houses and on your gates.</a:t>
            </a:r>
          </a:p>
        </p:txBody>
      </p:sp>
      <p:sp>
        <p:nvSpPr>
          <p:cNvPr id="3" name="Slide Number Placeholder 2">
            <a:extLst>
              <a:ext uri="{FF2B5EF4-FFF2-40B4-BE49-F238E27FC236}">
                <a16:creationId xmlns:a16="http://schemas.microsoft.com/office/drawing/2014/main" id="{F8745142-5E8D-4A61-AD6B-C9FB663FC943}"/>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20</a:t>
            </a:fld>
            <a:endParaRPr lang="en-US">
              <a:solidFill>
                <a:srgbClr val="6A3A20"/>
              </a:solidFill>
              <a:latin typeface="Constantia"/>
            </a:endParaRPr>
          </a:p>
        </p:txBody>
      </p:sp>
    </p:spTree>
    <p:extLst>
      <p:ext uri="{BB962C8B-B14F-4D97-AF65-F5344CB8AC3E}">
        <p14:creationId xmlns:p14="http://schemas.microsoft.com/office/powerpoint/2010/main" val="45590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a:t>
            </a:r>
          </a:p>
        </p:txBody>
      </p:sp>
      <p:sp>
        <p:nvSpPr>
          <p:cNvPr id="8" name="Freeform: Shape 7">
            <a:extLst>
              <a:ext uri="{FF2B5EF4-FFF2-40B4-BE49-F238E27FC236}">
                <a16:creationId xmlns:a16="http://schemas.microsoft.com/office/drawing/2014/main" id="{500A3A56-A16C-45EE-AA0D-773B70D35759}"/>
              </a:ext>
            </a:extLst>
          </p:cNvPr>
          <p:cNvSpPr/>
          <p:nvPr/>
        </p:nvSpPr>
        <p:spPr>
          <a:xfrm>
            <a:off x="739899" y="2380049"/>
            <a:ext cx="3474720" cy="2441257"/>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Historical</a:t>
            </a:r>
            <a:r>
              <a:rPr lang="en-US" sz="1600" dirty="0">
                <a:solidFill>
                  <a:srgbClr val="6A3A20">
                    <a:hueOff val="0"/>
                    <a:satOff val="0"/>
                    <a:lumOff val="0"/>
                    <a:alphaOff val="0"/>
                  </a:srgbClr>
                </a:solidFill>
                <a:latin typeface="Constantia"/>
              </a:rPr>
              <a:t> (Retrospective) look at Israel’s past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A review of Israel’s wanderings</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Calls on new generation to be more faithful than their parents were to the Covenant.</a:t>
            </a:r>
          </a:p>
        </p:txBody>
      </p:sp>
      <p:sp>
        <p:nvSpPr>
          <p:cNvPr id="10" name="Freeform: Shape 9">
            <a:extLst>
              <a:ext uri="{FF2B5EF4-FFF2-40B4-BE49-F238E27FC236}">
                <a16:creationId xmlns:a16="http://schemas.microsoft.com/office/drawing/2014/main" id="{3AA82E84-AB21-49B0-BB92-D733E57F1E3B}"/>
              </a:ext>
            </a:extLst>
          </p:cNvPr>
          <p:cNvSpPr/>
          <p:nvPr/>
        </p:nvSpPr>
        <p:spPr>
          <a:xfrm>
            <a:off x="978579" y="2114369"/>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First Speech: 1:6-4:43</a:t>
            </a:r>
          </a:p>
        </p:txBody>
      </p:sp>
      <p:sp>
        <p:nvSpPr>
          <p:cNvPr id="12" name="Freeform: Shape 11">
            <a:extLst>
              <a:ext uri="{FF2B5EF4-FFF2-40B4-BE49-F238E27FC236}">
                <a16:creationId xmlns:a16="http://schemas.microsoft.com/office/drawing/2014/main" id="{F3C3DA1E-824B-43B0-9B8A-EA4291619946}"/>
              </a:ext>
            </a:extLst>
          </p:cNvPr>
          <p:cNvSpPr/>
          <p:nvPr/>
        </p:nvSpPr>
        <p:spPr>
          <a:xfrm>
            <a:off x="4405575" y="2380049"/>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a:ln w="57150"/>
        </p:spPr>
        <p:style>
          <a:lnRef idx="2">
            <a:schemeClr val="accent3">
              <a:hueOff val="6261207"/>
              <a:satOff val="-33630"/>
              <a:lumOff val="58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Legislative</a:t>
            </a:r>
            <a:r>
              <a:rPr lang="en-US" sz="1600" dirty="0">
                <a:solidFill>
                  <a:srgbClr val="6A3A20">
                    <a:hueOff val="0"/>
                    <a:satOff val="0"/>
                    <a:lumOff val="0"/>
                    <a:alphaOff val="0"/>
                  </a:srgbClr>
                </a:solidFill>
                <a:latin typeface="Constantia"/>
              </a:rPr>
              <a:t> (Introspective) look at the present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Sinaitic Laws (5-11)</a:t>
            </a:r>
          </a:p>
          <a:p>
            <a:pPr marL="628650" lvl="2"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The Shema </a:t>
            </a:r>
            <a:r>
              <a:rPr lang="en-US" sz="1600" dirty="0">
                <a:solidFill>
                  <a:srgbClr val="6A3A20">
                    <a:hueOff val="0"/>
                    <a:satOff val="0"/>
                    <a:lumOff val="0"/>
                    <a:alphaOff val="0"/>
                  </a:srgbClr>
                </a:solidFill>
                <a:latin typeface="Constantia"/>
              </a:rPr>
              <a:t>(6:4-9)</a:t>
            </a:r>
            <a:endParaRPr lang="en-US" sz="1600" b="1" dirty="0">
              <a:solidFill>
                <a:srgbClr val="6A3A20">
                  <a:hueOff val="0"/>
                  <a:satOff val="0"/>
                  <a:lumOff val="0"/>
                  <a:alphaOff val="0"/>
                </a:srgbClr>
              </a:solidFill>
              <a:latin typeface="Constantia"/>
            </a:endParaRP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Special Laws (12-26)</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Blessings and Curses (27-28)</a:t>
            </a:r>
          </a:p>
        </p:txBody>
      </p:sp>
      <p:sp>
        <p:nvSpPr>
          <p:cNvPr id="13" name="Freeform: Shape 12">
            <a:extLst>
              <a:ext uri="{FF2B5EF4-FFF2-40B4-BE49-F238E27FC236}">
                <a16:creationId xmlns:a16="http://schemas.microsoft.com/office/drawing/2014/main" id="{AF0F419B-B278-476A-870C-EC8CBDF8CD79}"/>
              </a:ext>
            </a:extLst>
          </p:cNvPr>
          <p:cNvSpPr/>
          <p:nvPr/>
        </p:nvSpPr>
        <p:spPr>
          <a:xfrm>
            <a:off x="4644255" y="2114368"/>
            <a:ext cx="2975746"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6261207"/>
              <a:satOff val="-33630"/>
              <a:lumOff val="589"/>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Second Speech: 4:44-28</a:t>
            </a:r>
          </a:p>
        </p:txBody>
      </p:sp>
      <p:sp>
        <p:nvSpPr>
          <p:cNvPr id="14" name="Freeform: Shape 13">
            <a:extLst>
              <a:ext uri="{FF2B5EF4-FFF2-40B4-BE49-F238E27FC236}">
                <a16:creationId xmlns:a16="http://schemas.microsoft.com/office/drawing/2014/main" id="{F95674FB-913E-44B2-9B75-FF5FDE000CB3}"/>
              </a:ext>
            </a:extLst>
          </p:cNvPr>
          <p:cNvSpPr/>
          <p:nvPr/>
        </p:nvSpPr>
        <p:spPr>
          <a:xfrm>
            <a:off x="8071251" y="2380048"/>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p:spPr>
        <p:style>
          <a:lnRef idx="2">
            <a:schemeClr val="accent3">
              <a:hueOff val="12522415"/>
              <a:satOff val="-67259"/>
              <a:lumOff val="11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Prophetical</a:t>
            </a:r>
            <a:r>
              <a:rPr lang="en-US" sz="1600" dirty="0">
                <a:solidFill>
                  <a:srgbClr val="6A3A20">
                    <a:hueOff val="0"/>
                    <a:satOff val="0"/>
                    <a:lumOff val="0"/>
                    <a:alphaOff val="0"/>
                  </a:srgbClr>
                </a:solidFill>
                <a:latin typeface="Constantia"/>
              </a:rPr>
              <a:t> (Prospective) look at Israel’s future</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Covenant Ratification, Failure, and Future Hope (29-30)</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Planning for the Future </a:t>
            </a:r>
            <a:br>
              <a:rPr lang="en-US" sz="1600" dirty="0">
                <a:solidFill>
                  <a:srgbClr val="6A3A20">
                    <a:hueOff val="0"/>
                    <a:satOff val="0"/>
                    <a:lumOff val="0"/>
                    <a:alphaOff val="0"/>
                  </a:srgbClr>
                </a:solidFill>
                <a:latin typeface="Constantia"/>
              </a:rPr>
            </a:br>
            <a:r>
              <a:rPr lang="en-US" sz="1600" dirty="0">
                <a:solidFill>
                  <a:srgbClr val="6A3A20">
                    <a:hueOff val="0"/>
                    <a:satOff val="0"/>
                    <a:lumOff val="0"/>
                    <a:alphaOff val="0"/>
                  </a:srgbClr>
                </a:solidFill>
                <a:latin typeface="Constantia"/>
              </a:rPr>
              <a:t>(31-32)</a:t>
            </a:r>
          </a:p>
          <a:p>
            <a:pPr marL="171450" lvl="1" indent="-171450" defTabSz="800100">
              <a:lnSpc>
                <a:spcPct val="90000"/>
              </a:lnSpc>
              <a:spcBef>
                <a:spcPct val="0"/>
              </a:spcBef>
              <a:spcAft>
                <a:spcPct val="15000"/>
              </a:spcAft>
              <a:buFontTx/>
              <a:buChar char="•"/>
            </a:pPr>
            <a:endParaRPr lang="en-US" sz="1600" dirty="0">
              <a:solidFill>
                <a:srgbClr val="6A3A20">
                  <a:hueOff val="0"/>
                  <a:satOff val="0"/>
                  <a:lumOff val="0"/>
                  <a:alphaOff val="0"/>
                </a:srgbClr>
              </a:solidFill>
              <a:latin typeface="Constantia"/>
            </a:endParaRPr>
          </a:p>
        </p:txBody>
      </p:sp>
      <p:sp>
        <p:nvSpPr>
          <p:cNvPr id="15" name="Freeform: Shape 14">
            <a:extLst>
              <a:ext uri="{FF2B5EF4-FFF2-40B4-BE49-F238E27FC236}">
                <a16:creationId xmlns:a16="http://schemas.microsoft.com/office/drawing/2014/main" id="{DAA8B739-C9D1-4FC4-8093-4CF40F7FACC8}"/>
              </a:ext>
            </a:extLst>
          </p:cNvPr>
          <p:cNvSpPr/>
          <p:nvPr/>
        </p:nvSpPr>
        <p:spPr>
          <a:xfrm>
            <a:off x="8309932" y="2114368"/>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12522415"/>
              <a:satOff val="-67259"/>
              <a:lumOff val="1178"/>
              <a:alphaOff val="0"/>
            </a:schemeClr>
          </a:fillRef>
          <a:effectRef idx="0">
            <a:schemeClr val="accent3">
              <a:hueOff val="12522415"/>
              <a:satOff val="-67259"/>
              <a:lumOff val="1178"/>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Third Speech: 29-32</a:t>
            </a:r>
          </a:p>
        </p:txBody>
      </p:sp>
      <p:sp>
        <p:nvSpPr>
          <p:cNvPr id="16" name="TextBox 15">
            <a:extLst>
              <a:ext uri="{FF2B5EF4-FFF2-40B4-BE49-F238E27FC236}">
                <a16:creationId xmlns:a16="http://schemas.microsoft.com/office/drawing/2014/main" id="{5E839316-D2E2-4228-91D8-C6840F729234}"/>
              </a:ext>
            </a:extLst>
          </p:cNvPr>
          <p:cNvSpPr txBox="1"/>
          <p:nvPr/>
        </p:nvSpPr>
        <p:spPr>
          <a:xfrm>
            <a:off x="739899" y="1695064"/>
            <a:ext cx="6094602" cy="341632"/>
          </a:xfrm>
          <a:prstGeom prst="rect">
            <a:avLst/>
          </a:prstGeom>
          <a:noFill/>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Introduction: 1:1-5</a:t>
            </a:r>
          </a:p>
        </p:txBody>
      </p:sp>
      <p:sp>
        <p:nvSpPr>
          <p:cNvPr id="17" name="TextBox 16">
            <a:extLst>
              <a:ext uri="{FF2B5EF4-FFF2-40B4-BE49-F238E27FC236}">
                <a16:creationId xmlns:a16="http://schemas.microsoft.com/office/drawing/2014/main" id="{1337FCB1-EC20-4443-BA8F-BD2397540129}"/>
              </a:ext>
            </a:extLst>
          </p:cNvPr>
          <p:cNvSpPr txBox="1"/>
          <p:nvPr/>
        </p:nvSpPr>
        <p:spPr>
          <a:xfrm>
            <a:off x="8001001" y="4959405"/>
            <a:ext cx="3544971" cy="632481"/>
          </a:xfrm>
          <a:prstGeom prst="rect">
            <a:avLst/>
          </a:prstGeom>
          <a:noFill/>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Benediction: 33</a:t>
            </a:r>
          </a:p>
          <a:p>
            <a:pPr marL="171450" lvl="1" indent="-171450" defTabSz="800100">
              <a:lnSpc>
                <a:spcPct val="90000"/>
              </a:lnSpc>
              <a:spcBef>
                <a:spcPct val="0"/>
              </a:spcBef>
              <a:spcAft>
                <a:spcPct val="15000"/>
              </a:spcAft>
              <a:buFontTx/>
              <a:buChar char="•"/>
            </a:pPr>
            <a:r>
              <a:rPr lang="en-US" dirty="0">
                <a:solidFill>
                  <a:srgbClr val="6A3A20"/>
                </a:solidFill>
                <a:latin typeface="Constantia"/>
              </a:rPr>
              <a:t>Conclusion: 34</a:t>
            </a:r>
          </a:p>
        </p:txBody>
      </p:sp>
      <p:sp>
        <p:nvSpPr>
          <p:cNvPr id="7" name="Heart 6">
            <a:extLst>
              <a:ext uri="{FF2B5EF4-FFF2-40B4-BE49-F238E27FC236}">
                <a16:creationId xmlns:a16="http://schemas.microsoft.com/office/drawing/2014/main" id="{8DAE5259-2684-48D7-851F-13C1110E3286}"/>
              </a:ext>
            </a:extLst>
          </p:cNvPr>
          <p:cNvSpPr/>
          <p:nvPr/>
        </p:nvSpPr>
        <p:spPr>
          <a:xfrm>
            <a:off x="5181600" y="3733800"/>
            <a:ext cx="137160" cy="1371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3" name="Slide Number Placeholder 2">
            <a:extLst>
              <a:ext uri="{FF2B5EF4-FFF2-40B4-BE49-F238E27FC236}">
                <a16:creationId xmlns:a16="http://schemas.microsoft.com/office/drawing/2014/main" id="{33611EBB-2A7A-424E-A217-C4527DA130F8}"/>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21</a:t>
            </a:fld>
            <a:endParaRPr lang="en-US">
              <a:solidFill>
                <a:srgbClr val="6A3A20"/>
              </a:solidFill>
              <a:latin typeface="Constantia"/>
            </a:endParaRPr>
          </a:p>
        </p:txBody>
      </p:sp>
    </p:spTree>
    <p:extLst>
      <p:ext uri="{BB962C8B-B14F-4D97-AF65-F5344CB8AC3E}">
        <p14:creationId xmlns:p14="http://schemas.microsoft.com/office/powerpoint/2010/main" val="4166442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Restatement of Special Laws in Context of Ten Words</a:t>
            </a:r>
          </a:p>
        </p:txBody>
      </p:sp>
      <p:sp>
        <p:nvSpPr>
          <p:cNvPr id="3" name="Slide Number Placeholder 2">
            <a:extLst>
              <a:ext uri="{FF2B5EF4-FFF2-40B4-BE49-F238E27FC236}">
                <a16:creationId xmlns:a16="http://schemas.microsoft.com/office/drawing/2014/main" id="{576FB80F-4542-4901-98D5-4039B7083269}"/>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22</a:t>
            </a:fld>
            <a:endParaRPr lang="en-US">
              <a:solidFill>
                <a:srgbClr val="6A3A20"/>
              </a:solidFill>
              <a:latin typeface="Constantia"/>
            </a:endParaRPr>
          </a:p>
        </p:txBody>
      </p:sp>
      <p:sp>
        <p:nvSpPr>
          <p:cNvPr id="4" name="Text Placeholder 2">
            <a:extLst>
              <a:ext uri="{FF2B5EF4-FFF2-40B4-BE49-F238E27FC236}">
                <a16:creationId xmlns:a16="http://schemas.microsoft.com/office/drawing/2014/main" id="{C9390804-D9C5-4A27-A1B2-E199D0FD7D89}"/>
              </a:ext>
            </a:extLst>
          </p:cNvPr>
          <p:cNvSpPr txBox="1">
            <a:spLocks/>
          </p:cNvSpPr>
          <p:nvPr/>
        </p:nvSpPr>
        <p:spPr>
          <a:xfrm>
            <a:off x="914400" y="1788527"/>
            <a:ext cx="10439400" cy="4302472"/>
          </a:xfrm>
          <a:prstGeom prst="rect">
            <a:avLst/>
          </a:prstGeom>
        </p:spPr>
        <p:txBody>
          <a:bodyPr anchor="t">
            <a:noAutofit/>
          </a:bodyPr>
          <a:lst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a:lstStyle>
          <a:p>
            <a:pPr marL="768096" indent="-457200">
              <a:lnSpc>
                <a:spcPct val="107000"/>
              </a:lnSpc>
              <a:spcBef>
                <a:spcPts val="0"/>
              </a:spcBef>
              <a:buClr>
                <a:srgbClr val="6A3A20"/>
              </a:buClr>
              <a:buFont typeface="+mj-lt"/>
              <a:buAutoNum type="arabicPeriod"/>
            </a:pPr>
            <a:r>
              <a:rPr lang="en-US" sz="2000" b="1" dirty="0">
                <a:solidFill>
                  <a:srgbClr val="6A3A20"/>
                </a:solidFill>
                <a:latin typeface="Constantia"/>
                <a:ea typeface="Noto Sans Symbols"/>
                <a:cs typeface="Noto Sans Symbols"/>
              </a:rPr>
              <a:t>1</a:t>
            </a:r>
            <a:r>
              <a:rPr lang="en-US" sz="2000" b="1" baseline="30000" dirty="0">
                <a:solidFill>
                  <a:srgbClr val="6A3A20"/>
                </a:solidFill>
                <a:latin typeface="Constantia"/>
                <a:ea typeface="Noto Sans Symbols"/>
                <a:cs typeface="Noto Sans Symbols"/>
              </a:rPr>
              <a:t>st</a:t>
            </a:r>
            <a:r>
              <a:rPr lang="en-US" sz="2000" b="1" dirty="0">
                <a:solidFill>
                  <a:srgbClr val="6A3A20"/>
                </a:solidFill>
                <a:latin typeface="Constantia"/>
                <a:ea typeface="Noto Sans Symbols"/>
                <a:cs typeface="Noto Sans Symbols"/>
              </a:rPr>
              <a:t> and 2</a:t>
            </a:r>
            <a:r>
              <a:rPr lang="en-US" sz="2000" b="1" baseline="30000" dirty="0">
                <a:solidFill>
                  <a:srgbClr val="6A3A20"/>
                </a:solidFill>
                <a:latin typeface="Constantia"/>
                <a:ea typeface="Noto Sans Symbols"/>
                <a:cs typeface="Noto Sans Symbols"/>
              </a:rPr>
              <a:t>nd</a:t>
            </a:r>
            <a:r>
              <a:rPr lang="en-US" sz="2000" b="1" dirty="0">
                <a:solidFill>
                  <a:srgbClr val="6A3A20"/>
                </a:solidFill>
                <a:latin typeface="Constantia"/>
                <a:ea typeface="Noto Sans Symbols"/>
                <a:cs typeface="Noto Sans Symbols"/>
              </a:rPr>
              <a:t> Commandments</a:t>
            </a:r>
            <a:r>
              <a:rPr lang="en-US" sz="2000" dirty="0">
                <a:solidFill>
                  <a:srgbClr val="6A3A20"/>
                </a:solidFill>
                <a:latin typeface="Constantia"/>
                <a:ea typeface="Noto Sans Symbols"/>
                <a:cs typeface="Noto Sans Symbols"/>
              </a:rPr>
              <a:t>: Forbids worship of other gods and idolatry</a:t>
            </a:r>
          </a:p>
          <a:p>
            <a:pPr marL="1069848" lvl="1" indent="-457200">
              <a:lnSpc>
                <a:spcPct val="107000"/>
              </a:lnSpc>
              <a:spcBef>
                <a:spcPts val="0"/>
              </a:spcBef>
              <a:buClr>
                <a:srgbClr val="6A3A20"/>
              </a:buClr>
            </a:pPr>
            <a:r>
              <a:rPr lang="en-US" dirty="0">
                <a:solidFill>
                  <a:srgbClr val="6A3A20"/>
                </a:solidFill>
                <a:latin typeface="Constantia"/>
                <a:ea typeface="Noto Sans Symbols"/>
                <a:cs typeface="Noto Sans Symbols"/>
              </a:rPr>
              <a:t>Deuteronomy 12:1-3: Destroy Canaanite sanctuaries throughout the land</a:t>
            </a:r>
            <a:br>
              <a:rPr lang="en-US" dirty="0">
                <a:solidFill>
                  <a:srgbClr val="6A3A20"/>
                </a:solidFill>
                <a:latin typeface="Constantia"/>
                <a:ea typeface="Noto Sans Symbols"/>
                <a:cs typeface="Noto Sans Symbols"/>
              </a:rPr>
            </a:br>
            <a:r>
              <a:rPr lang="en-US" dirty="0">
                <a:solidFill>
                  <a:srgbClr val="6A3A20"/>
                </a:solidFill>
                <a:latin typeface="Constantia"/>
                <a:ea typeface="Noto Sans Symbols"/>
                <a:cs typeface="Noto Sans Symbols"/>
              </a:rPr>
              <a:t> </a:t>
            </a:r>
          </a:p>
          <a:p>
            <a:pPr marL="768096" indent="-457200">
              <a:lnSpc>
                <a:spcPct val="107000"/>
              </a:lnSpc>
              <a:spcBef>
                <a:spcPts val="0"/>
              </a:spcBef>
              <a:buClr>
                <a:srgbClr val="6A3A20"/>
              </a:buClr>
              <a:buFont typeface="+mj-lt"/>
              <a:buAutoNum type="arabicPeriod"/>
            </a:pPr>
            <a:r>
              <a:rPr lang="en-US" sz="2000" b="1" dirty="0">
                <a:solidFill>
                  <a:srgbClr val="6A3A20"/>
                </a:solidFill>
                <a:latin typeface="Constantia"/>
                <a:ea typeface="Noto Sans Symbols"/>
                <a:cs typeface="Noto Sans Symbols"/>
              </a:rPr>
              <a:t>4</a:t>
            </a:r>
            <a:r>
              <a:rPr lang="en-US" sz="2000" b="1" baseline="30000" dirty="0">
                <a:solidFill>
                  <a:srgbClr val="6A3A20"/>
                </a:solidFill>
                <a:latin typeface="Constantia"/>
                <a:ea typeface="Noto Sans Symbols"/>
                <a:cs typeface="Noto Sans Symbols"/>
              </a:rPr>
              <a:t>th</a:t>
            </a:r>
            <a:r>
              <a:rPr lang="en-US" sz="2000" b="1" dirty="0">
                <a:solidFill>
                  <a:srgbClr val="6A3A20"/>
                </a:solidFill>
                <a:latin typeface="Constantia"/>
                <a:ea typeface="Noto Sans Symbols"/>
                <a:cs typeface="Noto Sans Symbols"/>
              </a:rPr>
              <a:t> Commandment: </a:t>
            </a:r>
            <a:r>
              <a:rPr lang="en-US" sz="2000" dirty="0">
                <a:solidFill>
                  <a:srgbClr val="6A3A20"/>
                </a:solidFill>
                <a:latin typeface="Constantia"/>
                <a:ea typeface="Noto Sans Symbols"/>
                <a:cs typeface="Noto Sans Symbols"/>
              </a:rPr>
              <a:t>Command to observe the Sabbath</a:t>
            </a:r>
          </a:p>
          <a:p>
            <a:pPr marL="1069848" lvl="1" indent="-457200">
              <a:lnSpc>
                <a:spcPct val="107000"/>
              </a:lnSpc>
              <a:spcBef>
                <a:spcPts val="0"/>
              </a:spcBef>
              <a:buClr>
                <a:srgbClr val="6A3A20"/>
              </a:buClr>
            </a:pPr>
            <a:r>
              <a:rPr lang="en-US" dirty="0">
                <a:solidFill>
                  <a:srgbClr val="6A3A20"/>
                </a:solidFill>
                <a:latin typeface="Constantia"/>
                <a:ea typeface="Noto Sans Symbols"/>
                <a:cs typeface="Noto Sans Symbols"/>
              </a:rPr>
              <a:t>Deuteronomy 15: Holy time; relief from debt slavery during the sabbatical year</a:t>
            </a:r>
            <a:br>
              <a:rPr lang="en-US" dirty="0">
                <a:solidFill>
                  <a:srgbClr val="6A3A20"/>
                </a:solidFill>
                <a:latin typeface="Constantia"/>
                <a:ea typeface="Noto Sans Symbols"/>
                <a:cs typeface="Noto Sans Symbols"/>
              </a:rPr>
            </a:br>
            <a:endParaRPr lang="en-US" dirty="0">
              <a:solidFill>
                <a:srgbClr val="6A3A20"/>
              </a:solidFill>
              <a:latin typeface="Constantia"/>
              <a:ea typeface="Noto Sans Symbols"/>
              <a:cs typeface="Noto Sans Symbols"/>
            </a:endParaRPr>
          </a:p>
          <a:p>
            <a:pPr marL="768096" indent="-457200">
              <a:lnSpc>
                <a:spcPct val="107000"/>
              </a:lnSpc>
              <a:spcBef>
                <a:spcPts val="0"/>
              </a:spcBef>
              <a:buClr>
                <a:srgbClr val="6A3A20"/>
              </a:buClr>
              <a:buFont typeface="+mj-lt"/>
              <a:buAutoNum type="arabicPeriod"/>
            </a:pPr>
            <a:r>
              <a:rPr lang="en-US" sz="2000" b="1" dirty="0">
                <a:solidFill>
                  <a:srgbClr val="6A3A20"/>
                </a:solidFill>
                <a:latin typeface="Constantia"/>
                <a:ea typeface="Noto Sans Symbols"/>
                <a:cs typeface="Noto Sans Symbols"/>
              </a:rPr>
              <a:t>5</a:t>
            </a:r>
            <a:r>
              <a:rPr lang="en-US" sz="2000" b="1" baseline="30000" dirty="0">
                <a:solidFill>
                  <a:srgbClr val="6A3A20"/>
                </a:solidFill>
                <a:latin typeface="Constantia"/>
                <a:ea typeface="Noto Sans Symbols"/>
                <a:cs typeface="Noto Sans Symbols"/>
              </a:rPr>
              <a:t>th</a:t>
            </a:r>
            <a:r>
              <a:rPr lang="en-US" sz="2000" b="1" dirty="0">
                <a:solidFill>
                  <a:srgbClr val="6A3A20"/>
                </a:solidFill>
                <a:latin typeface="Constantia"/>
                <a:ea typeface="Noto Sans Symbols"/>
                <a:cs typeface="Noto Sans Symbols"/>
              </a:rPr>
              <a:t> Commandment: </a:t>
            </a:r>
            <a:r>
              <a:rPr lang="en-US" sz="2000" dirty="0">
                <a:solidFill>
                  <a:srgbClr val="6A3A20"/>
                </a:solidFill>
                <a:latin typeface="Constantia"/>
                <a:ea typeface="Noto Sans Symbols"/>
                <a:cs typeface="Noto Sans Symbols"/>
              </a:rPr>
              <a:t>Command to honor parents</a:t>
            </a:r>
          </a:p>
          <a:p>
            <a:pPr marL="1069848" lvl="1" indent="-457200">
              <a:lnSpc>
                <a:spcPct val="107000"/>
              </a:lnSpc>
              <a:spcBef>
                <a:spcPts val="0"/>
              </a:spcBef>
              <a:buClr>
                <a:srgbClr val="6A3A20"/>
              </a:buClr>
            </a:pPr>
            <a:r>
              <a:rPr lang="en-US" dirty="0">
                <a:solidFill>
                  <a:srgbClr val="6A3A20"/>
                </a:solidFill>
                <a:latin typeface="Constantia"/>
                <a:ea typeface="Noto Sans Symbols"/>
                <a:cs typeface="Noto Sans Symbols"/>
              </a:rPr>
              <a:t>Deuteronomy 16:18-18:22: Respect for authority</a:t>
            </a:r>
            <a:br>
              <a:rPr lang="en-US" dirty="0">
                <a:solidFill>
                  <a:srgbClr val="6A3A20"/>
                </a:solidFill>
                <a:latin typeface="Constantia"/>
                <a:ea typeface="Noto Sans Symbols"/>
                <a:cs typeface="Noto Sans Symbols"/>
              </a:rPr>
            </a:br>
            <a:endParaRPr lang="en-US" dirty="0">
              <a:solidFill>
                <a:srgbClr val="6A3A20"/>
              </a:solidFill>
              <a:latin typeface="Constantia"/>
              <a:ea typeface="Noto Sans Symbols"/>
              <a:cs typeface="Noto Sans Symbols"/>
            </a:endParaRPr>
          </a:p>
          <a:p>
            <a:pPr marL="768096" indent="-457200">
              <a:lnSpc>
                <a:spcPct val="107000"/>
              </a:lnSpc>
              <a:spcBef>
                <a:spcPts val="0"/>
              </a:spcBef>
              <a:buClr>
                <a:srgbClr val="6A3A20"/>
              </a:buClr>
              <a:buFont typeface="+mj-lt"/>
              <a:buAutoNum type="arabicPeriod"/>
            </a:pPr>
            <a:r>
              <a:rPr lang="en-US" sz="2000" b="1" dirty="0">
                <a:solidFill>
                  <a:srgbClr val="6A3A20"/>
                </a:solidFill>
                <a:latin typeface="Constantia"/>
                <a:ea typeface="Noto Sans Symbols"/>
                <a:cs typeface="Noto Sans Symbols"/>
              </a:rPr>
              <a:t>7</a:t>
            </a:r>
            <a:r>
              <a:rPr lang="en-US" sz="2000" b="1" baseline="30000" dirty="0">
                <a:solidFill>
                  <a:srgbClr val="6A3A20"/>
                </a:solidFill>
                <a:latin typeface="Constantia"/>
                <a:ea typeface="Noto Sans Symbols"/>
                <a:cs typeface="Noto Sans Symbols"/>
              </a:rPr>
              <a:t>th</a:t>
            </a:r>
            <a:r>
              <a:rPr lang="en-US" sz="2000" b="1" dirty="0">
                <a:solidFill>
                  <a:srgbClr val="6A3A20"/>
                </a:solidFill>
                <a:latin typeface="Constantia"/>
                <a:ea typeface="Noto Sans Symbols"/>
                <a:cs typeface="Noto Sans Symbols"/>
              </a:rPr>
              <a:t> Commandment</a:t>
            </a:r>
            <a:r>
              <a:rPr lang="en-US" sz="2000" dirty="0">
                <a:solidFill>
                  <a:srgbClr val="6A3A20"/>
                </a:solidFill>
                <a:latin typeface="Constantia"/>
                <a:ea typeface="Noto Sans Symbols"/>
                <a:cs typeface="Noto Sans Symbols"/>
              </a:rPr>
              <a:t>: Forbids adultery</a:t>
            </a:r>
          </a:p>
          <a:p>
            <a:pPr marL="1069848" lvl="1" indent="-457200">
              <a:lnSpc>
                <a:spcPct val="107000"/>
              </a:lnSpc>
              <a:spcBef>
                <a:spcPts val="0"/>
              </a:spcBef>
              <a:buClr>
                <a:srgbClr val="6A3A20"/>
              </a:buClr>
            </a:pPr>
            <a:r>
              <a:rPr lang="en-US" dirty="0">
                <a:solidFill>
                  <a:srgbClr val="6A3A20"/>
                </a:solidFill>
                <a:latin typeface="Constantia"/>
                <a:ea typeface="Noto Sans Symbols"/>
                <a:cs typeface="Noto Sans Symbols"/>
              </a:rPr>
              <a:t>Deuteronomy 22:13-21: Sexual purity before marriage </a:t>
            </a:r>
            <a:br>
              <a:rPr lang="en-US" dirty="0">
                <a:solidFill>
                  <a:srgbClr val="6A3A20"/>
                </a:solidFill>
                <a:latin typeface="Constantia"/>
                <a:ea typeface="Noto Sans Symbols"/>
                <a:cs typeface="Noto Sans Symbols"/>
              </a:rPr>
            </a:br>
            <a:r>
              <a:rPr lang="en-US" dirty="0">
                <a:solidFill>
                  <a:srgbClr val="6A3A20"/>
                </a:solidFill>
                <a:latin typeface="Constantia"/>
                <a:ea typeface="Noto Sans Symbols"/>
                <a:cs typeface="Noto Sans Symbols"/>
              </a:rPr>
              <a:t> </a:t>
            </a:r>
          </a:p>
          <a:p>
            <a:pPr marL="1069848" lvl="1" indent="-457200">
              <a:lnSpc>
                <a:spcPct val="107000"/>
              </a:lnSpc>
              <a:spcBef>
                <a:spcPts val="0"/>
              </a:spcBef>
              <a:buClr>
                <a:srgbClr val="6A3A20"/>
              </a:buClr>
            </a:pPr>
            <a:endParaRPr lang="en-US" dirty="0">
              <a:solidFill>
                <a:srgbClr val="6A3A20"/>
              </a:solidFill>
              <a:latin typeface="Constantia"/>
              <a:ea typeface="Noto Sans Symbols"/>
              <a:cs typeface="Noto Sans Symbols"/>
            </a:endParaRPr>
          </a:p>
          <a:p>
            <a:pPr marL="1069848" lvl="1" indent="-457200">
              <a:lnSpc>
                <a:spcPct val="107000"/>
              </a:lnSpc>
              <a:spcBef>
                <a:spcPts val="0"/>
              </a:spcBef>
              <a:buClr>
                <a:srgbClr val="6A3A20"/>
              </a:buClr>
            </a:pPr>
            <a:endParaRPr lang="en-US" dirty="0">
              <a:solidFill>
                <a:srgbClr val="6A3A20"/>
              </a:solidFill>
              <a:latin typeface="Constantia"/>
              <a:cs typeface="Arial" panose="020B0604020202020204" pitchFamily="34" charset="0"/>
            </a:endParaRPr>
          </a:p>
          <a:p>
            <a:pPr marL="768096" indent="-457200">
              <a:lnSpc>
                <a:spcPct val="107000"/>
              </a:lnSpc>
              <a:spcBef>
                <a:spcPts val="0"/>
              </a:spcBef>
              <a:buClr>
                <a:srgbClr val="6A3A20"/>
              </a:buClr>
              <a:buFont typeface="+mj-lt"/>
              <a:buAutoNum type="arabicPeriod"/>
            </a:pPr>
            <a:endParaRPr lang="en-US" sz="2000" dirty="0">
              <a:solidFill>
                <a:srgbClr val="6A3A20"/>
              </a:solidFill>
              <a:latin typeface="Constantia"/>
              <a:cs typeface="Arial" panose="020B0604020202020204" pitchFamily="34" charset="0"/>
            </a:endParaRPr>
          </a:p>
          <a:p>
            <a:pPr marL="800100" lvl="1" indent="-342900">
              <a:buClr>
                <a:srgbClr val="6A3A20"/>
              </a:buClr>
              <a:buFont typeface="Courier New" panose="02070309020205020404" pitchFamily="49" charset="0"/>
              <a:buChar char="o"/>
            </a:pPr>
            <a:endParaRPr lang="en-US" dirty="0">
              <a:solidFill>
                <a:srgbClr val="6A3A20"/>
              </a:solidFill>
              <a:latin typeface="Constantia"/>
            </a:endParaRPr>
          </a:p>
        </p:txBody>
      </p:sp>
    </p:spTree>
    <p:extLst>
      <p:ext uri="{BB962C8B-B14F-4D97-AF65-F5344CB8AC3E}">
        <p14:creationId xmlns:p14="http://schemas.microsoft.com/office/powerpoint/2010/main" val="68983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a:t>
            </a:r>
          </a:p>
        </p:txBody>
      </p:sp>
      <p:sp>
        <p:nvSpPr>
          <p:cNvPr id="8" name="Freeform: Shape 7">
            <a:extLst>
              <a:ext uri="{FF2B5EF4-FFF2-40B4-BE49-F238E27FC236}">
                <a16:creationId xmlns:a16="http://schemas.microsoft.com/office/drawing/2014/main" id="{500A3A56-A16C-45EE-AA0D-773B70D35759}"/>
              </a:ext>
            </a:extLst>
          </p:cNvPr>
          <p:cNvSpPr/>
          <p:nvPr/>
        </p:nvSpPr>
        <p:spPr>
          <a:xfrm>
            <a:off x="739899" y="2380049"/>
            <a:ext cx="3474720" cy="2441257"/>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Historical</a:t>
            </a:r>
            <a:r>
              <a:rPr lang="en-US" sz="1600" dirty="0">
                <a:solidFill>
                  <a:srgbClr val="6A3A20">
                    <a:hueOff val="0"/>
                    <a:satOff val="0"/>
                    <a:lumOff val="0"/>
                    <a:alphaOff val="0"/>
                  </a:srgbClr>
                </a:solidFill>
                <a:latin typeface="Constantia"/>
              </a:rPr>
              <a:t> (Retrospective) look at Israel’s past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A review of Israel’s wanderings</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Calls on new generation to be more faithful than their parents were to the Covenant.</a:t>
            </a:r>
          </a:p>
        </p:txBody>
      </p:sp>
      <p:sp>
        <p:nvSpPr>
          <p:cNvPr id="10" name="Freeform: Shape 9">
            <a:extLst>
              <a:ext uri="{FF2B5EF4-FFF2-40B4-BE49-F238E27FC236}">
                <a16:creationId xmlns:a16="http://schemas.microsoft.com/office/drawing/2014/main" id="{3AA82E84-AB21-49B0-BB92-D733E57F1E3B}"/>
              </a:ext>
            </a:extLst>
          </p:cNvPr>
          <p:cNvSpPr/>
          <p:nvPr/>
        </p:nvSpPr>
        <p:spPr>
          <a:xfrm>
            <a:off x="978579" y="2114369"/>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First Speech: 1:6-4:43</a:t>
            </a:r>
          </a:p>
        </p:txBody>
      </p:sp>
      <p:sp>
        <p:nvSpPr>
          <p:cNvPr id="12" name="Freeform: Shape 11">
            <a:extLst>
              <a:ext uri="{FF2B5EF4-FFF2-40B4-BE49-F238E27FC236}">
                <a16:creationId xmlns:a16="http://schemas.microsoft.com/office/drawing/2014/main" id="{F3C3DA1E-824B-43B0-9B8A-EA4291619946}"/>
              </a:ext>
            </a:extLst>
          </p:cNvPr>
          <p:cNvSpPr/>
          <p:nvPr/>
        </p:nvSpPr>
        <p:spPr>
          <a:xfrm>
            <a:off x="4405575" y="2380049"/>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a:ln w="12700"/>
        </p:spPr>
        <p:style>
          <a:lnRef idx="2">
            <a:schemeClr val="accent3">
              <a:hueOff val="6261207"/>
              <a:satOff val="-33630"/>
              <a:lumOff val="58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Legislative</a:t>
            </a:r>
            <a:r>
              <a:rPr lang="en-US" sz="1600" dirty="0">
                <a:solidFill>
                  <a:srgbClr val="6A3A20">
                    <a:hueOff val="0"/>
                    <a:satOff val="0"/>
                    <a:lumOff val="0"/>
                    <a:alphaOff val="0"/>
                  </a:srgbClr>
                </a:solidFill>
                <a:latin typeface="Constantia"/>
              </a:rPr>
              <a:t> (Introspective) look at the present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Sinaitic Laws (5-11)</a:t>
            </a:r>
          </a:p>
          <a:p>
            <a:pPr marL="628650" lvl="2"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The Shema </a:t>
            </a:r>
            <a:r>
              <a:rPr lang="en-US" sz="1600" dirty="0">
                <a:solidFill>
                  <a:srgbClr val="6A3A20">
                    <a:hueOff val="0"/>
                    <a:satOff val="0"/>
                    <a:lumOff val="0"/>
                    <a:alphaOff val="0"/>
                  </a:srgbClr>
                </a:solidFill>
                <a:latin typeface="Constantia"/>
              </a:rPr>
              <a:t>(6:4-9)</a:t>
            </a:r>
            <a:endParaRPr lang="en-US" sz="1600" b="1" dirty="0">
              <a:solidFill>
                <a:srgbClr val="6A3A20">
                  <a:hueOff val="0"/>
                  <a:satOff val="0"/>
                  <a:lumOff val="0"/>
                  <a:alphaOff val="0"/>
                </a:srgbClr>
              </a:solidFill>
              <a:latin typeface="Constantia"/>
            </a:endParaRP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Special Laws (12-26)</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Blessings and Curses (27-28)</a:t>
            </a:r>
          </a:p>
        </p:txBody>
      </p:sp>
      <p:sp>
        <p:nvSpPr>
          <p:cNvPr id="13" name="Freeform: Shape 12">
            <a:extLst>
              <a:ext uri="{FF2B5EF4-FFF2-40B4-BE49-F238E27FC236}">
                <a16:creationId xmlns:a16="http://schemas.microsoft.com/office/drawing/2014/main" id="{AF0F419B-B278-476A-870C-EC8CBDF8CD79}"/>
              </a:ext>
            </a:extLst>
          </p:cNvPr>
          <p:cNvSpPr/>
          <p:nvPr/>
        </p:nvSpPr>
        <p:spPr>
          <a:xfrm>
            <a:off x="4644255" y="2114368"/>
            <a:ext cx="2975746"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6261207"/>
              <a:satOff val="-33630"/>
              <a:lumOff val="589"/>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Second Speech: 4:44-28</a:t>
            </a:r>
          </a:p>
        </p:txBody>
      </p:sp>
      <p:sp>
        <p:nvSpPr>
          <p:cNvPr id="14" name="Freeform: Shape 13">
            <a:extLst>
              <a:ext uri="{FF2B5EF4-FFF2-40B4-BE49-F238E27FC236}">
                <a16:creationId xmlns:a16="http://schemas.microsoft.com/office/drawing/2014/main" id="{F95674FB-913E-44B2-9B75-FF5FDE000CB3}"/>
              </a:ext>
            </a:extLst>
          </p:cNvPr>
          <p:cNvSpPr/>
          <p:nvPr/>
        </p:nvSpPr>
        <p:spPr>
          <a:xfrm>
            <a:off x="8071251" y="2380048"/>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a:ln w="57150"/>
        </p:spPr>
        <p:style>
          <a:lnRef idx="2">
            <a:schemeClr val="accent3">
              <a:hueOff val="12522415"/>
              <a:satOff val="-67259"/>
              <a:lumOff val="11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Prophetical</a:t>
            </a:r>
            <a:r>
              <a:rPr lang="en-US" sz="1600" dirty="0">
                <a:solidFill>
                  <a:srgbClr val="6A3A20">
                    <a:hueOff val="0"/>
                    <a:satOff val="0"/>
                    <a:lumOff val="0"/>
                    <a:alphaOff val="0"/>
                  </a:srgbClr>
                </a:solidFill>
                <a:latin typeface="Constantia"/>
              </a:rPr>
              <a:t> (Prospective) look at Israel’s future</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Covenant Ratification, Failure, and Future Hope (29-30)</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Planning for the Future </a:t>
            </a:r>
            <a:br>
              <a:rPr lang="en-US" sz="1600" dirty="0">
                <a:solidFill>
                  <a:srgbClr val="6A3A20">
                    <a:hueOff val="0"/>
                    <a:satOff val="0"/>
                    <a:lumOff val="0"/>
                    <a:alphaOff val="0"/>
                  </a:srgbClr>
                </a:solidFill>
                <a:latin typeface="Constantia"/>
              </a:rPr>
            </a:br>
            <a:r>
              <a:rPr lang="en-US" sz="1600" dirty="0">
                <a:solidFill>
                  <a:srgbClr val="6A3A20">
                    <a:hueOff val="0"/>
                    <a:satOff val="0"/>
                    <a:lumOff val="0"/>
                    <a:alphaOff val="0"/>
                  </a:srgbClr>
                </a:solidFill>
                <a:latin typeface="Constantia"/>
              </a:rPr>
              <a:t>(31-32)</a:t>
            </a:r>
          </a:p>
          <a:p>
            <a:pPr marL="171450" lvl="1" indent="-171450" defTabSz="800100">
              <a:lnSpc>
                <a:spcPct val="90000"/>
              </a:lnSpc>
              <a:spcBef>
                <a:spcPct val="0"/>
              </a:spcBef>
              <a:spcAft>
                <a:spcPct val="15000"/>
              </a:spcAft>
              <a:buFontTx/>
              <a:buChar char="•"/>
            </a:pPr>
            <a:endParaRPr lang="en-US" sz="1600" dirty="0">
              <a:solidFill>
                <a:srgbClr val="6A3A20">
                  <a:hueOff val="0"/>
                  <a:satOff val="0"/>
                  <a:lumOff val="0"/>
                  <a:alphaOff val="0"/>
                </a:srgbClr>
              </a:solidFill>
              <a:latin typeface="Constantia"/>
            </a:endParaRPr>
          </a:p>
        </p:txBody>
      </p:sp>
      <p:sp>
        <p:nvSpPr>
          <p:cNvPr id="15" name="Freeform: Shape 14">
            <a:extLst>
              <a:ext uri="{FF2B5EF4-FFF2-40B4-BE49-F238E27FC236}">
                <a16:creationId xmlns:a16="http://schemas.microsoft.com/office/drawing/2014/main" id="{DAA8B739-C9D1-4FC4-8093-4CF40F7FACC8}"/>
              </a:ext>
            </a:extLst>
          </p:cNvPr>
          <p:cNvSpPr/>
          <p:nvPr/>
        </p:nvSpPr>
        <p:spPr>
          <a:xfrm>
            <a:off x="8309932" y="2114368"/>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12522415"/>
              <a:satOff val="-67259"/>
              <a:lumOff val="1178"/>
              <a:alphaOff val="0"/>
            </a:schemeClr>
          </a:fillRef>
          <a:effectRef idx="0">
            <a:schemeClr val="accent3">
              <a:hueOff val="12522415"/>
              <a:satOff val="-67259"/>
              <a:lumOff val="1178"/>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Third Speech: 29-32</a:t>
            </a:r>
          </a:p>
        </p:txBody>
      </p:sp>
      <p:sp>
        <p:nvSpPr>
          <p:cNvPr id="16" name="TextBox 15">
            <a:extLst>
              <a:ext uri="{FF2B5EF4-FFF2-40B4-BE49-F238E27FC236}">
                <a16:creationId xmlns:a16="http://schemas.microsoft.com/office/drawing/2014/main" id="{5E839316-D2E2-4228-91D8-C6840F729234}"/>
              </a:ext>
            </a:extLst>
          </p:cNvPr>
          <p:cNvSpPr txBox="1"/>
          <p:nvPr/>
        </p:nvSpPr>
        <p:spPr>
          <a:xfrm>
            <a:off x="739899" y="1695064"/>
            <a:ext cx="6094602" cy="341632"/>
          </a:xfrm>
          <a:prstGeom prst="rect">
            <a:avLst/>
          </a:prstGeom>
          <a:noFill/>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Introduction: 1:1-5</a:t>
            </a:r>
          </a:p>
        </p:txBody>
      </p:sp>
      <p:sp>
        <p:nvSpPr>
          <p:cNvPr id="17" name="TextBox 16">
            <a:extLst>
              <a:ext uri="{FF2B5EF4-FFF2-40B4-BE49-F238E27FC236}">
                <a16:creationId xmlns:a16="http://schemas.microsoft.com/office/drawing/2014/main" id="{1337FCB1-EC20-4443-BA8F-BD2397540129}"/>
              </a:ext>
            </a:extLst>
          </p:cNvPr>
          <p:cNvSpPr txBox="1"/>
          <p:nvPr/>
        </p:nvSpPr>
        <p:spPr>
          <a:xfrm>
            <a:off x="8001001" y="4959405"/>
            <a:ext cx="3544971" cy="632481"/>
          </a:xfrm>
          <a:prstGeom prst="rect">
            <a:avLst/>
          </a:prstGeom>
          <a:noFill/>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Benediction: 33</a:t>
            </a:r>
          </a:p>
          <a:p>
            <a:pPr marL="171450" lvl="1" indent="-171450" defTabSz="800100">
              <a:lnSpc>
                <a:spcPct val="90000"/>
              </a:lnSpc>
              <a:spcBef>
                <a:spcPct val="0"/>
              </a:spcBef>
              <a:spcAft>
                <a:spcPct val="15000"/>
              </a:spcAft>
              <a:buFontTx/>
              <a:buChar char="•"/>
            </a:pPr>
            <a:r>
              <a:rPr lang="en-US" dirty="0">
                <a:solidFill>
                  <a:srgbClr val="6A3A20"/>
                </a:solidFill>
                <a:latin typeface="Constantia"/>
              </a:rPr>
              <a:t>Conclusion: 34</a:t>
            </a:r>
          </a:p>
        </p:txBody>
      </p:sp>
      <p:sp>
        <p:nvSpPr>
          <p:cNvPr id="7" name="Heart 6">
            <a:extLst>
              <a:ext uri="{FF2B5EF4-FFF2-40B4-BE49-F238E27FC236}">
                <a16:creationId xmlns:a16="http://schemas.microsoft.com/office/drawing/2014/main" id="{8DAE5259-2684-48D7-851F-13C1110E3286}"/>
              </a:ext>
            </a:extLst>
          </p:cNvPr>
          <p:cNvSpPr/>
          <p:nvPr/>
        </p:nvSpPr>
        <p:spPr>
          <a:xfrm>
            <a:off x="5181600" y="3733800"/>
            <a:ext cx="137160" cy="1371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3" name="Slide Number Placeholder 2">
            <a:extLst>
              <a:ext uri="{FF2B5EF4-FFF2-40B4-BE49-F238E27FC236}">
                <a16:creationId xmlns:a16="http://schemas.microsoft.com/office/drawing/2014/main" id="{D433AE46-0676-4501-B5FA-026673E54E11}"/>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23</a:t>
            </a:fld>
            <a:endParaRPr lang="en-US">
              <a:solidFill>
                <a:srgbClr val="6A3A20"/>
              </a:solidFill>
              <a:latin typeface="Constantia"/>
            </a:endParaRPr>
          </a:p>
        </p:txBody>
      </p:sp>
    </p:spTree>
    <p:extLst>
      <p:ext uri="{BB962C8B-B14F-4D97-AF65-F5344CB8AC3E}">
        <p14:creationId xmlns:p14="http://schemas.microsoft.com/office/powerpoint/2010/main" val="14696441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30:1-6 </a:t>
            </a:r>
            <a:r>
              <a:rPr lang="en-US" sz="1800" dirty="0"/>
              <a:t>(NIV)</a:t>
            </a:r>
          </a:p>
        </p:txBody>
      </p:sp>
      <p:sp>
        <p:nvSpPr>
          <p:cNvPr id="8" name="TextBox 7">
            <a:extLst>
              <a:ext uri="{FF2B5EF4-FFF2-40B4-BE49-F238E27FC236}">
                <a16:creationId xmlns:a16="http://schemas.microsoft.com/office/drawing/2014/main" id="{5D8545F0-A437-402F-92EF-2302B94CE209}"/>
              </a:ext>
            </a:extLst>
          </p:cNvPr>
          <p:cNvSpPr txBox="1"/>
          <p:nvPr/>
        </p:nvSpPr>
        <p:spPr>
          <a:xfrm>
            <a:off x="1295400" y="1676400"/>
            <a:ext cx="9296400" cy="3785652"/>
          </a:xfrm>
          <a:prstGeom prst="rect">
            <a:avLst/>
          </a:prstGeom>
          <a:noFill/>
        </p:spPr>
        <p:txBody>
          <a:bodyPr wrap="square">
            <a:spAutoFit/>
          </a:bodyPr>
          <a:lstStyle/>
          <a:p>
            <a:r>
              <a:rPr lang="en-US" sz="2000" dirty="0">
                <a:solidFill>
                  <a:srgbClr val="6A3A20"/>
                </a:solidFill>
                <a:latin typeface="Constantia"/>
              </a:rPr>
              <a:t>When all these blessings and curses I have set before you come on you and you take them to heart wherever the Lord your God disperses you among the nations, and when you and your children return to the Lord your God and obey him with all your heart and with all your soul according to everything I command you today, then the Lord your God will restore your fortunes and have compassion on you and gather you again from all the nations where he scattered you. Even if you have been banished to the most distant land under the heavens, from there the Lord your God will gather you and bring you back. He will bring you to the land that belonged to your ancestors, and you will take possession of it. He will make you more prosperous and numerous than your ancestors. </a:t>
            </a:r>
            <a:r>
              <a:rPr lang="en-US" sz="2000" b="1" dirty="0">
                <a:solidFill>
                  <a:srgbClr val="6A3A20"/>
                </a:solidFill>
                <a:latin typeface="Constantia"/>
              </a:rPr>
              <a:t>The Lord your God will circumcise your hearts and the hearts of your descendants, so that you may love him with all your heart and with all your soul, and live. </a:t>
            </a:r>
          </a:p>
        </p:txBody>
      </p:sp>
      <p:sp>
        <p:nvSpPr>
          <p:cNvPr id="3" name="Slide Number Placeholder 2">
            <a:extLst>
              <a:ext uri="{FF2B5EF4-FFF2-40B4-BE49-F238E27FC236}">
                <a16:creationId xmlns:a16="http://schemas.microsoft.com/office/drawing/2014/main" id="{E3BA9A05-DF1B-42C2-9DA8-18D69E04CCFF}"/>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24</a:t>
            </a:fld>
            <a:endParaRPr lang="en-US">
              <a:solidFill>
                <a:srgbClr val="6A3A20"/>
              </a:solidFill>
              <a:latin typeface="Constantia"/>
            </a:endParaRPr>
          </a:p>
        </p:txBody>
      </p:sp>
    </p:spTree>
    <p:extLst>
      <p:ext uri="{BB962C8B-B14F-4D97-AF65-F5344CB8AC3E}">
        <p14:creationId xmlns:p14="http://schemas.microsoft.com/office/powerpoint/2010/main" val="35934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30:19-20 </a:t>
            </a:r>
            <a:r>
              <a:rPr lang="en-US" sz="1800" dirty="0"/>
              <a:t>(NIV)</a:t>
            </a:r>
          </a:p>
        </p:txBody>
      </p:sp>
      <p:sp>
        <p:nvSpPr>
          <p:cNvPr id="8" name="TextBox 7">
            <a:extLst>
              <a:ext uri="{FF2B5EF4-FFF2-40B4-BE49-F238E27FC236}">
                <a16:creationId xmlns:a16="http://schemas.microsoft.com/office/drawing/2014/main" id="{5D8545F0-A437-402F-92EF-2302B94CE209}"/>
              </a:ext>
            </a:extLst>
          </p:cNvPr>
          <p:cNvSpPr txBox="1"/>
          <p:nvPr/>
        </p:nvSpPr>
        <p:spPr>
          <a:xfrm>
            <a:off x="1295400" y="1676400"/>
            <a:ext cx="9906000" cy="2308324"/>
          </a:xfrm>
          <a:prstGeom prst="rect">
            <a:avLst/>
          </a:prstGeom>
          <a:noFill/>
        </p:spPr>
        <p:txBody>
          <a:bodyPr wrap="square">
            <a:spAutoFit/>
          </a:bodyPr>
          <a:lstStyle/>
          <a:p>
            <a:r>
              <a:rPr lang="en-US" sz="2400" dirty="0">
                <a:solidFill>
                  <a:srgbClr val="6A3A20"/>
                </a:solidFill>
                <a:latin typeface="Constantia"/>
              </a:rPr>
              <a:t>This day I call the heavens and the earth as witnesses against you that I have set before you life and death, blessings and curses. </a:t>
            </a:r>
            <a:r>
              <a:rPr lang="en-US" sz="2400" b="1" dirty="0">
                <a:solidFill>
                  <a:srgbClr val="6A3A20"/>
                </a:solidFill>
                <a:latin typeface="Constantia"/>
              </a:rPr>
              <a:t>Now choose life</a:t>
            </a:r>
            <a:r>
              <a:rPr lang="en-US" sz="2400" dirty="0">
                <a:solidFill>
                  <a:srgbClr val="6A3A20"/>
                </a:solidFill>
                <a:latin typeface="Constantia"/>
              </a:rPr>
              <a:t>, so that you and your children may live and that you may love the Lord your God, listen to his voice, and hold fast to him. For the Lord is your life, and he will give you many years in the land he swore to give to your fathers, Abraham, Isaac and Jacob.</a:t>
            </a:r>
            <a:endParaRPr lang="en-US" sz="2400" b="1" dirty="0">
              <a:solidFill>
                <a:srgbClr val="6A3A20"/>
              </a:solidFill>
              <a:latin typeface="Constantia"/>
            </a:endParaRPr>
          </a:p>
        </p:txBody>
      </p:sp>
      <p:sp>
        <p:nvSpPr>
          <p:cNvPr id="3" name="Slide Number Placeholder 2">
            <a:extLst>
              <a:ext uri="{FF2B5EF4-FFF2-40B4-BE49-F238E27FC236}">
                <a16:creationId xmlns:a16="http://schemas.microsoft.com/office/drawing/2014/main" id="{E3BA9A05-DF1B-42C2-9DA8-18D69E04CCFF}"/>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25</a:t>
            </a:fld>
            <a:endParaRPr lang="en-US">
              <a:solidFill>
                <a:srgbClr val="6A3A20"/>
              </a:solidFill>
              <a:latin typeface="Constantia"/>
            </a:endParaRPr>
          </a:p>
        </p:txBody>
      </p:sp>
    </p:spTree>
    <p:extLst>
      <p:ext uri="{BB962C8B-B14F-4D97-AF65-F5344CB8AC3E}">
        <p14:creationId xmlns:p14="http://schemas.microsoft.com/office/powerpoint/2010/main" val="3547463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a:t>
            </a:r>
          </a:p>
        </p:txBody>
      </p:sp>
      <p:sp>
        <p:nvSpPr>
          <p:cNvPr id="8" name="Freeform: Shape 7">
            <a:extLst>
              <a:ext uri="{FF2B5EF4-FFF2-40B4-BE49-F238E27FC236}">
                <a16:creationId xmlns:a16="http://schemas.microsoft.com/office/drawing/2014/main" id="{500A3A56-A16C-45EE-AA0D-773B70D35759}"/>
              </a:ext>
            </a:extLst>
          </p:cNvPr>
          <p:cNvSpPr/>
          <p:nvPr/>
        </p:nvSpPr>
        <p:spPr>
          <a:xfrm>
            <a:off x="739899" y="2380049"/>
            <a:ext cx="3474720" cy="2441257"/>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Historical</a:t>
            </a:r>
            <a:r>
              <a:rPr lang="en-US" sz="1600" dirty="0">
                <a:solidFill>
                  <a:srgbClr val="6A3A20">
                    <a:hueOff val="0"/>
                    <a:satOff val="0"/>
                    <a:lumOff val="0"/>
                    <a:alphaOff val="0"/>
                  </a:srgbClr>
                </a:solidFill>
                <a:latin typeface="Constantia"/>
              </a:rPr>
              <a:t> (Retrospective) look at Israel’s past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A review of Israel’s wanderings</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Calls on new generation to be more faithful than their parents were to the Covenant.</a:t>
            </a:r>
          </a:p>
        </p:txBody>
      </p:sp>
      <p:sp>
        <p:nvSpPr>
          <p:cNvPr id="10" name="Freeform: Shape 9">
            <a:extLst>
              <a:ext uri="{FF2B5EF4-FFF2-40B4-BE49-F238E27FC236}">
                <a16:creationId xmlns:a16="http://schemas.microsoft.com/office/drawing/2014/main" id="{3AA82E84-AB21-49B0-BB92-D733E57F1E3B}"/>
              </a:ext>
            </a:extLst>
          </p:cNvPr>
          <p:cNvSpPr/>
          <p:nvPr/>
        </p:nvSpPr>
        <p:spPr>
          <a:xfrm>
            <a:off x="978579" y="2114369"/>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First Speech: 1:6-4:43</a:t>
            </a:r>
          </a:p>
        </p:txBody>
      </p:sp>
      <p:sp>
        <p:nvSpPr>
          <p:cNvPr id="12" name="Freeform: Shape 11">
            <a:extLst>
              <a:ext uri="{FF2B5EF4-FFF2-40B4-BE49-F238E27FC236}">
                <a16:creationId xmlns:a16="http://schemas.microsoft.com/office/drawing/2014/main" id="{F3C3DA1E-824B-43B0-9B8A-EA4291619946}"/>
              </a:ext>
            </a:extLst>
          </p:cNvPr>
          <p:cNvSpPr/>
          <p:nvPr/>
        </p:nvSpPr>
        <p:spPr>
          <a:xfrm>
            <a:off x="4405575" y="2380049"/>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a:ln w="12700"/>
        </p:spPr>
        <p:style>
          <a:lnRef idx="2">
            <a:schemeClr val="accent3">
              <a:hueOff val="6261207"/>
              <a:satOff val="-33630"/>
              <a:lumOff val="58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Legislative</a:t>
            </a:r>
            <a:r>
              <a:rPr lang="en-US" sz="1600" dirty="0">
                <a:solidFill>
                  <a:srgbClr val="6A3A20">
                    <a:hueOff val="0"/>
                    <a:satOff val="0"/>
                    <a:lumOff val="0"/>
                    <a:alphaOff val="0"/>
                  </a:srgbClr>
                </a:solidFill>
                <a:latin typeface="Constantia"/>
              </a:rPr>
              <a:t> (Introspective) look at the present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Sinaitic Laws (5-11)</a:t>
            </a:r>
          </a:p>
          <a:p>
            <a:pPr marL="628650" lvl="2"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The Shema </a:t>
            </a:r>
            <a:r>
              <a:rPr lang="en-US" sz="1600" dirty="0">
                <a:solidFill>
                  <a:srgbClr val="6A3A20">
                    <a:hueOff val="0"/>
                    <a:satOff val="0"/>
                    <a:lumOff val="0"/>
                    <a:alphaOff val="0"/>
                  </a:srgbClr>
                </a:solidFill>
                <a:latin typeface="Constantia"/>
              </a:rPr>
              <a:t>(6:4-9)</a:t>
            </a:r>
            <a:endParaRPr lang="en-US" sz="1600" b="1" dirty="0">
              <a:solidFill>
                <a:srgbClr val="6A3A20">
                  <a:hueOff val="0"/>
                  <a:satOff val="0"/>
                  <a:lumOff val="0"/>
                  <a:alphaOff val="0"/>
                </a:srgbClr>
              </a:solidFill>
              <a:latin typeface="Constantia"/>
            </a:endParaRP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Special Laws (12-26)</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Blessings and Curses (27-28)</a:t>
            </a:r>
          </a:p>
        </p:txBody>
      </p:sp>
      <p:sp>
        <p:nvSpPr>
          <p:cNvPr id="13" name="Freeform: Shape 12">
            <a:extLst>
              <a:ext uri="{FF2B5EF4-FFF2-40B4-BE49-F238E27FC236}">
                <a16:creationId xmlns:a16="http://schemas.microsoft.com/office/drawing/2014/main" id="{AF0F419B-B278-476A-870C-EC8CBDF8CD79}"/>
              </a:ext>
            </a:extLst>
          </p:cNvPr>
          <p:cNvSpPr/>
          <p:nvPr/>
        </p:nvSpPr>
        <p:spPr>
          <a:xfrm>
            <a:off x="4644255" y="2114368"/>
            <a:ext cx="2975746"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6261207"/>
              <a:satOff val="-33630"/>
              <a:lumOff val="589"/>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Second Speech: 4:44-28</a:t>
            </a:r>
          </a:p>
        </p:txBody>
      </p:sp>
      <p:sp>
        <p:nvSpPr>
          <p:cNvPr id="14" name="Freeform: Shape 13">
            <a:extLst>
              <a:ext uri="{FF2B5EF4-FFF2-40B4-BE49-F238E27FC236}">
                <a16:creationId xmlns:a16="http://schemas.microsoft.com/office/drawing/2014/main" id="{F95674FB-913E-44B2-9B75-FF5FDE000CB3}"/>
              </a:ext>
            </a:extLst>
          </p:cNvPr>
          <p:cNvSpPr/>
          <p:nvPr/>
        </p:nvSpPr>
        <p:spPr>
          <a:xfrm>
            <a:off x="8071251" y="2380048"/>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a:ln w="57150"/>
        </p:spPr>
        <p:style>
          <a:lnRef idx="2">
            <a:schemeClr val="accent3">
              <a:hueOff val="12522415"/>
              <a:satOff val="-67259"/>
              <a:lumOff val="11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Prophetical</a:t>
            </a:r>
            <a:r>
              <a:rPr lang="en-US" sz="1600" dirty="0">
                <a:solidFill>
                  <a:srgbClr val="6A3A20">
                    <a:hueOff val="0"/>
                    <a:satOff val="0"/>
                    <a:lumOff val="0"/>
                    <a:alphaOff val="0"/>
                  </a:srgbClr>
                </a:solidFill>
                <a:latin typeface="Constantia"/>
              </a:rPr>
              <a:t> (Prospective) look at Israel’s future</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Covenant Ratification, Failure, and Future Hope (29-30)</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Planning for the Future </a:t>
            </a:r>
            <a:br>
              <a:rPr lang="en-US" sz="1600" dirty="0">
                <a:solidFill>
                  <a:srgbClr val="6A3A20">
                    <a:hueOff val="0"/>
                    <a:satOff val="0"/>
                    <a:lumOff val="0"/>
                    <a:alphaOff val="0"/>
                  </a:srgbClr>
                </a:solidFill>
                <a:latin typeface="Constantia"/>
              </a:rPr>
            </a:br>
            <a:r>
              <a:rPr lang="en-US" sz="1600" dirty="0">
                <a:solidFill>
                  <a:srgbClr val="6A3A20">
                    <a:hueOff val="0"/>
                    <a:satOff val="0"/>
                    <a:lumOff val="0"/>
                    <a:alphaOff val="0"/>
                  </a:srgbClr>
                </a:solidFill>
                <a:latin typeface="Constantia"/>
              </a:rPr>
              <a:t>(31-32)</a:t>
            </a:r>
          </a:p>
          <a:p>
            <a:pPr marL="171450" lvl="1" indent="-171450" defTabSz="800100">
              <a:lnSpc>
                <a:spcPct val="90000"/>
              </a:lnSpc>
              <a:spcBef>
                <a:spcPct val="0"/>
              </a:spcBef>
              <a:spcAft>
                <a:spcPct val="15000"/>
              </a:spcAft>
              <a:buFontTx/>
              <a:buChar char="•"/>
            </a:pPr>
            <a:endParaRPr lang="en-US" sz="1600" dirty="0">
              <a:solidFill>
                <a:srgbClr val="6A3A20">
                  <a:hueOff val="0"/>
                  <a:satOff val="0"/>
                  <a:lumOff val="0"/>
                  <a:alphaOff val="0"/>
                </a:srgbClr>
              </a:solidFill>
              <a:latin typeface="Constantia"/>
            </a:endParaRPr>
          </a:p>
        </p:txBody>
      </p:sp>
      <p:sp>
        <p:nvSpPr>
          <p:cNvPr id="15" name="Freeform: Shape 14">
            <a:extLst>
              <a:ext uri="{FF2B5EF4-FFF2-40B4-BE49-F238E27FC236}">
                <a16:creationId xmlns:a16="http://schemas.microsoft.com/office/drawing/2014/main" id="{DAA8B739-C9D1-4FC4-8093-4CF40F7FACC8}"/>
              </a:ext>
            </a:extLst>
          </p:cNvPr>
          <p:cNvSpPr/>
          <p:nvPr/>
        </p:nvSpPr>
        <p:spPr>
          <a:xfrm>
            <a:off x="8309932" y="2114368"/>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12522415"/>
              <a:satOff val="-67259"/>
              <a:lumOff val="1178"/>
              <a:alphaOff val="0"/>
            </a:schemeClr>
          </a:fillRef>
          <a:effectRef idx="0">
            <a:schemeClr val="accent3">
              <a:hueOff val="12522415"/>
              <a:satOff val="-67259"/>
              <a:lumOff val="1178"/>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Third Speech: 29-32</a:t>
            </a:r>
          </a:p>
        </p:txBody>
      </p:sp>
      <p:sp>
        <p:nvSpPr>
          <p:cNvPr id="16" name="TextBox 15">
            <a:extLst>
              <a:ext uri="{FF2B5EF4-FFF2-40B4-BE49-F238E27FC236}">
                <a16:creationId xmlns:a16="http://schemas.microsoft.com/office/drawing/2014/main" id="{5E839316-D2E2-4228-91D8-C6840F729234}"/>
              </a:ext>
            </a:extLst>
          </p:cNvPr>
          <p:cNvSpPr txBox="1"/>
          <p:nvPr/>
        </p:nvSpPr>
        <p:spPr>
          <a:xfrm>
            <a:off x="739899" y="1695064"/>
            <a:ext cx="6094602" cy="341632"/>
          </a:xfrm>
          <a:prstGeom prst="rect">
            <a:avLst/>
          </a:prstGeom>
          <a:noFill/>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Introduction: 1:1-5</a:t>
            </a:r>
          </a:p>
        </p:txBody>
      </p:sp>
      <p:sp>
        <p:nvSpPr>
          <p:cNvPr id="17" name="TextBox 16">
            <a:extLst>
              <a:ext uri="{FF2B5EF4-FFF2-40B4-BE49-F238E27FC236}">
                <a16:creationId xmlns:a16="http://schemas.microsoft.com/office/drawing/2014/main" id="{1337FCB1-EC20-4443-BA8F-BD2397540129}"/>
              </a:ext>
            </a:extLst>
          </p:cNvPr>
          <p:cNvSpPr txBox="1"/>
          <p:nvPr/>
        </p:nvSpPr>
        <p:spPr>
          <a:xfrm>
            <a:off x="8001001" y="4959405"/>
            <a:ext cx="3544971" cy="632481"/>
          </a:xfrm>
          <a:prstGeom prst="rect">
            <a:avLst/>
          </a:prstGeom>
          <a:noFill/>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Benediction: 33</a:t>
            </a:r>
          </a:p>
          <a:p>
            <a:pPr marL="171450" lvl="1" indent="-171450" defTabSz="800100">
              <a:lnSpc>
                <a:spcPct val="90000"/>
              </a:lnSpc>
              <a:spcBef>
                <a:spcPct val="0"/>
              </a:spcBef>
              <a:spcAft>
                <a:spcPct val="15000"/>
              </a:spcAft>
              <a:buFontTx/>
              <a:buChar char="•"/>
            </a:pPr>
            <a:r>
              <a:rPr lang="en-US" dirty="0">
                <a:solidFill>
                  <a:srgbClr val="6A3A20"/>
                </a:solidFill>
                <a:latin typeface="Constantia"/>
              </a:rPr>
              <a:t>Conclusion: 34</a:t>
            </a:r>
          </a:p>
        </p:txBody>
      </p:sp>
      <p:sp>
        <p:nvSpPr>
          <p:cNvPr id="7" name="Heart 6">
            <a:extLst>
              <a:ext uri="{FF2B5EF4-FFF2-40B4-BE49-F238E27FC236}">
                <a16:creationId xmlns:a16="http://schemas.microsoft.com/office/drawing/2014/main" id="{8DAE5259-2684-48D7-851F-13C1110E3286}"/>
              </a:ext>
            </a:extLst>
          </p:cNvPr>
          <p:cNvSpPr/>
          <p:nvPr/>
        </p:nvSpPr>
        <p:spPr>
          <a:xfrm>
            <a:off x="5181600" y="3733800"/>
            <a:ext cx="137160" cy="1371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3" name="Slide Number Placeholder 2">
            <a:extLst>
              <a:ext uri="{FF2B5EF4-FFF2-40B4-BE49-F238E27FC236}">
                <a16:creationId xmlns:a16="http://schemas.microsoft.com/office/drawing/2014/main" id="{D433AE46-0676-4501-B5FA-026673E54E11}"/>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26</a:t>
            </a:fld>
            <a:endParaRPr lang="en-US">
              <a:solidFill>
                <a:srgbClr val="6A3A20"/>
              </a:solidFill>
              <a:latin typeface="Constantia"/>
            </a:endParaRPr>
          </a:p>
        </p:txBody>
      </p:sp>
    </p:spTree>
    <p:extLst>
      <p:ext uri="{BB962C8B-B14F-4D97-AF65-F5344CB8AC3E}">
        <p14:creationId xmlns:p14="http://schemas.microsoft.com/office/powerpoint/2010/main" val="3147746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Structure</a:t>
            </a:r>
          </a:p>
        </p:txBody>
      </p:sp>
      <p:sp>
        <p:nvSpPr>
          <p:cNvPr id="8" name="Freeform: Shape 7">
            <a:extLst>
              <a:ext uri="{FF2B5EF4-FFF2-40B4-BE49-F238E27FC236}">
                <a16:creationId xmlns:a16="http://schemas.microsoft.com/office/drawing/2014/main" id="{500A3A56-A16C-45EE-AA0D-773B70D35759}"/>
              </a:ext>
            </a:extLst>
          </p:cNvPr>
          <p:cNvSpPr/>
          <p:nvPr/>
        </p:nvSpPr>
        <p:spPr>
          <a:xfrm>
            <a:off x="739899" y="2380049"/>
            <a:ext cx="3474720" cy="2441257"/>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p:spPr>
        <p:style>
          <a:lnRef idx="2">
            <a:schemeClr val="accent3">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Historical</a:t>
            </a:r>
            <a:r>
              <a:rPr lang="en-US" sz="1600" dirty="0">
                <a:solidFill>
                  <a:srgbClr val="6A3A20">
                    <a:hueOff val="0"/>
                    <a:satOff val="0"/>
                    <a:lumOff val="0"/>
                    <a:alphaOff val="0"/>
                  </a:srgbClr>
                </a:solidFill>
                <a:latin typeface="Constantia"/>
              </a:rPr>
              <a:t> (Retrospective) look at Israel’s past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A review of Israel’s wanderings</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Calls on new generation to be more faithful than their parents were to the Covenant.</a:t>
            </a:r>
          </a:p>
        </p:txBody>
      </p:sp>
      <p:sp>
        <p:nvSpPr>
          <p:cNvPr id="10" name="Freeform: Shape 9">
            <a:extLst>
              <a:ext uri="{FF2B5EF4-FFF2-40B4-BE49-F238E27FC236}">
                <a16:creationId xmlns:a16="http://schemas.microsoft.com/office/drawing/2014/main" id="{3AA82E84-AB21-49B0-BB92-D733E57F1E3B}"/>
              </a:ext>
            </a:extLst>
          </p:cNvPr>
          <p:cNvSpPr/>
          <p:nvPr/>
        </p:nvSpPr>
        <p:spPr>
          <a:xfrm>
            <a:off x="978579" y="2114369"/>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First Speech: 1:6-4:43</a:t>
            </a:r>
          </a:p>
        </p:txBody>
      </p:sp>
      <p:sp>
        <p:nvSpPr>
          <p:cNvPr id="12" name="Freeform: Shape 11">
            <a:extLst>
              <a:ext uri="{FF2B5EF4-FFF2-40B4-BE49-F238E27FC236}">
                <a16:creationId xmlns:a16="http://schemas.microsoft.com/office/drawing/2014/main" id="{F3C3DA1E-824B-43B0-9B8A-EA4291619946}"/>
              </a:ext>
            </a:extLst>
          </p:cNvPr>
          <p:cNvSpPr/>
          <p:nvPr/>
        </p:nvSpPr>
        <p:spPr>
          <a:xfrm>
            <a:off x="4405575" y="2380049"/>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a:ln w="12700"/>
        </p:spPr>
        <p:style>
          <a:lnRef idx="2">
            <a:schemeClr val="accent3">
              <a:hueOff val="6261207"/>
              <a:satOff val="-33630"/>
              <a:lumOff val="589"/>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Legislative</a:t>
            </a:r>
            <a:r>
              <a:rPr lang="en-US" sz="1600" dirty="0">
                <a:solidFill>
                  <a:srgbClr val="6A3A20">
                    <a:hueOff val="0"/>
                    <a:satOff val="0"/>
                    <a:lumOff val="0"/>
                    <a:alphaOff val="0"/>
                  </a:srgbClr>
                </a:solidFill>
                <a:latin typeface="Constantia"/>
              </a:rPr>
              <a:t> (Introspective) look at the present</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Sinaitic Laws (5-11)</a:t>
            </a:r>
          </a:p>
          <a:p>
            <a:pPr marL="628650" lvl="2"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The Shema </a:t>
            </a:r>
            <a:r>
              <a:rPr lang="en-US" sz="1600" dirty="0">
                <a:solidFill>
                  <a:srgbClr val="6A3A20">
                    <a:hueOff val="0"/>
                    <a:satOff val="0"/>
                    <a:lumOff val="0"/>
                    <a:alphaOff val="0"/>
                  </a:srgbClr>
                </a:solidFill>
                <a:latin typeface="Constantia"/>
              </a:rPr>
              <a:t>(6:4-9)</a:t>
            </a:r>
            <a:endParaRPr lang="en-US" sz="1600" b="1" dirty="0">
              <a:solidFill>
                <a:srgbClr val="6A3A20">
                  <a:hueOff val="0"/>
                  <a:satOff val="0"/>
                  <a:lumOff val="0"/>
                  <a:alphaOff val="0"/>
                </a:srgbClr>
              </a:solidFill>
              <a:latin typeface="Constantia"/>
            </a:endParaRP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Restatement of Special Laws (12-26)</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Blessings and Curses (27-28)</a:t>
            </a:r>
          </a:p>
        </p:txBody>
      </p:sp>
      <p:sp>
        <p:nvSpPr>
          <p:cNvPr id="13" name="Freeform: Shape 12">
            <a:extLst>
              <a:ext uri="{FF2B5EF4-FFF2-40B4-BE49-F238E27FC236}">
                <a16:creationId xmlns:a16="http://schemas.microsoft.com/office/drawing/2014/main" id="{AF0F419B-B278-476A-870C-EC8CBDF8CD79}"/>
              </a:ext>
            </a:extLst>
          </p:cNvPr>
          <p:cNvSpPr/>
          <p:nvPr/>
        </p:nvSpPr>
        <p:spPr>
          <a:xfrm>
            <a:off x="4644255" y="2114368"/>
            <a:ext cx="2975746"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a:solidFill>
            <a:schemeClr val="accent2"/>
          </a:solidFill>
        </p:spPr>
        <p:style>
          <a:lnRef idx="2">
            <a:schemeClr val="lt1">
              <a:hueOff val="0"/>
              <a:satOff val="0"/>
              <a:lumOff val="0"/>
              <a:alphaOff val="0"/>
            </a:schemeClr>
          </a:lnRef>
          <a:fillRef idx="1">
            <a:scrgbClr r="0" g="0" b="0"/>
          </a:fillRef>
          <a:effectRef idx="0">
            <a:schemeClr val="accent3">
              <a:hueOff val="6261207"/>
              <a:satOff val="-33630"/>
              <a:lumOff val="589"/>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Second Speech: 4:44-28</a:t>
            </a:r>
          </a:p>
        </p:txBody>
      </p:sp>
      <p:sp>
        <p:nvSpPr>
          <p:cNvPr id="14" name="Freeform: Shape 13">
            <a:extLst>
              <a:ext uri="{FF2B5EF4-FFF2-40B4-BE49-F238E27FC236}">
                <a16:creationId xmlns:a16="http://schemas.microsoft.com/office/drawing/2014/main" id="{F95674FB-913E-44B2-9B75-FF5FDE000CB3}"/>
              </a:ext>
            </a:extLst>
          </p:cNvPr>
          <p:cNvSpPr/>
          <p:nvPr/>
        </p:nvSpPr>
        <p:spPr>
          <a:xfrm>
            <a:off x="8071251" y="2380048"/>
            <a:ext cx="3474720" cy="2441256"/>
          </a:xfrm>
          <a:custGeom>
            <a:avLst/>
            <a:gdLst>
              <a:gd name="connsiteX0" fmla="*/ 0 w 4773612"/>
              <a:gd name="connsiteY0" fmla="*/ 0 h 1048950"/>
              <a:gd name="connsiteX1" fmla="*/ 4773612 w 4773612"/>
              <a:gd name="connsiteY1" fmla="*/ 0 h 1048950"/>
              <a:gd name="connsiteX2" fmla="*/ 4773612 w 4773612"/>
              <a:gd name="connsiteY2" fmla="*/ 1048950 h 1048950"/>
              <a:gd name="connsiteX3" fmla="*/ 0 w 4773612"/>
              <a:gd name="connsiteY3" fmla="*/ 1048950 h 1048950"/>
              <a:gd name="connsiteX4" fmla="*/ 0 w 4773612"/>
              <a:gd name="connsiteY4" fmla="*/ 0 h 1048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73612" h="1048950">
                <a:moveTo>
                  <a:pt x="0" y="0"/>
                </a:moveTo>
                <a:lnTo>
                  <a:pt x="4773612" y="0"/>
                </a:lnTo>
                <a:lnTo>
                  <a:pt x="4773612" y="1048950"/>
                </a:lnTo>
                <a:lnTo>
                  <a:pt x="0" y="1048950"/>
                </a:lnTo>
                <a:lnTo>
                  <a:pt x="0" y="0"/>
                </a:lnTo>
                <a:close/>
              </a:path>
            </a:pathLst>
          </a:custGeom>
          <a:ln w="12700"/>
        </p:spPr>
        <p:style>
          <a:lnRef idx="2">
            <a:schemeClr val="accent3">
              <a:hueOff val="12522415"/>
              <a:satOff val="-67259"/>
              <a:lumOff val="1178"/>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370485" tIns="374904" rIns="370485" bIns="128016" numCol="1" spcCol="1270" anchor="t" anchorCtr="0">
            <a:noAutofit/>
          </a:bodyPr>
          <a:lstStyle/>
          <a:p>
            <a:pPr marL="171450" lvl="1" indent="-171450" defTabSz="800100">
              <a:lnSpc>
                <a:spcPct val="90000"/>
              </a:lnSpc>
              <a:spcBef>
                <a:spcPct val="0"/>
              </a:spcBef>
              <a:spcAft>
                <a:spcPct val="15000"/>
              </a:spcAft>
              <a:buFontTx/>
              <a:buChar char="•"/>
            </a:pPr>
            <a:r>
              <a:rPr lang="en-US" sz="1600" b="1" dirty="0">
                <a:solidFill>
                  <a:srgbClr val="6A3A20">
                    <a:hueOff val="0"/>
                    <a:satOff val="0"/>
                    <a:lumOff val="0"/>
                    <a:alphaOff val="0"/>
                  </a:srgbClr>
                </a:solidFill>
                <a:latin typeface="Constantia"/>
              </a:rPr>
              <a:t>Prophetical</a:t>
            </a:r>
            <a:r>
              <a:rPr lang="en-US" sz="1600" dirty="0">
                <a:solidFill>
                  <a:srgbClr val="6A3A20">
                    <a:hueOff val="0"/>
                    <a:satOff val="0"/>
                    <a:lumOff val="0"/>
                    <a:alphaOff val="0"/>
                  </a:srgbClr>
                </a:solidFill>
                <a:latin typeface="Constantia"/>
              </a:rPr>
              <a:t> (Prospective) look at Israel’s future</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Covenant Ratification, Failure, and Future Hope (29-30)</a:t>
            </a:r>
          </a:p>
          <a:p>
            <a:pPr marL="171450" lvl="1" indent="-171450" defTabSz="800100">
              <a:lnSpc>
                <a:spcPct val="90000"/>
              </a:lnSpc>
              <a:spcBef>
                <a:spcPct val="0"/>
              </a:spcBef>
              <a:spcAft>
                <a:spcPct val="15000"/>
              </a:spcAft>
              <a:buFontTx/>
              <a:buChar char="•"/>
            </a:pPr>
            <a:r>
              <a:rPr lang="en-US" sz="1600" dirty="0">
                <a:solidFill>
                  <a:srgbClr val="6A3A20">
                    <a:hueOff val="0"/>
                    <a:satOff val="0"/>
                    <a:lumOff val="0"/>
                    <a:alphaOff val="0"/>
                  </a:srgbClr>
                </a:solidFill>
                <a:latin typeface="Constantia"/>
              </a:rPr>
              <a:t>Planning for the Future </a:t>
            </a:r>
            <a:br>
              <a:rPr lang="en-US" sz="1600" dirty="0">
                <a:solidFill>
                  <a:srgbClr val="6A3A20">
                    <a:hueOff val="0"/>
                    <a:satOff val="0"/>
                    <a:lumOff val="0"/>
                    <a:alphaOff val="0"/>
                  </a:srgbClr>
                </a:solidFill>
                <a:latin typeface="Constantia"/>
              </a:rPr>
            </a:br>
            <a:r>
              <a:rPr lang="en-US" sz="1600" dirty="0">
                <a:solidFill>
                  <a:srgbClr val="6A3A20">
                    <a:hueOff val="0"/>
                    <a:satOff val="0"/>
                    <a:lumOff val="0"/>
                    <a:alphaOff val="0"/>
                  </a:srgbClr>
                </a:solidFill>
                <a:latin typeface="Constantia"/>
              </a:rPr>
              <a:t>(31-32)</a:t>
            </a:r>
          </a:p>
          <a:p>
            <a:pPr marL="171450" lvl="1" indent="-171450" defTabSz="800100">
              <a:lnSpc>
                <a:spcPct val="90000"/>
              </a:lnSpc>
              <a:spcBef>
                <a:spcPct val="0"/>
              </a:spcBef>
              <a:spcAft>
                <a:spcPct val="15000"/>
              </a:spcAft>
              <a:buFontTx/>
              <a:buChar char="•"/>
            </a:pPr>
            <a:endParaRPr lang="en-US" sz="1600" dirty="0">
              <a:solidFill>
                <a:srgbClr val="6A3A20">
                  <a:hueOff val="0"/>
                  <a:satOff val="0"/>
                  <a:lumOff val="0"/>
                  <a:alphaOff val="0"/>
                </a:srgbClr>
              </a:solidFill>
              <a:latin typeface="Constantia"/>
            </a:endParaRPr>
          </a:p>
        </p:txBody>
      </p:sp>
      <p:sp>
        <p:nvSpPr>
          <p:cNvPr id="15" name="Freeform: Shape 14">
            <a:extLst>
              <a:ext uri="{FF2B5EF4-FFF2-40B4-BE49-F238E27FC236}">
                <a16:creationId xmlns:a16="http://schemas.microsoft.com/office/drawing/2014/main" id="{DAA8B739-C9D1-4FC4-8093-4CF40F7FACC8}"/>
              </a:ext>
            </a:extLst>
          </p:cNvPr>
          <p:cNvSpPr/>
          <p:nvPr/>
        </p:nvSpPr>
        <p:spPr>
          <a:xfrm>
            <a:off x="8309932" y="2114368"/>
            <a:ext cx="2971800" cy="457200"/>
          </a:xfrm>
          <a:custGeom>
            <a:avLst/>
            <a:gdLst>
              <a:gd name="connsiteX0" fmla="*/ 0 w 3341528"/>
              <a:gd name="connsiteY0" fmla="*/ 88562 h 531360"/>
              <a:gd name="connsiteX1" fmla="*/ 88562 w 3341528"/>
              <a:gd name="connsiteY1" fmla="*/ 0 h 531360"/>
              <a:gd name="connsiteX2" fmla="*/ 3252966 w 3341528"/>
              <a:gd name="connsiteY2" fmla="*/ 0 h 531360"/>
              <a:gd name="connsiteX3" fmla="*/ 3341528 w 3341528"/>
              <a:gd name="connsiteY3" fmla="*/ 88562 h 531360"/>
              <a:gd name="connsiteX4" fmla="*/ 3341528 w 3341528"/>
              <a:gd name="connsiteY4" fmla="*/ 442798 h 531360"/>
              <a:gd name="connsiteX5" fmla="*/ 3252966 w 3341528"/>
              <a:gd name="connsiteY5" fmla="*/ 531360 h 531360"/>
              <a:gd name="connsiteX6" fmla="*/ 88562 w 3341528"/>
              <a:gd name="connsiteY6" fmla="*/ 531360 h 531360"/>
              <a:gd name="connsiteX7" fmla="*/ 0 w 3341528"/>
              <a:gd name="connsiteY7" fmla="*/ 442798 h 531360"/>
              <a:gd name="connsiteX8" fmla="*/ 0 w 3341528"/>
              <a:gd name="connsiteY8" fmla="*/ 88562 h 53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1528" h="531360">
                <a:moveTo>
                  <a:pt x="0" y="88562"/>
                </a:moveTo>
                <a:cubicBezTo>
                  <a:pt x="0" y="39651"/>
                  <a:pt x="39651" y="0"/>
                  <a:pt x="88562" y="0"/>
                </a:cubicBezTo>
                <a:lnTo>
                  <a:pt x="3252966" y="0"/>
                </a:lnTo>
                <a:cubicBezTo>
                  <a:pt x="3301877" y="0"/>
                  <a:pt x="3341528" y="39651"/>
                  <a:pt x="3341528" y="88562"/>
                </a:cubicBezTo>
                <a:lnTo>
                  <a:pt x="3341528" y="442798"/>
                </a:lnTo>
                <a:cubicBezTo>
                  <a:pt x="3341528" y="491709"/>
                  <a:pt x="3301877" y="531360"/>
                  <a:pt x="3252966" y="531360"/>
                </a:cubicBezTo>
                <a:lnTo>
                  <a:pt x="88562" y="531360"/>
                </a:lnTo>
                <a:cubicBezTo>
                  <a:pt x="39651" y="531360"/>
                  <a:pt x="0" y="491709"/>
                  <a:pt x="0" y="442798"/>
                </a:cubicBezTo>
                <a:lnTo>
                  <a:pt x="0" y="88562"/>
                </a:lnTo>
                <a:close/>
              </a:path>
            </a:pathLst>
          </a:custGeom>
        </p:spPr>
        <p:style>
          <a:lnRef idx="2">
            <a:schemeClr val="lt1">
              <a:hueOff val="0"/>
              <a:satOff val="0"/>
              <a:lumOff val="0"/>
              <a:alphaOff val="0"/>
            </a:schemeClr>
          </a:lnRef>
          <a:fillRef idx="1">
            <a:schemeClr val="accent3">
              <a:hueOff val="12522415"/>
              <a:satOff val="-67259"/>
              <a:lumOff val="1178"/>
              <a:alphaOff val="0"/>
            </a:schemeClr>
          </a:fillRef>
          <a:effectRef idx="0">
            <a:schemeClr val="accent3">
              <a:hueOff val="12522415"/>
              <a:satOff val="-67259"/>
              <a:lumOff val="1178"/>
              <a:alphaOff val="0"/>
            </a:schemeClr>
          </a:effectRef>
          <a:fontRef idx="minor">
            <a:schemeClr val="lt1"/>
          </a:fontRef>
        </p:style>
        <p:txBody>
          <a:bodyPr spcFirstLastPara="0" vert="horz" wrap="square" lIns="152241" tIns="25939" rIns="152241" bIns="25939" numCol="1" spcCol="1270" anchor="ctr" anchorCtr="0">
            <a:noAutofit/>
          </a:bodyPr>
          <a:lstStyle/>
          <a:p>
            <a:pPr defTabSz="800100">
              <a:lnSpc>
                <a:spcPct val="90000"/>
              </a:lnSpc>
              <a:spcBef>
                <a:spcPct val="0"/>
              </a:spcBef>
              <a:spcAft>
                <a:spcPct val="35000"/>
              </a:spcAft>
            </a:pPr>
            <a:r>
              <a:rPr lang="en-US" dirty="0">
                <a:solidFill>
                  <a:prstClr val="white"/>
                </a:solidFill>
                <a:latin typeface="Constantia"/>
              </a:rPr>
              <a:t>Third Speech: 29-32</a:t>
            </a:r>
          </a:p>
        </p:txBody>
      </p:sp>
      <p:sp>
        <p:nvSpPr>
          <p:cNvPr id="16" name="TextBox 15">
            <a:extLst>
              <a:ext uri="{FF2B5EF4-FFF2-40B4-BE49-F238E27FC236}">
                <a16:creationId xmlns:a16="http://schemas.microsoft.com/office/drawing/2014/main" id="{5E839316-D2E2-4228-91D8-C6840F729234}"/>
              </a:ext>
            </a:extLst>
          </p:cNvPr>
          <p:cNvSpPr txBox="1"/>
          <p:nvPr/>
        </p:nvSpPr>
        <p:spPr>
          <a:xfrm>
            <a:off x="739899" y="1695064"/>
            <a:ext cx="6094602" cy="341632"/>
          </a:xfrm>
          <a:prstGeom prst="rect">
            <a:avLst/>
          </a:prstGeom>
          <a:noFill/>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Introduction: 1:1-5</a:t>
            </a:r>
          </a:p>
        </p:txBody>
      </p:sp>
      <p:sp>
        <p:nvSpPr>
          <p:cNvPr id="17" name="TextBox 16">
            <a:extLst>
              <a:ext uri="{FF2B5EF4-FFF2-40B4-BE49-F238E27FC236}">
                <a16:creationId xmlns:a16="http://schemas.microsoft.com/office/drawing/2014/main" id="{1337FCB1-EC20-4443-BA8F-BD2397540129}"/>
              </a:ext>
            </a:extLst>
          </p:cNvPr>
          <p:cNvSpPr txBox="1"/>
          <p:nvPr/>
        </p:nvSpPr>
        <p:spPr>
          <a:xfrm>
            <a:off x="8001001" y="4958022"/>
            <a:ext cx="3544971" cy="1214179"/>
          </a:xfrm>
          <a:prstGeom prst="rect">
            <a:avLst/>
          </a:prstGeom>
          <a:noFill/>
          <a:ln w="38100">
            <a:solidFill>
              <a:schemeClr val="accent1"/>
            </a:solidFill>
          </a:ln>
        </p:spPr>
        <p:txBody>
          <a:bodyPr wrap="square">
            <a:spAutoFit/>
          </a:bodyPr>
          <a:lstStyle/>
          <a:p>
            <a:pPr marL="171450" lvl="1" indent="-171450" defTabSz="800100">
              <a:lnSpc>
                <a:spcPct val="90000"/>
              </a:lnSpc>
              <a:spcBef>
                <a:spcPct val="0"/>
              </a:spcBef>
              <a:spcAft>
                <a:spcPct val="15000"/>
              </a:spcAft>
              <a:buFontTx/>
              <a:buChar char="•"/>
            </a:pPr>
            <a:r>
              <a:rPr lang="en-US" dirty="0">
                <a:solidFill>
                  <a:srgbClr val="6A3A20"/>
                </a:solidFill>
                <a:latin typeface="Constantia"/>
              </a:rPr>
              <a:t>Benediction: 33</a:t>
            </a:r>
          </a:p>
          <a:p>
            <a:pPr marL="742950" lvl="2" indent="-285750" defTabSz="800100">
              <a:lnSpc>
                <a:spcPct val="90000"/>
              </a:lnSpc>
              <a:spcBef>
                <a:spcPct val="0"/>
              </a:spcBef>
              <a:spcAft>
                <a:spcPct val="15000"/>
              </a:spcAft>
              <a:buFont typeface="Courier New" panose="02070309020205020404" pitchFamily="49" charset="0"/>
              <a:buChar char="o"/>
            </a:pPr>
            <a:r>
              <a:rPr lang="en-US" dirty="0">
                <a:solidFill>
                  <a:srgbClr val="6A3A20"/>
                </a:solidFill>
                <a:latin typeface="Constantia"/>
              </a:rPr>
              <a:t>Blesses the Tribes</a:t>
            </a:r>
          </a:p>
          <a:p>
            <a:pPr marL="171450" lvl="1" indent="-171450" defTabSz="800100">
              <a:lnSpc>
                <a:spcPct val="90000"/>
              </a:lnSpc>
              <a:spcBef>
                <a:spcPct val="0"/>
              </a:spcBef>
              <a:spcAft>
                <a:spcPct val="15000"/>
              </a:spcAft>
              <a:buFontTx/>
              <a:buChar char="•"/>
            </a:pPr>
            <a:r>
              <a:rPr lang="en-US" dirty="0">
                <a:solidFill>
                  <a:srgbClr val="6A3A20"/>
                </a:solidFill>
                <a:latin typeface="Constantia"/>
              </a:rPr>
              <a:t>Conclusion: 34</a:t>
            </a:r>
          </a:p>
          <a:p>
            <a:pPr marL="742950" lvl="2" indent="-285750" defTabSz="800100">
              <a:lnSpc>
                <a:spcPct val="90000"/>
              </a:lnSpc>
              <a:spcBef>
                <a:spcPct val="0"/>
              </a:spcBef>
              <a:spcAft>
                <a:spcPct val="15000"/>
              </a:spcAft>
              <a:buFont typeface="Courier New" panose="02070309020205020404" pitchFamily="49" charset="0"/>
              <a:buChar char="o"/>
            </a:pPr>
            <a:r>
              <a:rPr lang="en-US" dirty="0">
                <a:solidFill>
                  <a:srgbClr val="6A3A20"/>
                </a:solidFill>
                <a:latin typeface="Constantia"/>
              </a:rPr>
              <a:t>Moses’ Death and Burial</a:t>
            </a:r>
          </a:p>
        </p:txBody>
      </p:sp>
      <p:sp>
        <p:nvSpPr>
          <p:cNvPr id="7" name="Heart 6">
            <a:extLst>
              <a:ext uri="{FF2B5EF4-FFF2-40B4-BE49-F238E27FC236}">
                <a16:creationId xmlns:a16="http://schemas.microsoft.com/office/drawing/2014/main" id="{8DAE5259-2684-48D7-851F-13C1110E3286}"/>
              </a:ext>
            </a:extLst>
          </p:cNvPr>
          <p:cNvSpPr/>
          <p:nvPr/>
        </p:nvSpPr>
        <p:spPr>
          <a:xfrm>
            <a:off x="5181600" y="3733800"/>
            <a:ext cx="137160" cy="137160"/>
          </a:xfrm>
          <a:prstGeom prst="hear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onstantia"/>
            </a:endParaRPr>
          </a:p>
        </p:txBody>
      </p:sp>
      <p:sp>
        <p:nvSpPr>
          <p:cNvPr id="3" name="Slide Number Placeholder 2">
            <a:extLst>
              <a:ext uri="{FF2B5EF4-FFF2-40B4-BE49-F238E27FC236}">
                <a16:creationId xmlns:a16="http://schemas.microsoft.com/office/drawing/2014/main" id="{D433AE46-0676-4501-B5FA-026673E54E11}"/>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27</a:t>
            </a:fld>
            <a:endParaRPr lang="en-US">
              <a:solidFill>
                <a:srgbClr val="6A3A20"/>
              </a:solidFill>
              <a:latin typeface="Constantia"/>
            </a:endParaRPr>
          </a:p>
        </p:txBody>
      </p:sp>
    </p:spTree>
    <p:extLst>
      <p:ext uri="{BB962C8B-B14F-4D97-AF65-F5344CB8AC3E}">
        <p14:creationId xmlns:p14="http://schemas.microsoft.com/office/powerpoint/2010/main" val="22883200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Deuteronomy 34:10-12 </a:t>
            </a:r>
            <a:r>
              <a:rPr lang="en-US" sz="1800" dirty="0"/>
              <a:t>(NIV)</a:t>
            </a:r>
          </a:p>
        </p:txBody>
      </p:sp>
      <p:sp>
        <p:nvSpPr>
          <p:cNvPr id="8" name="TextBox 7">
            <a:extLst>
              <a:ext uri="{FF2B5EF4-FFF2-40B4-BE49-F238E27FC236}">
                <a16:creationId xmlns:a16="http://schemas.microsoft.com/office/drawing/2014/main" id="{5D8545F0-A437-402F-92EF-2302B94CE209}"/>
              </a:ext>
            </a:extLst>
          </p:cNvPr>
          <p:cNvSpPr txBox="1"/>
          <p:nvPr/>
        </p:nvSpPr>
        <p:spPr>
          <a:xfrm>
            <a:off x="1295400" y="1676400"/>
            <a:ext cx="9906000" cy="1938992"/>
          </a:xfrm>
          <a:prstGeom prst="rect">
            <a:avLst/>
          </a:prstGeom>
          <a:noFill/>
        </p:spPr>
        <p:txBody>
          <a:bodyPr wrap="square">
            <a:spAutoFit/>
          </a:bodyPr>
          <a:lstStyle/>
          <a:p>
            <a:r>
              <a:rPr lang="en-US" sz="2400" dirty="0">
                <a:solidFill>
                  <a:srgbClr val="6A3A20"/>
                </a:solidFill>
                <a:latin typeface="Constantia"/>
              </a:rPr>
              <a:t>Since then, no prophet has risen in Israel like Moses, </a:t>
            </a:r>
            <a:r>
              <a:rPr lang="en-US" sz="2400" b="1" dirty="0">
                <a:solidFill>
                  <a:srgbClr val="6A3A20"/>
                </a:solidFill>
                <a:latin typeface="Constantia"/>
              </a:rPr>
              <a:t>whom the Lord knew face to face</a:t>
            </a:r>
            <a:r>
              <a:rPr lang="en-US" sz="2400" dirty="0">
                <a:solidFill>
                  <a:srgbClr val="6A3A20"/>
                </a:solidFill>
                <a:latin typeface="Constantia"/>
              </a:rPr>
              <a:t>, who did all those signs and wonders the Lord sent him to do in Egypt—to Pharaoh and to all his officials and to his whole land. For no one has ever shown the mighty power or performed the awesome deeds that Moses did in the sight of all Israel.</a:t>
            </a:r>
            <a:endParaRPr lang="en-US" sz="2400" b="1" dirty="0">
              <a:solidFill>
                <a:srgbClr val="6A3A20"/>
              </a:solidFill>
              <a:latin typeface="Constantia"/>
            </a:endParaRPr>
          </a:p>
        </p:txBody>
      </p:sp>
      <p:sp>
        <p:nvSpPr>
          <p:cNvPr id="3" name="Slide Number Placeholder 2">
            <a:extLst>
              <a:ext uri="{FF2B5EF4-FFF2-40B4-BE49-F238E27FC236}">
                <a16:creationId xmlns:a16="http://schemas.microsoft.com/office/drawing/2014/main" id="{E3BA9A05-DF1B-42C2-9DA8-18D69E04CCFF}"/>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28</a:t>
            </a:fld>
            <a:endParaRPr lang="en-US">
              <a:solidFill>
                <a:srgbClr val="6A3A20"/>
              </a:solidFill>
              <a:latin typeface="Constantia"/>
            </a:endParaRPr>
          </a:p>
        </p:txBody>
      </p:sp>
    </p:spTree>
    <p:extLst>
      <p:ext uri="{BB962C8B-B14F-4D97-AF65-F5344CB8AC3E}">
        <p14:creationId xmlns:p14="http://schemas.microsoft.com/office/powerpoint/2010/main" val="261257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erson&#10;&#10;Description automatically generated">
            <a:extLst>
              <a:ext uri="{FF2B5EF4-FFF2-40B4-BE49-F238E27FC236}">
                <a16:creationId xmlns:a16="http://schemas.microsoft.com/office/drawing/2014/main" id="{70C07FB1-C5CF-424B-9F3D-310B43F80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1143000"/>
            <a:ext cx="7620000" cy="4572000"/>
          </a:xfrm>
          <a:prstGeom prst="rect">
            <a:avLst/>
          </a:prstGeom>
        </p:spPr>
      </p:pic>
      <p:sp>
        <p:nvSpPr>
          <p:cNvPr id="2" name="Slide Number Placeholder 1">
            <a:extLst>
              <a:ext uri="{FF2B5EF4-FFF2-40B4-BE49-F238E27FC236}">
                <a16:creationId xmlns:a16="http://schemas.microsoft.com/office/drawing/2014/main" id="{802786F8-94B5-48D9-99A9-11E09DA2EEF9}"/>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3</a:t>
            </a:fld>
            <a:endParaRPr lang="en-US">
              <a:solidFill>
                <a:srgbClr val="6A3A20"/>
              </a:solidFill>
              <a:latin typeface="Constantia"/>
            </a:endParaRPr>
          </a:p>
        </p:txBody>
      </p:sp>
    </p:spTree>
    <p:extLst>
      <p:ext uri="{BB962C8B-B14F-4D97-AF65-F5344CB8AC3E}">
        <p14:creationId xmlns:p14="http://schemas.microsoft.com/office/powerpoint/2010/main" val="4272661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a:extLst>
              <a:ext uri="{FF2B5EF4-FFF2-40B4-BE49-F238E27FC236}">
                <a16:creationId xmlns:a16="http://schemas.microsoft.com/office/drawing/2014/main" id="{C42DB0ED-E19A-4CAD-A332-51BB825A611D}"/>
              </a:ext>
            </a:extLst>
          </p:cNvPr>
          <p:cNvPicPr>
            <a:picLocks noChangeAspect="1"/>
          </p:cNvPicPr>
          <p:nvPr/>
        </p:nvPicPr>
        <p:blipFill rotWithShape="1">
          <a:blip r:embed="rId2">
            <a:extLst>
              <a:ext uri="{28A0092B-C50C-407E-A947-70E740481C1C}">
                <a14:useLocalDpi xmlns:a14="http://schemas.microsoft.com/office/drawing/2010/main" val="0"/>
              </a:ext>
            </a:extLst>
          </a:blip>
          <a:srcRect l="15926" t="24444" r="15926" b="24445"/>
          <a:stretch/>
        </p:blipFill>
        <p:spPr>
          <a:xfrm>
            <a:off x="3467100" y="800100"/>
            <a:ext cx="5257800" cy="5257800"/>
          </a:xfrm>
          <a:prstGeom prst="rect">
            <a:avLst/>
          </a:prstGeom>
        </p:spPr>
      </p:pic>
      <p:sp>
        <p:nvSpPr>
          <p:cNvPr id="2" name="Slide Number Placeholder 1">
            <a:extLst>
              <a:ext uri="{FF2B5EF4-FFF2-40B4-BE49-F238E27FC236}">
                <a16:creationId xmlns:a16="http://schemas.microsoft.com/office/drawing/2014/main" id="{E587CAE7-9DA5-4A59-8CC4-0E8E4D887122}"/>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4</a:t>
            </a:fld>
            <a:endParaRPr lang="en-US">
              <a:solidFill>
                <a:srgbClr val="6A3A20"/>
              </a:solidFill>
              <a:latin typeface="Constantia"/>
            </a:endParaRPr>
          </a:p>
        </p:txBody>
      </p:sp>
    </p:spTree>
    <p:extLst>
      <p:ext uri="{BB962C8B-B14F-4D97-AF65-F5344CB8AC3E}">
        <p14:creationId xmlns:p14="http://schemas.microsoft.com/office/powerpoint/2010/main" val="252514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b="1" dirty="0"/>
              <a:t>Overview of Deuteronomy</a:t>
            </a:r>
          </a:p>
        </p:txBody>
      </p:sp>
      <p:sp>
        <p:nvSpPr>
          <p:cNvPr id="14" name="Content Placeholder 13"/>
          <p:cNvSpPr>
            <a:spLocks noGrp="1"/>
          </p:cNvSpPr>
          <p:nvPr>
            <p:ph idx="1"/>
          </p:nvPr>
        </p:nvSpPr>
        <p:spPr/>
        <p:txBody>
          <a:bodyPr>
            <a:normAutofit lnSpcReduction="10000"/>
          </a:bodyPr>
          <a:lstStyle/>
          <a:p>
            <a:pPr marL="514350" indent="-514350">
              <a:buFont typeface="+mj-lt"/>
              <a:buAutoNum type="romanUcPeriod"/>
            </a:pPr>
            <a:r>
              <a:rPr lang="en-US" dirty="0"/>
              <a:t>Notes About the Title</a:t>
            </a:r>
          </a:p>
          <a:p>
            <a:pPr marL="514350" indent="-514350">
              <a:buFont typeface="+mj-lt"/>
              <a:buAutoNum type="romanUcPeriod"/>
            </a:pPr>
            <a:r>
              <a:rPr lang="en-US" dirty="0"/>
              <a:t>Evidence for Authorship of Deuteronomy</a:t>
            </a:r>
          </a:p>
          <a:p>
            <a:pPr marL="514350" indent="-514350">
              <a:buFont typeface="+mj-lt"/>
              <a:buAutoNum type="romanUcPeriod"/>
            </a:pPr>
            <a:r>
              <a:rPr lang="en-US" dirty="0"/>
              <a:t>Context</a:t>
            </a:r>
          </a:p>
          <a:p>
            <a:pPr marL="514350" indent="-514350">
              <a:buFont typeface="+mj-lt"/>
              <a:buAutoNum type="romanUcPeriod"/>
            </a:pPr>
            <a:r>
              <a:rPr lang="en-US" dirty="0"/>
              <a:t>Structure</a:t>
            </a:r>
          </a:p>
          <a:p>
            <a:pPr marL="816102" lvl="1" indent="-514350">
              <a:buFont typeface="+mj-lt"/>
              <a:buAutoNum type="alphaUcPeriod"/>
            </a:pPr>
            <a:r>
              <a:rPr lang="en-US" dirty="0"/>
              <a:t>First Speech</a:t>
            </a:r>
          </a:p>
          <a:p>
            <a:pPr marL="816102" lvl="1" indent="-514350">
              <a:buFont typeface="+mj-lt"/>
              <a:buAutoNum type="alphaUcPeriod"/>
            </a:pPr>
            <a:r>
              <a:rPr lang="en-US" dirty="0"/>
              <a:t>Second Speech</a:t>
            </a:r>
          </a:p>
          <a:p>
            <a:pPr marL="1117854" lvl="2" indent="-514350">
              <a:buFont typeface="+mj-lt"/>
              <a:buAutoNum type="arabicPeriod"/>
            </a:pPr>
            <a:r>
              <a:rPr lang="en-US" b="1" dirty="0"/>
              <a:t>The Shema</a:t>
            </a:r>
          </a:p>
          <a:p>
            <a:pPr marL="1117854" lvl="2" indent="-514350">
              <a:buFont typeface="+mj-lt"/>
              <a:buAutoNum type="arabicPeriod"/>
            </a:pPr>
            <a:r>
              <a:rPr lang="en-US" b="1" dirty="0"/>
              <a:t>Expounding on the Laws</a:t>
            </a:r>
          </a:p>
          <a:p>
            <a:pPr marL="816102" lvl="1" indent="-514350">
              <a:buFont typeface="+mj-lt"/>
              <a:buAutoNum type="alphaUcPeriod"/>
            </a:pPr>
            <a:r>
              <a:rPr lang="en-US" dirty="0"/>
              <a:t>Third Speech</a:t>
            </a:r>
          </a:p>
          <a:p>
            <a:pPr marL="514350" indent="-514350">
              <a:buFont typeface="+mj-lt"/>
              <a:buAutoNum type="romanUcPeriod"/>
            </a:pPr>
            <a:r>
              <a:rPr lang="en-US" dirty="0"/>
              <a:t>Conclusion</a:t>
            </a:r>
          </a:p>
        </p:txBody>
      </p:sp>
      <p:sp>
        <p:nvSpPr>
          <p:cNvPr id="2" name="Slide Number Placeholder 1">
            <a:extLst>
              <a:ext uri="{FF2B5EF4-FFF2-40B4-BE49-F238E27FC236}">
                <a16:creationId xmlns:a16="http://schemas.microsoft.com/office/drawing/2014/main" id="{58FA0B7E-4D6A-4BBA-BE3F-FB6B3E7605EA}"/>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5</a:t>
            </a:fld>
            <a:endParaRPr lang="en-US">
              <a:solidFill>
                <a:srgbClr val="6A3A20"/>
              </a:solidFill>
              <a:latin typeface="Constantia"/>
            </a:endParaRPr>
          </a:p>
        </p:txBody>
      </p:sp>
    </p:spTree>
    <p:extLst>
      <p:ext uri="{BB962C8B-B14F-4D97-AF65-F5344CB8AC3E}">
        <p14:creationId xmlns:p14="http://schemas.microsoft.com/office/powerpoint/2010/main" val="3948452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Notes About the Title</a:t>
            </a:r>
          </a:p>
        </p:txBody>
      </p:sp>
      <p:sp>
        <p:nvSpPr>
          <p:cNvPr id="3" name="Text Placeholder 2"/>
          <p:cNvSpPr>
            <a:spLocks noGrp="1"/>
          </p:cNvSpPr>
          <p:nvPr>
            <p:ph type="body" idx="1"/>
          </p:nvPr>
        </p:nvSpPr>
        <p:spPr>
          <a:xfrm>
            <a:off x="1224532" y="1803400"/>
            <a:ext cx="8148068" cy="3302000"/>
          </a:xfrm>
        </p:spPr>
        <p:txBody>
          <a:bodyPr anchor="t">
            <a:normAutofit/>
          </a:bodyPr>
          <a:lstStyle/>
          <a:p>
            <a:pPr marL="342900" indent="-342900">
              <a:buFont typeface="Arial" panose="020B0604020202020204" pitchFamily="34" charset="0"/>
              <a:buChar char="•"/>
            </a:pPr>
            <a:r>
              <a:rPr lang="en-US" b="0" dirty="0">
                <a:cs typeface="Arial" panose="020B0604020202020204" pitchFamily="34" charset="0"/>
              </a:rPr>
              <a:t>Hebrew: “</a:t>
            </a:r>
            <a:r>
              <a:rPr lang="en-US" b="0" dirty="0" err="1">
                <a:cs typeface="Arial" panose="020B0604020202020204" pitchFamily="34" charset="0"/>
              </a:rPr>
              <a:t>Devarim</a:t>
            </a:r>
            <a:r>
              <a:rPr lang="en-US" b="0" dirty="0">
                <a:cs typeface="Arial" panose="020B0604020202020204" pitchFamily="34" charset="0"/>
              </a:rPr>
              <a:t>” or “Words”</a:t>
            </a:r>
          </a:p>
          <a:p>
            <a:pPr marL="800100" lvl="1" indent="-342900">
              <a:buFont typeface="Courier New" panose="02070309020205020404" pitchFamily="49" charset="0"/>
              <a:buChar char="o"/>
            </a:pPr>
            <a:r>
              <a:rPr lang="en-US" b="0" dirty="0">
                <a:cs typeface="Arial" panose="020B0604020202020204" pitchFamily="34" charset="0"/>
              </a:rPr>
              <a:t>1:1 – “These are the </a:t>
            </a:r>
            <a:r>
              <a:rPr lang="en-US" b="0" u="sng" dirty="0">
                <a:cs typeface="Arial" panose="020B0604020202020204" pitchFamily="34" charset="0"/>
              </a:rPr>
              <a:t>words</a:t>
            </a:r>
            <a:r>
              <a:rPr lang="en-US" b="0" dirty="0">
                <a:cs typeface="Arial" panose="020B0604020202020204" pitchFamily="34" charset="0"/>
              </a:rPr>
              <a:t> Moses spoke…”</a:t>
            </a:r>
          </a:p>
          <a:p>
            <a:pPr marL="342900" indent="-342900">
              <a:buFont typeface="Arial" panose="020B0604020202020204" pitchFamily="34" charset="0"/>
              <a:buChar char="•"/>
            </a:pPr>
            <a:endParaRPr lang="en-US" b="0" dirty="0">
              <a:cs typeface="Arial" panose="020B0604020202020204" pitchFamily="34" charset="0"/>
            </a:endParaRPr>
          </a:p>
          <a:p>
            <a:pPr marL="342900" indent="-342900">
              <a:buFont typeface="Arial" panose="020B0604020202020204" pitchFamily="34" charset="0"/>
              <a:buChar char="•"/>
            </a:pPr>
            <a:r>
              <a:rPr lang="en-US" b="0" dirty="0">
                <a:cs typeface="Arial" panose="020B0604020202020204" pitchFamily="34" charset="0"/>
              </a:rPr>
              <a:t>Greek: “</a:t>
            </a:r>
            <a:r>
              <a:rPr lang="en-US" b="0" dirty="0" err="1">
                <a:cs typeface="Arial" panose="020B0604020202020204" pitchFamily="34" charset="0"/>
              </a:rPr>
              <a:t>Deuteronómion</a:t>
            </a:r>
            <a:r>
              <a:rPr lang="en-US" b="0" dirty="0">
                <a:cs typeface="Arial" panose="020B0604020202020204" pitchFamily="34" charset="0"/>
              </a:rPr>
              <a:t>” or “Second Law”</a:t>
            </a:r>
          </a:p>
          <a:p>
            <a:pPr marL="800100" lvl="1" indent="-342900">
              <a:buFont typeface="Courier New" panose="02070309020205020404" pitchFamily="49" charset="0"/>
              <a:buChar char="o"/>
            </a:pPr>
            <a:r>
              <a:rPr lang="en-US" b="0" dirty="0">
                <a:cs typeface="Arial" panose="020B0604020202020204" pitchFamily="34" charset="0"/>
              </a:rPr>
              <a:t>“deuteron” (second)</a:t>
            </a:r>
          </a:p>
          <a:p>
            <a:pPr marL="800100" lvl="1" indent="-342900">
              <a:buFont typeface="Courier New" panose="02070309020205020404" pitchFamily="49" charset="0"/>
              <a:buChar char="o"/>
            </a:pPr>
            <a:r>
              <a:rPr lang="en-US" b="0" dirty="0">
                <a:cs typeface="Arial" panose="020B0604020202020204" pitchFamily="34" charset="0"/>
              </a:rPr>
              <a:t>“nomos” (law)</a:t>
            </a:r>
          </a:p>
          <a:p>
            <a:pPr marL="800100" lvl="1" indent="-342900">
              <a:buFont typeface="Courier New" panose="02070309020205020404" pitchFamily="49" charset="0"/>
              <a:buChar char="o"/>
            </a:pPr>
            <a:endParaRPr lang="en-US" b="0" dirty="0">
              <a:cs typeface="Arial" panose="020B0604020202020204" pitchFamily="34" charset="0"/>
            </a:endParaRPr>
          </a:p>
          <a:p>
            <a:pPr marL="342900" indent="-342900">
              <a:buFont typeface="Arial" panose="020B0604020202020204" pitchFamily="34" charset="0"/>
              <a:buChar char="•"/>
            </a:pPr>
            <a:r>
              <a:rPr lang="en-US" b="0" dirty="0">
                <a:cs typeface="Arial" panose="020B0604020202020204" pitchFamily="34" charset="0"/>
              </a:rPr>
              <a:t>Given the first time at Mt. Sinai</a:t>
            </a:r>
          </a:p>
          <a:p>
            <a:pPr marL="342900" indent="-342900">
              <a:buFont typeface="Arial" panose="020B0604020202020204" pitchFamily="34" charset="0"/>
              <a:buChar char="•"/>
            </a:pPr>
            <a:endParaRPr lang="en-US" b="0" dirty="0">
              <a:cs typeface="Arial" panose="020B0604020202020204" pitchFamily="34" charset="0"/>
            </a:endParaRPr>
          </a:p>
          <a:p>
            <a:pPr marL="342900" indent="-342900">
              <a:buFont typeface="Arial" panose="020B0604020202020204" pitchFamily="34" charset="0"/>
              <a:buChar char="•"/>
            </a:pPr>
            <a:r>
              <a:rPr lang="en-US" b="0" dirty="0">
                <a:cs typeface="Arial" panose="020B0604020202020204" pitchFamily="34" charset="0"/>
              </a:rPr>
              <a:t>Repeated and expounded upon before entering the promised land</a:t>
            </a:r>
          </a:p>
          <a:p>
            <a:pPr marL="800100" lvl="1" indent="-342900">
              <a:buFont typeface="Courier New" panose="02070309020205020404" pitchFamily="49" charset="0"/>
              <a:buChar char="o"/>
            </a:pPr>
            <a:endParaRPr lang="en-US" b="0" dirty="0"/>
          </a:p>
        </p:txBody>
      </p:sp>
      <p:sp>
        <p:nvSpPr>
          <p:cNvPr id="4" name="Slide Number Placeholder 3">
            <a:extLst>
              <a:ext uri="{FF2B5EF4-FFF2-40B4-BE49-F238E27FC236}">
                <a16:creationId xmlns:a16="http://schemas.microsoft.com/office/drawing/2014/main" id="{423FE846-8C3C-4115-AB45-65BC73861CC3}"/>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6</a:t>
            </a:fld>
            <a:endParaRPr lang="en-US">
              <a:solidFill>
                <a:srgbClr val="6A3A20"/>
              </a:solidFill>
              <a:latin typeface="Constantia"/>
            </a:endParaRPr>
          </a:p>
        </p:txBody>
      </p:sp>
    </p:spTree>
    <p:extLst>
      <p:ext uri="{BB962C8B-B14F-4D97-AF65-F5344CB8AC3E}">
        <p14:creationId xmlns:p14="http://schemas.microsoft.com/office/powerpoint/2010/main" val="1861025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Evidence for Authorship of Deuteronomy</a:t>
            </a:r>
          </a:p>
        </p:txBody>
      </p:sp>
      <p:sp>
        <p:nvSpPr>
          <p:cNvPr id="3" name="Text Placeholder 2"/>
          <p:cNvSpPr>
            <a:spLocks noGrp="1"/>
          </p:cNvSpPr>
          <p:nvPr>
            <p:ph type="body" idx="1"/>
          </p:nvPr>
        </p:nvSpPr>
        <p:spPr>
          <a:xfrm>
            <a:off x="762000" y="1752600"/>
            <a:ext cx="9976868" cy="4368800"/>
          </a:xfrm>
        </p:spPr>
        <p:txBody>
          <a:bodyPr anchor="t">
            <a:noAutofit/>
          </a:bodyPr>
          <a:lstStyle/>
          <a:p>
            <a:pPr marL="914400" lvl="1" indent="-457200">
              <a:lnSpc>
                <a:spcPct val="120000"/>
              </a:lnSpc>
              <a:buFont typeface="+mj-lt"/>
              <a:buAutoNum type="arabicPeriod"/>
            </a:pPr>
            <a:r>
              <a:rPr lang="en-US" sz="1700" b="0" dirty="0"/>
              <a:t>Distinct claim of the book itself is that Moses wrote it (1:1, 4:44, 29:1).</a:t>
            </a:r>
          </a:p>
          <a:p>
            <a:pPr marL="914400" lvl="1" indent="-457200">
              <a:lnSpc>
                <a:spcPct val="120000"/>
              </a:lnSpc>
              <a:buFont typeface="+mj-lt"/>
              <a:buAutoNum type="arabicPeriod"/>
            </a:pPr>
            <a:r>
              <a:rPr lang="en-US" sz="1700" b="0" dirty="0"/>
              <a:t>Most quoted book of the Law in the NT, cited over eighty times (Acts 3:22, Romans 10:19, 1 Corinthians 9:9).</a:t>
            </a:r>
          </a:p>
          <a:p>
            <a:pPr marL="914400" lvl="1" indent="-457200">
              <a:lnSpc>
                <a:spcPct val="120000"/>
              </a:lnSpc>
              <a:buFont typeface="+mj-lt"/>
              <a:buAutoNum type="arabicPeriod"/>
            </a:pPr>
            <a:r>
              <a:rPr lang="en-US" sz="1700" b="0" dirty="0"/>
              <a:t>Jesus quoted Deuteronomy as the authoritative Word of God by which he resisted Satan (Matt. 4:7, 10) and directly attributed it to Moses in Matthew 19:7, Mark 7:10 and John 5:46-47.</a:t>
            </a:r>
          </a:p>
          <a:p>
            <a:pPr marL="914400" lvl="1" indent="-457200">
              <a:lnSpc>
                <a:spcPct val="120000"/>
              </a:lnSpc>
              <a:buFont typeface="+mj-lt"/>
              <a:buAutoNum type="arabicPeriod"/>
            </a:pPr>
            <a:r>
              <a:rPr lang="en-US" sz="1700" b="0" dirty="0"/>
              <a:t>Joshua, Moses’ successor, attributed it to him in Joshua 1:7.</a:t>
            </a:r>
          </a:p>
          <a:p>
            <a:pPr marL="914400" lvl="1" indent="-457200">
              <a:lnSpc>
                <a:spcPct val="120000"/>
              </a:lnSpc>
              <a:buFont typeface="+mj-lt"/>
              <a:buAutoNum type="arabicPeriod"/>
            </a:pPr>
            <a:r>
              <a:rPr lang="en-US" sz="1700" b="0" dirty="0"/>
              <a:t>The remainder of the OT attributes Deuteronomy and the rest of the Law to Moses.</a:t>
            </a:r>
          </a:p>
          <a:p>
            <a:pPr marL="914400" lvl="1" indent="-457200">
              <a:lnSpc>
                <a:spcPct val="120000"/>
              </a:lnSpc>
              <a:buFont typeface="+mj-lt"/>
              <a:buAutoNum type="arabicPeriod"/>
            </a:pPr>
            <a:r>
              <a:rPr lang="en-US" sz="1700" b="0" dirty="0"/>
              <a:t>The unity and integrity of thought are Mosaic.</a:t>
            </a:r>
          </a:p>
          <a:p>
            <a:pPr marL="914400" lvl="1" indent="-457200">
              <a:lnSpc>
                <a:spcPct val="120000"/>
              </a:lnSpc>
              <a:buFont typeface="+mj-lt"/>
              <a:buAutoNum type="arabicPeriod"/>
            </a:pPr>
            <a:r>
              <a:rPr lang="en-US" sz="1700" b="0" dirty="0"/>
              <a:t>Geographical and historical details display a firsthand, informed knowledge such as Moses would have had.</a:t>
            </a:r>
          </a:p>
          <a:p>
            <a:pPr marL="914400" lvl="1" indent="-457200">
              <a:lnSpc>
                <a:spcPct val="120000"/>
              </a:lnSpc>
              <a:buFont typeface="+mj-lt"/>
              <a:buAutoNum type="arabicPeriod"/>
            </a:pPr>
            <a:r>
              <a:rPr lang="en-US" sz="1700" b="0" dirty="0"/>
              <a:t>Recent studies of the form and content of Near Eastern covenants indicate that Deuteronomy is from the period of Moses.</a:t>
            </a:r>
          </a:p>
          <a:p>
            <a:pPr marL="914400" lvl="1" indent="-457200">
              <a:buFont typeface="+mj-lt"/>
              <a:buAutoNum type="arabicPeriod"/>
            </a:pPr>
            <a:endParaRPr lang="en-US" sz="1600" b="0" dirty="0"/>
          </a:p>
        </p:txBody>
      </p:sp>
      <p:sp>
        <p:nvSpPr>
          <p:cNvPr id="4" name="Slide Number Placeholder 3">
            <a:extLst>
              <a:ext uri="{FF2B5EF4-FFF2-40B4-BE49-F238E27FC236}">
                <a16:creationId xmlns:a16="http://schemas.microsoft.com/office/drawing/2014/main" id="{725BEB3E-B5F6-41E4-A39F-3134251DA50A}"/>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7</a:t>
            </a:fld>
            <a:endParaRPr lang="en-US">
              <a:solidFill>
                <a:srgbClr val="6A3A20"/>
              </a:solidFill>
              <a:latin typeface="Constantia"/>
            </a:endParaRPr>
          </a:p>
        </p:txBody>
      </p:sp>
    </p:spTree>
    <p:extLst>
      <p:ext uri="{BB962C8B-B14F-4D97-AF65-F5344CB8AC3E}">
        <p14:creationId xmlns:p14="http://schemas.microsoft.com/office/powerpoint/2010/main" val="426079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Evidence for Authorship of Deuteronomy (cont’d)</a:t>
            </a:r>
          </a:p>
        </p:txBody>
      </p:sp>
      <p:sp>
        <p:nvSpPr>
          <p:cNvPr id="3" name="Text Placeholder 2"/>
          <p:cNvSpPr>
            <a:spLocks noGrp="1"/>
          </p:cNvSpPr>
          <p:nvPr>
            <p:ph type="body" idx="1"/>
          </p:nvPr>
        </p:nvSpPr>
        <p:spPr>
          <a:xfrm>
            <a:off x="762000" y="1752600"/>
            <a:ext cx="9976868" cy="4368800"/>
          </a:xfrm>
        </p:spPr>
        <p:txBody>
          <a:bodyPr anchor="t">
            <a:noAutofit/>
          </a:bodyPr>
          <a:lstStyle/>
          <a:p>
            <a:pPr lvl="1"/>
            <a:r>
              <a:rPr lang="en-US" sz="2400" b="0" dirty="0">
                <a:latin typeface="+mj-lt"/>
              </a:rPr>
              <a:t>Apparent Challenges:</a:t>
            </a:r>
            <a:br>
              <a:rPr lang="en-US" sz="1400" b="0" dirty="0">
                <a:latin typeface="+mj-lt"/>
              </a:rPr>
            </a:br>
            <a:endParaRPr lang="en-US" sz="2400" b="0" dirty="0">
              <a:latin typeface="+mj-lt"/>
            </a:endParaRPr>
          </a:p>
          <a:p>
            <a:pPr marL="800100" lvl="1" indent="-342900">
              <a:buFont typeface="+mj-lt"/>
              <a:buAutoNum type="arabicPeriod"/>
            </a:pPr>
            <a:r>
              <a:rPr lang="en-US" b="0" dirty="0">
                <a:latin typeface="+mj-lt"/>
              </a:rPr>
              <a:t>Description of death of Moses in chapter 34</a:t>
            </a:r>
            <a:br>
              <a:rPr lang="en-US" b="0" dirty="0">
                <a:latin typeface="+mj-lt"/>
              </a:rPr>
            </a:br>
            <a:endParaRPr lang="en-US" b="0" dirty="0">
              <a:latin typeface="+mj-lt"/>
            </a:endParaRPr>
          </a:p>
          <a:p>
            <a:pPr marL="800100" lvl="1" indent="-342900">
              <a:buFont typeface="+mj-lt"/>
              <a:buAutoNum type="arabicPeriod"/>
            </a:pPr>
            <a:r>
              <a:rPr lang="en-US" b="0" dirty="0">
                <a:latin typeface="+mj-lt"/>
              </a:rPr>
              <a:t>Moses written about in third person</a:t>
            </a:r>
            <a:br>
              <a:rPr lang="en-US" b="0" dirty="0">
                <a:latin typeface="+mj-lt"/>
              </a:rPr>
            </a:br>
            <a:endParaRPr lang="en-US" b="0" dirty="0">
              <a:latin typeface="+mj-lt"/>
            </a:endParaRPr>
          </a:p>
          <a:p>
            <a:pPr marL="800100" lvl="1" indent="-342900">
              <a:buFont typeface="+mj-lt"/>
              <a:buAutoNum type="arabicPeriod"/>
            </a:pPr>
            <a:r>
              <a:rPr lang="en-US" b="0" dirty="0">
                <a:latin typeface="+mj-lt"/>
              </a:rPr>
              <a:t>Wording that suggests it comes from a later period</a:t>
            </a:r>
          </a:p>
          <a:p>
            <a:pPr marL="800100" lvl="1" indent="-342900">
              <a:buFont typeface="+mj-lt"/>
              <a:buAutoNum type="arabicPeriod"/>
            </a:pPr>
            <a:endParaRPr lang="en-US" b="0" dirty="0">
              <a:latin typeface="+mj-lt"/>
            </a:endParaRPr>
          </a:p>
          <a:p>
            <a:pPr lvl="1"/>
            <a:r>
              <a:rPr lang="en-US" sz="2400" b="0" dirty="0">
                <a:latin typeface="+mj-lt"/>
              </a:rPr>
              <a:t>Answer:</a:t>
            </a:r>
          </a:p>
          <a:p>
            <a:pPr marL="800100" lvl="1" indent="-342900">
              <a:buFont typeface="Wingdings" panose="05000000000000000000" pitchFamily="2" charset="2"/>
              <a:buChar char="Ø"/>
            </a:pPr>
            <a:r>
              <a:rPr lang="en-US" b="0" dirty="0">
                <a:latin typeface="+mj-lt"/>
              </a:rPr>
              <a:t>Involvement of an editor or editors</a:t>
            </a:r>
          </a:p>
        </p:txBody>
      </p:sp>
      <p:sp>
        <p:nvSpPr>
          <p:cNvPr id="4" name="Slide Number Placeholder 3">
            <a:extLst>
              <a:ext uri="{FF2B5EF4-FFF2-40B4-BE49-F238E27FC236}">
                <a16:creationId xmlns:a16="http://schemas.microsoft.com/office/drawing/2014/main" id="{F0FB5E31-3FB5-4A17-91F3-2F61CBF4D2BB}"/>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8</a:t>
            </a:fld>
            <a:endParaRPr lang="en-US">
              <a:solidFill>
                <a:srgbClr val="6A3A20"/>
              </a:solidFill>
              <a:latin typeface="Constantia"/>
            </a:endParaRPr>
          </a:p>
        </p:txBody>
      </p:sp>
    </p:spTree>
    <p:extLst>
      <p:ext uri="{BB962C8B-B14F-4D97-AF65-F5344CB8AC3E}">
        <p14:creationId xmlns:p14="http://schemas.microsoft.com/office/powerpoint/2010/main" val="2653437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Evidence for Authorship of Deuteronomy (cont’d)</a:t>
            </a:r>
          </a:p>
        </p:txBody>
      </p:sp>
      <p:sp>
        <p:nvSpPr>
          <p:cNvPr id="3" name="Text Placeholder 2"/>
          <p:cNvSpPr>
            <a:spLocks noGrp="1"/>
          </p:cNvSpPr>
          <p:nvPr>
            <p:ph type="body" idx="1"/>
          </p:nvPr>
        </p:nvSpPr>
        <p:spPr>
          <a:xfrm>
            <a:off x="762000" y="1752600"/>
            <a:ext cx="9976868" cy="4368800"/>
          </a:xfrm>
        </p:spPr>
        <p:txBody>
          <a:bodyPr anchor="t">
            <a:noAutofit/>
          </a:bodyPr>
          <a:lstStyle/>
          <a:p>
            <a:pPr lvl="1"/>
            <a:r>
              <a:rPr lang="en-US" sz="2400" b="0" dirty="0">
                <a:latin typeface="+mj-lt"/>
              </a:rPr>
              <a:t>Rejection of Mosaic Authorship By Modern Scholars:</a:t>
            </a:r>
            <a:br>
              <a:rPr lang="en-US" sz="2400" b="0" dirty="0">
                <a:latin typeface="+mj-lt"/>
              </a:rPr>
            </a:br>
            <a:endParaRPr lang="en-US" sz="2400" b="0" dirty="0">
              <a:latin typeface="+mj-lt"/>
            </a:endParaRPr>
          </a:p>
          <a:p>
            <a:pPr marL="800100" lvl="1" indent="-342900">
              <a:buFont typeface="Arial" panose="020B0604020202020204" pitchFamily="34" charset="0"/>
              <a:buChar char="•"/>
            </a:pPr>
            <a:r>
              <a:rPr lang="en-US" b="0" dirty="0">
                <a:latin typeface="+mj-lt"/>
              </a:rPr>
              <a:t>The Documentary Hypothesis</a:t>
            </a:r>
            <a:br>
              <a:rPr lang="en-US" b="0" dirty="0">
                <a:latin typeface="+mj-lt"/>
              </a:rPr>
            </a:br>
            <a:endParaRPr lang="en-US" b="0" dirty="0">
              <a:latin typeface="+mj-lt"/>
            </a:endParaRPr>
          </a:p>
          <a:p>
            <a:pPr marL="800100" lvl="1" indent="-342900">
              <a:buFont typeface="Arial" panose="020B0604020202020204" pitchFamily="34" charset="0"/>
              <a:buChar char="•"/>
            </a:pPr>
            <a:r>
              <a:rPr lang="en-US" b="0" dirty="0">
                <a:latin typeface="+mj-lt"/>
              </a:rPr>
              <a:t>Deuteronomy was produced by scribes in 7</a:t>
            </a:r>
            <a:r>
              <a:rPr lang="en-US" b="0" baseline="30000" dirty="0">
                <a:latin typeface="+mj-lt"/>
              </a:rPr>
              <a:t>th</a:t>
            </a:r>
            <a:r>
              <a:rPr lang="en-US" b="0" dirty="0">
                <a:latin typeface="+mj-lt"/>
              </a:rPr>
              <a:t> Century B.C.</a:t>
            </a:r>
            <a:br>
              <a:rPr lang="en-US" b="0" dirty="0">
                <a:latin typeface="+mj-lt"/>
              </a:rPr>
            </a:br>
            <a:endParaRPr lang="en-US" b="0" dirty="0">
              <a:latin typeface="+mj-lt"/>
            </a:endParaRPr>
          </a:p>
          <a:p>
            <a:pPr marL="800100" lvl="1" indent="-342900">
              <a:buFont typeface="Arial" panose="020B0604020202020204" pitchFamily="34" charset="0"/>
              <a:buChar char="•"/>
            </a:pPr>
            <a:r>
              <a:rPr lang="en-US" b="0" dirty="0">
                <a:latin typeface="+mj-lt"/>
              </a:rPr>
              <a:t>Used for political reform by King Josiah</a:t>
            </a:r>
          </a:p>
        </p:txBody>
      </p:sp>
      <p:sp>
        <p:nvSpPr>
          <p:cNvPr id="4" name="Slide Number Placeholder 3">
            <a:extLst>
              <a:ext uri="{FF2B5EF4-FFF2-40B4-BE49-F238E27FC236}">
                <a16:creationId xmlns:a16="http://schemas.microsoft.com/office/drawing/2014/main" id="{1BA5183E-4F85-4812-93C1-9011A8D57D76}"/>
              </a:ext>
            </a:extLst>
          </p:cNvPr>
          <p:cNvSpPr>
            <a:spLocks noGrp="1"/>
          </p:cNvSpPr>
          <p:nvPr>
            <p:ph type="sldNum" sz="quarter" idx="12"/>
          </p:nvPr>
        </p:nvSpPr>
        <p:spPr/>
        <p:txBody>
          <a:bodyPr/>
          <a:lstStyle/>
          <a:p>
            <a:fld id="{DF28FB93-0A08-4E7D-8E63-9EFA29F1E093}" type="slidenum">
              <a:rPr lang="en-US">
                <a:solidFill>
                  <a:srgbClr val="6A3A20"/>
                </a:solidFill>
                <a:latin typeface="Constantia"/>
              </a:rPr>
              <a:pPr/>
              <a:t>9</a:t>
            </a:fld>
            <a:endParaRPr lang="en-US">
              <a:solidFill>
                <a:srgbClr val="6A3A20"/>
              </a:solidFill>
              <a:latin typeface="Constantia"/>
            </a:endParaRPr>
          </a:p>
        </p:txBody>
      </p:sp>
    </p:spTree>
    <p:extLst>
      <p:ext uri="{BB962C8B-B14F-4D97-AF65-F5344CB8AC3E}">
        <p14:creationId xmlns:p14="http://schemas.microsoft.com/office/powerpoint/2010/main" val="3619679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8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lux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Deluxe">
      <a:fillStyleLst>
        <a:solidFill>
          <a:schemeClr val="phClr"/>
        </a:solidFill>
        <a:gradFill rotWithShape="1">
          <a:gsLst>
            <a:gs pos="0">
              <a:schemeClr val="phClr">
                <a:tint val="20000"/>
                <a:satMod val="280000"/>
              </a:schemeClr>
            </a:gs>
            <a:gs pos="14000">
              <a:schemeClr val="phClr">
                <a:tint val="37000"/>
                <a:satMod val="250000"/>
              </a:schemeClr>
            </a:gs>
            <a:gs pos="45000">
              <a:schemeClr val="phClr">
                <a:tint val="53000"/>
                <a:satMod val="220000"/>
              </a:schemeClr>
            </a:gs>
            <a:gs pos="65000">
              <a:schemeClr val="phClr">
                <a:tint val="53000"/>
                <a:satMod val="220000"/>
              </a:schemeClr>
            </a:gs>
            <a:gs pos="86000">
              <a:schemeClr val="phClr">
                <a:tint val="42000"/>
                <a:satMod val="240000"/>
              </a:schemeClr>
            </a:gs>
            <a:gs pos="100000">
              <a:schemeClr val="phClr">
                <a:tint val="20000"/>
                <a:satMod val="230000"/>
              </a:schemeClr>
            </a:gs>
          </a:gsLst>
          <a:lin ang="16200000" scaled="1"/>
        </a:gradFill>
        <a:gradFill rotWithShape="1">
          <a:gsLst>
            <a:gs pos="0">
              <a:schemeClr val="phClr">
                <a:shade val="75000"/>
                <a:satMod val="160000"/>
              </a:schemeClr>
            </a:gs>
            <a:gs pos="60000">
              <a:schemeClr val="phClr">
                <a:satMod val="150000"/>
              </a:schemeClr>
            </a:gs>
            <a:gs pos="100000">
              <a:schemeClr val="phClr">
                <a:tint val="75000"/>
                <a:satMod val="200000"/>
              </a:schemeClr>
            </a:gs>
          </a:gsLst>
          <a:lin ang="16200000" scaled="1"/>
        </a:gradFill>
      </a:fillStyleLst>
      <a:lnStyleLst>
        <a:ln w="9525" cap="flat" cmpd="sng" algn="ctr">
          <a:solidFill>
            <a:schemeClr val="phClr">
              <a:satMod val="140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outerShdw blurRad="50800" dist="25400" dir="5400000" rotWithShape="0">
              <a:srgbClr val="000000">
                <a:alpha val="43137"/>
              </a:srgbClr>
            </a:outerShdw>
          </a:effectLst>
        </a:effectStyle>
        <a:effectStyle>
          <a:effectLst>
            <a:outerShdw blurRad="50800" dist="25400" dir="5400000" rotWithShape="0">
              <a:srgbClr val="000000">
                <a:alpha val="43137"/>
              </a:srgbClr>
            </a:outerShdw>
          </a:effectLst>
          <a:scene3d>
            <a:camera prst="orthographicFront" fov="0">
              <a:rot lat="0" lon="0" rev="0"/>
            </a:camera>
            <a:lightRig rig="contrasting" dir="t">
              <a:rot lat="0" lon="0" rev="16500000"/>
            </a:lightRig>
          </a:scene3d>
          <a:sp3d prstMaterial="powder">
            <a:bevelT w="152400"/>
            <a:contourClr>
              <a:schemeClr val="phClr"/>
            </a:contourClr>
          </a:sp3d>
        </a:effectStyle>
        <a:effectStyle>
          <a:effectLst>
            <a:reflection blurRad="12700" stA="26000" endPos="28000" dist="38100" dir="5400000" sy="-100000"/>
          </a:effectLst>
          <a:scene3d>
            <a:camera prst="orthographicFront" fov="0">
              <a:rot lat="0" lon="0" rev="0"/>
            </a:camera>
            <a:lightRig rig="contrasting" dir="t">
              <a:rot lat="0" lon="0" rev="16500000"/>
            </a:lightRig>
          </a:scene3d>
          <a:sp3d prstMaterial="powder">
            <a:bevelT w="190500" h="101600"/>
            <a:contourClr>
              <a:schemeClr val="phClr"/>
            </a:contourClr>
          </a:sp3d>
        </a:effectStyle>
      </a:effectStyleLst>
      <a:bgFillStyleLst>
        <a:solidFill>
          <a:schemeClr val="phClr"/>
        </a:solidFill>
        <a:gradFill rotWithShape="1">
          <a:gsLst>
            <a:gs pos="0">
              <a:schemeClr val="phClr">
                <a:tint val="43000"/>
                <a:satMod val="1550000"/>
              </a:schemeClr>
            </a:gs>
            <a:gs pos="1000">
              <a:schemeClr val="phClr">
                <a:tint val="48000"/>
                <a:satMod val="1550000"/>
              </a:schemeClr>
            </a:gs>
            <a:gs pos="90000">
              <a:schemeClr val="phClr">
                <a:shade val="18000"/>
                <a:satMod val="275000"/>
              </a:schemeClr>
            </a:gs>
          </a:gsLst>
          <a:path path="circle">
            <a:fillToRect r="210000" b="300000"/>
          </a:path>
        </a:gradFill>
        <a:gradFill rotWithShape="1">
          <a:gsLst>
            <a:gs pos="5000">
              <a:schemeClr val="phClr">
                <a:tint val="38000"/>
                <a:satMod val="1800000"/>
              </a:schemeClr>
            </a:gs>
            <a:gs pos="5000">
              <a:schemeClr val="phClr">
                <a:tint val="40000"/>
                <a:satMod val="1800000"/>
              </a:schemeClr>
            </a:gs>
            <a:gs pos="90000">
              <a:schemeClr val="phClr">
                <a:shade val="18000"/>
                <a:satMod val="275000"/>
              </a:schemeClr>
            </a:gs>
          </a:gsLst>
          <a:path path="circle">
            <a:fillToRect l="20000" t="30000" r="135000" b="100000"/>
          </a:path>
        </a:gradFill>
      </a:bgFillStyleLst>
    </a:fmtScheme>
  </a:themeElements>
  <a:objectDefaults/>
  <a:extraClrSchemeLst/>
</a:theme>
</file>

<file path=ppt/theme/theme4.xml><?xml version="1.0" encoding="utf-8"?>
<a:theme xmlns:a="http://schemas.openxmlformats.org/drawingml/2006/main" name="9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0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2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3_WJB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Books Classic 16x9">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docProps/app.xml><?xml version="1.0" encoding="utf-8"?>
<Properties xmlns="http://schemas.openxmlformats.org/officeDocument/2006/extended-properties" xmlns:vt="http://schemas.openxmlformats.org/officeDocument/2006/docPropsVTypes">
  <TotalTime>6545</TotalTime>
  <Words>2763</Words>
  <Application>Microsoft Office PowerPoint</Application>
  <PresentationFormat>Widescreen</PresentationFormat>
  <Paragraphs>264</Paragraphs>
  <Slides>28</Slides>
  <Notes>0</Notes>
  <HiddenSlides>0</HiddenSlides>
  <MMClips>0</MMClips>
  <ScaleCrop>false</ScaleCrop>
  <HeadingPairs>
    <vt:vector size="6" baseType="variant">
      <vt:variant>
        <vt:lpstr>Fonts Used</vt:lpstr>
      </vt:variant>
      <vt:variant>
        <vt:i4>8</vt:i4>
      </vt:variant>
      <vt:variant>
        <vt:lpstr>Theme</vt:lpstr>
      </vt:variant>
      <vt:variant>
        <vt:i4>9</vt:i4>
      </vt:variant>
      <vt:variant>
        <vt:lpstr>Slide Titles</vt:lpstr>
      </vt:variant>
      <vt:variant>
        <vt:i4>28</vt:i4>
      </vt:variant>
    </vt:vector>
  </HeadingPairs>
  <TitlesOfParts>
    <vt:vector size="45" baseType="lpstr">
      <vt:lpstr>Arial</vt:lpstr>
      <vt:lpstr>Bookman Old Style</vt:lpstr>
      <vt:lpstr>Calibri</vt:lpstr>
      <vt:lpstr>Constantia</vt:lpstr>
      <vt:lpstr>Courier New</vt:lpstr>
      <vt:lpstr>Gill Sans MT</vt:lpstr>
      <vt:lpstr>Wingdings</vt:lpstr>
      <vt:lpstr>Wingdings 2</vt:lpstr>
      <vt:lpstr>8_WJB1</vt:lpstr>
      <vt:lpstr>1_WJB1</vt:lpstr>
      <vt:lpstr>Deluxe</vt:lpstr>
      <vt:lpstr>9_WJB1</vt:lpstr>
      <vt:lpstr>10_WJB1</vt:lpstr>
      <vt:lpstr>11_WJB1</vt:lpstr>
      <vt:lpstr>12_WJB1</vt:lpstr>
      <vt:lpstr>13_WJB1</vt:lpstr>
      <vt:lpstr>Books Classic 16x9</vt:lpstr>
      <vt:lpstr>Deuteronomy</vt:lpstr>
      <vt:lpstr>Docendo discimus: “by teaching we learn”</vt:lpstr>
      <vt:lpstr>PowerPoint Presentation</vt:lpstr>
      <vt:lpstr>PowerPoint Presentation</vt:lpstr>
      <vt:lpstr>Overview of Deuteronomy</vt:lpstr>
      <vt:lpstr>Notes About the Title</vt:lpstr>
      <vt:lpstr>Evidence for Authorship of Deuteronomy</vt:lpstr>
      <vt:lpstr>Evidence for Authorship of Deuteronomy (cont’d)</vt:lpstr>
      <vt:lpstr>Evidence for Authorship of Deuteronomy (cont’d)</vt:lpstr>
      <vt:lpstr>Suzerainty Treaties</vt:lpstr>
      <vt:lpstr>Suzerainty Treaties – Parallels with Deuteronomy</vt:lpstr>
      <vt:lpstr>Context</vt:lpstr>
      <vt:lpstr>Structure</vt:lpstr>
      <vt:lpstr>Deuteronomy 4:32-40 (NIV)</vt:lpstr>
      <vt:lpstr>Structure</vt:lpstr>
      <vt:lpstr>Deuteronomy 4:5-8 (NIV)</vt:lpstr>
      <vt:lpstr>Shema (Sh’ma) – Deuteronomy 6:4-9</vt:lpstr>
      <vt:lpstr>Shema (Sh’ma) – Deuteronomy 6:4-9</vt:lpstr>
      <vt:lpstr>Shema (Sh’ma) – Deuteronomy 6:4-9</vt:lpstr>
      <vt:lpstr>Shema (Sh’ma) – Deuteronomy 6:4-9</vt:lpstr>
      <vt:lpstr>Structure</vt:lpstr>
      <vt:lpstr>Restatement of Special Laws in Context of Ten Words</vt:lpstr>
      <vt:lpstr>Structure</vt:lpstr>
      <vt:lpstr>Deuteronomy 30:1-6 (NIV)</vt:lpstr>
      <vt:lpstr>Deuteronomy 30:19-20 (NIV)</vt:lpstr>
      <vt:lpstr>Structure</vt:lpstr>
      <vt:lpstr>Structure</vt:lpstr>
      <vt:lpstr>Deuteronomy 34:10-12 (NIV)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 ∙ E ∙ S ∙ T </dc:title>
  <dc:creator>Wendell Brane</dc:creator>
  <cp:lastModifiedBy>Joshua Miles</cp:lastModifiedBy>
  <cp:revision>384</cp:revision>
  <cp:lastPrinted>2021-10-03T12:30:28Z</cp:lastPrinted>
  <dcterms:created xsi:type="dcterms:W3CDTF">2021-01-08T23:52:50Z</dcterms:created>
  <dcterms:modified xsi:type="dcterms:W3CDTF">2021-10-10T18:07:06Z</dcterms:modified>
</cp:coreProperties>
</file>