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5" r:id="rId2"/>
    <p:sldMasterId id="2147483835" r:id="rId3"/>
    <p:sldMasterId id="2147483845" r:id="rId4"/>
    <p:sldMasterId id="2147483872" r:id="rId5"/>
    <p:sldMasterId id="2147483875" r:id="rId6"/>
    <p:sldMasterId id="2147483880" r:id="rId7"/>
    <p:sldMasterId id="2147483885" r:id="rId8"/>
    <p:sldMasterId id="2147483888" r:id="rId9"/>
    <p:sldMasterId id="2147483891" r:id="rId10"/>
  </p:sldMasterIdLst>
  <p:notesMasterIdLst>
    <p:notesMasterId r:id="rId25"/>
  </p:notesMasterIdLst>
  <p:handoutMasterIdLst>
    <p:handoutMasterId r:id="rId26"/>
  </p:handoutMasterIdLst>
  <p:sldIdLst>
    <p:sldId id="4370" r:id="rId11"/>
    <p:sldId id="4616" r:id="rId12"/>
    <p:sldId id="988" r:id="rId13"/>
    <p:sldId id="4617" r:id="rId14"/>
    <p:sldId id="4618" r:id="rId15"/>
    <p:sldId id="4620" r:id="rId16"/>
    <p:sldId id="4622" r:id="rId17"/>
    <p:sldId id="992" r:id="rId18"/>
    <p:sldId id="990" r:id="rId19"/>
    <p:sldId id="991" r:id="rId20"/>
    <p:sldId id="4623" r:id="rId21"/>
    <p:sldId id="989" r:id="rId22"/>
    <p:sldId id="4625" r:id="rId23"/>
    <p:sldId id="4626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4370"/>
            <p14:sldId id="4616"/>
            <p14:sldId id="988"/>
            <p14:sldId id="4617"/>
            <p14:sldId id="4618"/>
            <p14:sldId id="4620"/>
            <p14:sldId id="4622"/>
            <p14:sldId id="992"/>
            <p14:sldId id="990"/>
            <p14:sldId id="991"/>
            <p14:sldId id="4623"/>
            <p14:sldId id="989"/>
            <p14:sldId id="4625"/>
            <p14:sldId id="46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2600"/>
    <a:srgbClr val="BB62C7"/>
    <a:srgbClr val="0DB079"/>
    <a:srgbClr val="11B098"/>
    <a:srgbClr val="3E4957"/>
    <a:srgbClr val="00FDFF"/>
    <a:srgbClr val="F545BC"/>
    <a:srgbClr val="1F087F"/>
    <a:srgbClr val="CA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F94A8-3941-4740-A1D8-72AF7A04C441}" v="3" dt="2021-09-19T13:18:1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24" autoAdjust="0"/>
    <p:restoredTop sz="96197" autoAdjust="0"/>
  </p:normalViewPr>
  <p:slideViewPr>
    <p:cSldViewPr>
      <p:cViewPr varScale="1">
        <p:scale>
          <a:sx n="80" d="100"/>
          <a:sy n="80" d="100"/>
        </p:scale>
        <p:origin x="43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4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ED7F94A8-3941-4740-A1D8-72AF7A04C441}"/>
    <pc:docChg chg="addSld delSld modSld sldOrd delMainMaster modSection">
      <pc:chgData name="Joshua Miles" userId="c3de303dcba1b2ee" providerId="LiveId" clId="{ED7F94A8-3941-4740-A1D8-72AF7A04C441}" dt="2021-09-19T13:18:55.040" v="7" actId="47"/>
      <pc:docMkLst>
        <pc:docMk/>
      </pc:docMkLst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15573498" sldId="256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2963103515" sldId="25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6439065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599083862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990138412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97689025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61547029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3860119884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808387" sldId="26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80463220" sldId="260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0931135" sldId="26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72425495" sldId="26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70826170" sldId="26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02335850" sldId="49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794535898" sldId="49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01284" sldId="49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44367635" sldId="50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739487976" sldId="50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916106380" sldId="50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927404509" sldId="3743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4198925876" sldId="3744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1974361179" sldId="3745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2944028895" sldId="3746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913067968" sldId="3747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694821583" sldId="3748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647461408" sldId="3749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70186221" sldId="375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587232566" sldId="3753"/>
        </pc:sldMkLst>
      </pc:sldChg>
      <pc:sldChg chg="ord">
        <pc:chgData name="Joshua Miles" userId="c3de303dcba1b2ee" providerId="LiveId" clId="{ED7F94A8-3941-4740-A1D8-72AF7A04C441}" dt="2021-09-19T13:18:43.803" v="6"/>
        <pc:sldMkLst>
          <pc:docMk/>
          <pc:sldMk cId="4185810558" sldId="460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58034692" sldId="460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52172062" sldId="460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190052373" sldId="460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69820627" sldId="461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53764445" sldId="461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509377414" sldId="4612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905280543" sldId="461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343426" sldId="461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101747748" sldId="461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34883883" sldId="461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487439355" sldId="461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125779274" sldId="461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412467143" sldId="4619"/>
        </pc:sldMkLst>
      </pc:sldChg>
      <pc:sldChg chg="del ord">
        <pc:chgData name="Joshua Miles" userId="c3de303dcba1b2ee" providerId="LiveId" clId="{ED7F94A8-3941-4740-A1D8-72AF7A04C441}" dt="2021-09-19T13:18:55.040" v="7" actId="47"/>
        <pc:sldMkLst>
          <pc:docMk/>
          <pc:sldMk cId="3572139966" sldId="4620"/>
        </pc:sldMkLst>
      </pc:sldChg>
      <pc:sldChg chg="del">
        <pc:chgData name="Joshua Miles" userId="c3de303dcba1b2ee" providerId="LiveId" clId="{ED7F94A8-3941-4740-A1D8-72AF7A04C441}" dt="2021-09-19T13:18:55.040" v="7" actId="47"/>
        <pc:sldMkLst>
          <pc:docMk/>
          <pc:sldMk cId="1676307084" sldId="4621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3635688576" sldId="4622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867417585" sldId="4623"/>
        </pc:sldMkLst>
      </pc:sld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99983493" sldId="2147483886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99983493" sldId="2147483886"/>
            <pc:sldLayoutMk cId="1232913789" sldId="2147483887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2090239391" sldId="2147483888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2090239391" sldId="2147483888"/>
            <pc:sldLayoutMk cId="2364911053" sldId="2147483889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1844463003" sldId="2147483890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1844463003" sldId="2147483890"/>
            <pc:sldLayoutMk cId="1524878381" sldId="21474838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EAC5-4482-E74D-AF1E-E4A190EBD422}" type="datetime1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208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BX: The Pentateuch — Vineyard Church">
            <a:extLst>
              <a:ext uri="{FF2B5EF4-FFF2-40B4-BE49-F238E27FC236}">
                <a16:creationId xmlns:a16="http://schemas.microsoft.com/office/drawing/2014/main" id="{567D2F23-CB9E-2849-9E24-7DF72B96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5" y="152400"/>
            <a:ext cx="5471491" cy="205740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utline of Pentateuch - Genesis through Deuteronomy Bible Study.">
            <a:extLst>
              <a:ext uri="{FF2B5EF4-FFF2-40B4-BE49-F238E27FC236}">
                <a16:creationId xmlns:a16="http://schemas.microsoft.com/office/drawing/2014/main" id="{904DF89A-6220-484F-8308-EA578BE5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5" y="2243559"/>
            <a:ext cx="5471491" cy="4103618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0E112-CF35-BE49-9254-36A887D0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340" indent="-434340" algn="ctr"/>
            <a:r>
              <a:rPr lang="en-US" b="1" dirty="0">
                <a:solidFill>
                  <a:srgbClr val="FFC000"/>
                </a:solidFill>
              </a:rPr>
              <a:t>Three Different Approaches</a:t>
            </a:r>
          </a:p>
          <a:p>
            <a:pPr marL="434340" indent="-43434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civil and ceremonial laws are no longer relevant; just the moral ones.</a:t>
            </a:r>
          </a:p>
          <a:p>
            <a:pPr marL="434340" indent="-43434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Only those laws repeated or reinforced in the NT are still in effect.</a:t>
            </a:r>
          </a:p>
          <a:p>
            <a:pPr marL="434340" indent="-434340"/>
            <a:r>
              <a:rPr lang="en-US" b="1" dirty="0"/>
              <a:t>3. All the laws are still relevant, but the application for many will need to be recontextualized; we need to honor/obey the deeper principle behind each law.</a:t>
            </a:r>
          </a:p>
        </p:txBody>
      </p:sp>
    </p:spTree>
    <p:extLst>
      <p:ext uri="{BB962C8B-B14F-4D97-AF65-F5344CB8AC3E}">
        <p14:creationId xmlns:p14="http://schemas.microsoft.com/office/powerpoint/2010/main" val="12224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3C8D7-141D-6E43-B997-1509D0B2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/>
              <a:t>DETERMINING THE PURPOSE FOR A LAW</a:t>
            </a:r>
          </a:p>
          <a:p>
            <a:r>
              <a:rPr lang="en-US" sz="3500" dirty="0"/>
              <a:t>• What kind of situation was this law designed to prevent or promote?</a:t>
            </a:r>
          </a:p>
          <a:p>
            <a:r>
              <a:rPr lang="en-US" sz="3500" dirty="0"/>
              <a:t>• Who would have benefited from this law, and why?</a:t>
            </a:r>
          </a:p>
          <a:p>
            <a:r>
              <a:rPr lang="en-US" sz="3500" dirty="0"/>
              <a:t>• Is this law designed to restrict someone’s power? How? Why?</a:t>
            </a:r>
          </a:p>
          <a:p>
            <a:r>
              <a:rPr lang="en-US" sz="3500" dirty="0"/>
              <a:t>• What values or moral principles are behind it?</a:t>
            </a:r>
          </a:p>
          <a:p>
            <a:r>
              <a:rPr lang="en-US" sz="3500" dirty="0"/>
              <a:t>• What vision of society is being promoted?</a:t>
            </a:r>
          </a:p>
          <a:p>
            <a:r>
              <a:rPr lang="en-US" sz="3500" dirty="0"/>
              <a:t>• Is there a penalty? What does that tell us about the seriousness of the law and its objective?</a:t>
            </a:r>
          </a:p>
        </p:txBody>
      </p:sp>
    </p:spTree>
    <p:extLst>
      <p:ext uri="{BB962C8B-B14F-4D97-AF65-F5344CB8AC3E}">
        <p14:creationId xmlns:p14="http://schemas.microsoft.com/office/powerpoint/2010/main" val="40791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0E112-CF35-BE49-9254-36A887D0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340" indent="-434340" algn="ctr"/>
            <a:r>
              <a:rPr lang="en-US" b="1" dirty="0">
                <a:solidFill>
                  <a:srgbClr val="FFC000"/>
                </a:solidFill>
              </a:rPr>
              <a:t>Three Different Approaches</a:t>
            </a:r>
          </a:p>
          <a:p>
            <a:pPr marL="434340" indent="-434340"/>
            <a:r>
              <a:rPr lang="en-US" b="1" dirty="0"/>
              <a:t>1. </a:t>
            </a:r>
            <a:r>
              <a:rPr lang="en-US" dirty="0"/>
              <a:t>The civil and ceremonial laws are no longer relevant; just the moral ones.</a:t>
            </a:r>
          </a:p>
          <a:p>
            <a:pPr marL="434340" indent="-434340"/>
            <a:r>
              <a:rPr lang="en-US" b="1" dirty="0"/>
              <a:t>2. </a:t>
            </a:r>
            <a:r>
              <a:rPr lang="en-US" dirty="0"/>
              <a:t>Only those laws repeated or reinforced in the NT are still in effect.</a:t>
            </a:r>
          </a:p>
          <a:p>
            <a:pPr marL="434340" indent="-434340"/>
            <a:r>
              <a:rPr lang="en-US" b="1" dirty="0"/>
              <a:t>3. </a:t>
            </a:r>
            <a:r>
              <a:rPr lang="en-US" dirty="0"/>
              <a:t>All the laws are still relevant, but the application for many will need to be recontextualized; we need to honor/obey the deeper principle behind each law.</a:t>
            </a:r>
          </a:p>
        </p:txBody>
      </p:sp>
    </p:spTree>
    <p:extLst>
      <p:ext uri="{BB962C8B-B14F-4D97-AF65-F5344CB8AC3E}">
        <p14:creationId xmlns:p14="http://schemas.microsoft.com/office/powerpoint/2010/main" val="32893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D25F4-D3F4-EF45-A8D3-F4E986D8D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civil law, as stated, won’t apply to us. But the principle behind it probably will.</a:t>
            </a:r>
          </a:p>
          <a:p>
            <a:r>
              <a:rPr lang="en-US" dirty="0"/>
              <a:t>A ceremonial law, as stated, won’t apply to us. Such laws have been fulfilled in Christ. Yet, we can still honor the purpose for these laws.</a:t>
            </a:r>
          </a:p>
          <a:p>
            <a:r>
              <a:rPr lang="en-US" dirty="0"/>
              <a:t>A moral law will apply and will not need to be recontextualized. If we are unclear on whether it is a moral law, look to see if it is repeated or reinforced in the NT.</a:t>
            </a:r>
          </a:p>
          <a:p>
            <a:r>
              <a:rPr lang="en-US" dirty="0"/>
              <a:t>Even laws that aren’t repeated in the NT reflect deeper principles that we are obligated to honor.</a:t>
            </a:r>
          </a:p>
        </p:txBody>
      </p:sp>
    </p:spTree>
    <p:extLst>
      <p:ext uri="{BB962C8B-B14F-4D97-AF65-F5344CB8AC3E}">
        <p14:creationId xmlns:p14="http://schemas.microsoft.com/office/powerpoint/2010/main" val="8654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16415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4D571-E08F-DE4F-BC34-B785E0D1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QUESTIONS ABOUT THE PENTATUECH REMAIN</a:t>
            </a:r>
          </a:p>
          <a:p>
            <a:r>
              <a:rPr lang="en-US" dirty="0"/>
              <a:t>1. Do the laws still apply to us? Why or why not? If so, how?</a:t>
            </a:r>
          </a:p>
          <a:p>
            <a:r>
              <a:rPr lang="en-US" dirty="0"/>
              <a:t>2. How do we make sense of some of the strange stories?</a:t>
            </a:r>
          </a:p>
        </p:txBody>
      </p:sp>
    </p:spTree>
    <p:extLst>
      <p:ext uri="{BB962C8B-B14F-4D97-AF65-F5344CB8AC3E}">
        <p14:creationId xmlns:p14="http://schemas.microsoft.com/office/powerpoint/2010/main" val="21745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B5B48-0103-EC48-8D44-B7D6FE24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49" y="533399"/>
            <a:ext cx="6042102" cy="59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34798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6B0D7-B9A8-834B-94AC-27C37E0D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19:2		“Be Holy” </a:t>
            </a:r>
          </a:p>
          <a:p>
            <a:r>
              <a:rPr lang="en-US" dirty="0"/>
              <a:t>19:3-36	List of laws</a:t>
            </a:r>
          </a:p>
          <a:p>
            <a:r>
              <a:rPr lang="en-US" dirty="0"/>
              <a:t>19:37 	“Keep all my statutes and all my ordinances”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327384-7A68-C048-900E-BA643B81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am the Lord” (I am Yahweh)</a:t>
            </a:r>
          </a:p>
          <a:p>
            <a:r>
              <a:rPr lang="en-US" dirty="0"/>
              <a:t>“I am the Lord your God” (I am Yahweh your God)</a:t>
            </a:r>
          </a:p>
        </p:txBody>
      </p:sp>
    </p:spTree>
    <p:extLst>
      <p:ext uri="{BB962C8B-B14F-4D97-AF65-F5344CB8AC3E}">
        <p14:creationId xmlns:p14="http://schemas.microsoft.com/office/powerpoint/2010/main" val="758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5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0E112-CF35-BE49-9254-36A887D0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340" indent="-434340" algn="ctr"/>
            <a:r>
              <a:rPr lang="en-US" b="1" dirty="0">
                <a:solidFill>
                  <a:srgbClr val="FFC000"/>
                </a:solidFill>
              </a:rPr>
              <a:t>Three Different Approaches</a:t>
            </a:r>
          </a:p>
          <a:p>
            <a:pPr marL="434340" indent="-434340"/>
            <a:r>
              <a:rPr lang="en-US" b="1" dirty="0"/>
              <a:t>1. The civil and ceremonial laws are no longer relevant; just the moral ones.</a:t>
            </a:r>
          </a:p>
        </p:txBody>
      </p:sp>
    </p:spTree>
    <p:extLst>
      <p:ext uri="{BB962C8B-B14F-4D97-AF65-F5344CB8AC3E}">
        <p14:creationId xmlns:p14="http://schemas.microsoft.com/office/powerpoint/2010/main" val="40778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0E112-CF35-BE49-9254-36A887D0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340" indent="-434340" algn="ctr"/>
            <a:r>
              <a:rPr lang="en-US" b="1" dirty="0">
                <a:solidFill>
                  <a:srgbClr val="FFC000"/>
                </a:solidFill>
              </a:rPr>
              <a:t>Three Different Approaches</a:t>
            </a:r>
          </a:p>
          <a:p>
            <a:pPr marL="434340" indent="-43434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civil and ceremonial laws are no longer relevant; just the moral ones.</a:t>
            </a:r>
          </a:p>
          <a:p>
            <a:pPr marL="434340" indent="-434340"/>
            <a:r>
              <a:rPr lang="en-US" b="1" dirty="0"/>
              <a:t>2. Only those laws repeated or reinforced in the NT are still in effect.</a:t>
            </a:r>
          </a:p>
        </p:txBody>
      </p:sp>
    </p:spTree>
    <p:extLst>
      <p:ext uri="{BB962C8B-B14F-4D97-AF65-F5344CB8AC3E}">
        <p14:creationId xmlns:p14="http://schemas.microsoft.com/office/powerpoint/2010/main" val="7045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7045</TotalTime>
  <Words>528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Bookman Old Style</vt:lpstr>
      <vt:lpstr>Calibri</vt:lpstr>
      <vt:lpstr>Gill Sans MT</vt:lpstr>
      <vt:lpstr>Wingdings 2</vt:lpstr>
      <vt:lpstr>6_WJB1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14_WJB1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405</cp:revision>
  <cp:lastPrinted>2021-10-03T12:30:28Z</cp:lastPrinted>
  <dcterms:created xsi:type="dcterms:W3CDTF">2021-01-08T23:52:50Z</dcterms:created>
  <dcterms:modified xsi:type="dcterms:W3CDTF">2021-10-24T17:14:27Z</dcterms:modified>
</cp:coreProperties>
</file>