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5" r:id="rId2"/>
    <p:sldMasterId id="2147483845" r:id="rId3"/>
    <p:sldMasterId id="2147483872" r:id="rId4"/>
    <p:sldMasterId id="2147483875" r:id="rId5"/>
    <p:sldMasterId id="2147483880" r:id="rId6"/>
    <p:sldMasterId id="2147483885" r:id="rId7"/>
    <p:sldMasterId id="2147483888" r:id="rId8"/>
    <p:sldMasterId id="2147483891" r:id="rId9"/>
    <p:sldMasterId id="2147483897" r:id="rId10"/>
  </p:sldMasterIdLst>
  <p:notesMasterIdLst>
    <p:notesMasterId r:id="rId37"/>
  </p:notesMasterIdLst>
  <p:handoutMasterIdLst>
    <p:handoutMasterId r:id="rId38"/>
  </p:handoutMasterIdLst>
  <p:sldIdLst>
    <p:sldId id="4700" r:id="rId11"/>
    <p:sldId id="4701" r:id="rId12"/>
    <p:sldId id="279" r:id="rId13"/>
    <p:sldId id="258" r:id="rId14"/>
    <p:sldId id="260" r:id="rId15"/>
    <p:sldId id="261" r:id="rId16"/>
    <p:sldId id="280" r:id="rId17"/>
    <p:sldId id="4702" r:id="rId18"/>
    <p:sldId id="281" r:id="rId19"/>
    <p:sldId id="4703" r:id="rId20"/>
    <p:sldId id="4704" r:id="rId21"/>
    <p:sldId id="4705" r:id="rId22"/>
    <p:sldId id="4706" r:id="rId23"/>
    <p:sldId id="4707" r:id="rId24"/>
    <p:sldId id="267" r:id="rId25"/>
    <p:sldId id="271" r:id="rId26"/>
    <p:sldId id="268" r:id="rId27"/>
    <p:sldId id="270" r:id="rId28"/>
    <p:sldId id="269" r:id="rId29"/>
    <p:sldId id="272" r:id="rId30"/>
    <p:sldId id="274" r:id="rId31"/>
    <p:sldId id="273" r:id="rId32"/>
    <p:sldId id="276" r:id="rId33"/>
    <p:sldId id="275" r:id="rId34"/>
    <p:sldId id="277" r:id="rId35"/>
    <p:sldId id="278"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4700"/>
            <p14:sldId id="4701"/>
            <p14:sldId id="279"/>
            <p14:sldId id="258"/>
            <p14:sldId id="260"/>
            <p14:sldId id="261"/>
            <p14:sldId id="280"/>
            <p14:sldId id="4702"/>
            <p14:sldId id="281"/>
            <p14:sldId id="4703"/>
            <p14:sldId id="4704"/>
            <p14:sldId id="4705"/>
            <p14:sldId id="4706"/>
            <p14:sldId id="4707"/>
            <p14:sldId id="267"/>
            <p14:sldId id="271"/>
            <p14:sldId id="268"/>
            <p14:sldId id="270"/>
            <p14:sldId id="269"/>
            <p14:sldId id="272"/>
            <p14:sldId id="274"/>
            <p14:sldId id="273"/>
            <p14:sldId id="276"/>
            <p14:sldId id="275"/>
            <p14:sldId id="277"/>
            <p14:sldId id="2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7E79"/>
    <a:srgbClr val="FF2600"/>
    <a:srgbClr val="BB62C7"/>
    <a:srgbClr val="0DB079"/>
    <a:srgbClr val="11B098"/>
    <a:srgbClr val="3E4957"/>
    <a:srgbClr val="00FDFF"/>
    <a:srgbClr val="F545BC"/>
    <a:srgbClr val="1F087F"/>
    <a:srgbClr val="CA9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F94A8-3941-4740-A1D8-72AF7A04C441}" v="3" dt="2021-09-19T13:18:12.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070" autoAdjust="0"/>
  </p:normalViewPr>
  <p:slideViewPr>
    <p:cSldViewPr>
      <p:cViewPr varScale="1">
        <p:scale>
          <a:sx n="93" d="100"/>
          <a:sy n="93" d="100"/>
        </p:scale>
        <p:origin x="216" y="720"/>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6/11/relationships/changesInfo" Target="changesInfos/changesInfo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Miles" userId="c3de303dcba1b2ee" providerId="LiveId" clId="{ED7F94A8-3941-4740-A1D8-72AF7A04C441}"/>
    <pc:docChg chg="addSld delSld modSld sldOrd delMainMaster modSection">
      <pc:chgData name="Joshua Miles" userId="c3de303dcba1b2ee" providerId="LiveId" clId="{ED7F94A8-3941-4740-A1D8-72AF7A04C441}" dt="2021-09-19T13:18:55.040" v="7" actId="47"/>
      <pc:docMkLst>
        <pc:docMk/>
      </pc:docMkLst>
      <pc:sldChg chg="del">
        <pc:chgData name="Joshua Miles" userId="c3de303dcba1b2ee" providerId="LiveId" clId="{ED7F94A8-3941-4740-A1D8-72AF7A04C441}" dt="2021-09-19T13:15:52.450" v="0" actId="47"/>
        <pc:sldMkLst>
          <pc:docMk/>
          <pc:sldMk cId="2915573498" sldId="256"/>
        </pc:sldMkLst>
      </pc:sldChg>
      <pc:sldChg chg="add">
        <pc:chgData name="Joshua Miles" userId="c3de303dcba1b2ee" providerId="LiveId" clId="{ED7F94A8-3941-4740-A1D8-72AF7A04C441}" dt="2021-09-19T13:18:12.073" v="3"/>
        <pc:sldMkLst>
          <pc:docMk/>
          <pc:sldMk cId="2963103515" sldId="256"/>
        </pc:sldMkLst>
      </pc:sldChg>
      <pc:sldChg chg="del">
        <pc:chgData name="Joshua Miles" userId="c3de303dcba1b2ee" providerId="LiveId" clId="{ED7F94A8-3941-4740-A1D8-72AF7A04C441}" dt="2021-09-19T13:15:52.450" v="0" actId="47"/>
        <pc:sldMkLst>
          <pc:docMk/>
          <pc:sldMk cId="266439065" sldId="257"/>
        </pc:sldMkLst>
      </pc:sldChg>
      <pc:sldChg chg="add">
        <pc:chgData name="Joshua Miles" userId="c3de303dcba1b2ee" providerId="LiveId" clId="{ED7F94A8-3941-4740-A1D8-72AF7A04C441}" dt="2021-09-19T13:18:12.073" v="3"/>
        <pc:sldMkLst>
          <pc:docMk/>
          <pc:sldMk cId="599083862" sldId="257"/>
        </pc:sldMkLst>
      </pc:sldChg>
      <pc:sldChg chg="add">
        <pc:chgData name="Joshua Miles" userId="c3de303dcba1b2ee" providerId="LiveId" clId="{ED7F94A8-3941-4740-A1D8-72AF7A04C441}" dt="2021-09-19T13:18:12.073" v="3"/>
        <pc:sldMkLst>
          <pc:docMk/>
          <pc:sldMk cId="1990138412" sldId="258"/>
        </pc:sldMkLst>
      </pc:sldChg>
      <pc:sldChg chg="del">
        <pc:chgData name="Joshua Miles" userId="c3de303dcba1b2ee" providerId="LiveId" clId="{ED7F94A8-3941-4740-A1D8-72AF7A04C441}" dt="2021-09-19T13:15:52.450" v="0" actId="47"/>
        <pc:sldMkLst>
          <pc:docMk/>
          <pc:sldMk cId="2697689025" sldId="258"/>
        </pc:sldMkLst>
      </pc:sldChg>
      <pc:sldChg chg="del">
        <pc:chgData name="Joshua Miles" userId="c3de303dcba1b2ee" providerId="LiveId" clId="{ED7F94A8-3941-4740-A1D8-72AF7A04C441}" dt="2021-09-19T13:15:52.450" v="0" actId="47"/>
        <pc:sldMkLst>
          <pc:docMk/>
          <pc:sldMk cId="3261547029" sldId="259"/>
        </pc:sldMkLst>
      </pc:sldChg>
      <pc:sldChg chg="add">
        <pc:chgData name="Joshua Miles" userId="c3de303dcba1b2ee" providerId="LiveId" clId="{ED7F94A8-3941-4740-A1D8-72AF7A04C441}" dt="2021-09-19T13:18:12.073" v="3"/>
        <pc:sldMkLst>
          <pc:docMk/>
          <pc:sldMk cId="3860119884" sldId="259"/>
        </pc:sldMkLst>
      </pc:sldChg>
      <pc:sldChg chg="add">
        <pc:chgData name="Joshua Miles" userId="c3de303dcba1b2ee" providerId="LiveId" clId="{ED7F94A8-3941-4740-A1D8-72AF7A04C441}" dt="2021-09-19T13:18:12.073" v="3"/>
        <pc:sldMkLst>
          <pc:docMk/>
          <pc:sldMk cId="188808387" sldId="260"/>
        </pc:sldMkLst>
      </pc:sldChg>
      <pc:sldChg chg="del">
        <pc:chgData name="Joshua Miles" userId="c3de303dcba1b2ee" providerId="LiveId" clId="{ED7F94A8-3941-4740-A1D8-72AF7A04C441}" dt="2021-09-19T13:15:52.450" v="0" actId="47"/>
        <pc:sldMkLst>
          <pc:docMk/>
          <pc:sldMk cId="2980463220" sldId="260"/>
        </pc:sldMkLst>
      </pc:sldChg>
      <pc:sldChg chg="add">
        <pc:chgData name="Joshua Miles" userId="c3de303dcba1b2ee" providerId="LiveId" clId="{ED7F94A8-3941-4740-A1D8-72AF7A04C441}" dt="2021-09-19T13:18:12.073" v="3"/>
        <pc:sldMkLst>
          <pc:docMk/>
          <pc:sldMk cId="1880931135" sldId="261"/>
        </pc:sldMkLst>
      </pc:sldChg>
      <pc:sldChg chg="del">
        <pc:chgData name="Joshua Miles" userId="c3de303dcba1b2ee" providerId="LiveId" clId="{ED7F94A8-3941-4740-A1D8-72AF7A04C441}" dt="2021-09-19T13:15:52.450" v="0" actId="47"/>
        <pc:sldMkLst>
          <pc:docMk/>
          <pc:sldMk cId="1472425495" sldId="263"/>
        </pc:sldMkLst>
      </pc:sldChg>
      <pc:sldChg chg="del">
        <pc:chgData name="Joshua Miles" userId="c3de303dcba1b2ee" providerId="LiveId" clId="{ED7F94A8-3941-4740-A1D8-72AF7A04C441}" dt="2021-09-19T13:15:52.450" v="0" actId="47"/>
        <pc:sldMkLst>
          <pc:docMk/>
          <pc:sldMk cId="370826170" sldId="264"/>
        </pc:sldMkLst>
      </pc:sldChg>
      <pc:sldChg chg="del">
        <pc:chgData name="Joshua Miles" userId="c3de303dcba1b2ee" providerId="LiveId" clId="{ED7F94A8-3941-4740-A1D8-72AF7A04C441}" dt="2021-09-19T13:15:52.450" v="0" actId="47"/>
        <pc:sldMkLst>
          <pc:docMk/>
          <pc:sldMk cId="202335850" sldId="497"/>
        </pc:sldMkLst>
      </pc:sldChg>
      <pc:sldChg chg="del">
        <pc:chgData name="Joshua Miles" userId="c3de303dcba1b2ee" providerId="LiveId" clId="{ED7F94A8-3941-4740-A1D8-72AF7A04C441}" dt="2021-09-19T13:15:52.450" v="0" actId="47"/>
        <pc:sldMkLst>
          <pc:docMk/>
          <pc:sldMk cId="1794535898" sldId="498"/>
        </pc:sldMkLst>
      </pc:sldChg>
      <pc:sldChg chg="del">
        <pc:chgData name="Joshua Miles" userId="c3de303dcba1b2ee" providerId="LiveId" clId="{ED7F94A8-3941-4740-A1D8-72AF7A04C441}" dt="2021-09-19T13:15:52.450" v="0" actId="47"/>
        <pc:sldMkLst>
          <pc:docMk/>
          <pc:sldMk cId="292601284" sldId="499"/>
        </pc:sldMkLst>
      </pc:sldChg>
      <pc:sldChg chg="del">
        <pc:chgData name="Joshua Miles" userId="c3de303dcba1b2ee" providerId="LiveId" clId="{ED7F94A8-3941-4740-A1D8-72AF7A04C441}" dt="2021-09-19T13:15:52.450" v="0" actId="47"/>
        <pc:sldMkLst>
          <pc:docMk/>
          <pc:sldMk cId="4244367635" sldId="500"/>
        </pc:sldMkLst>
      </pc:sldChg>
      <pc:sldChg chg="del">
        <pc:chgData name="Joshua Miles" userId="c3de303dcba1b2ee" providerId="LiveId" clId="{ED7F94A8-3941-4740-A1D8-72AF7A04C441}" dt="2021-09-19T13:15:52.450" v="0" actId="47"/>
        <pc:sldMkLst>
          <pc:docMk/>
          <pc:sldMk cId="2739487976" sldId="501"/>
        </pc:sldMkLst>
      </pc:sldChg>
      <pc:sldChg chg="del">
        <pc:chgData name="Joshua Miles" userId="c3de303dcba1b2ee" providerId="LiveId" clId="{ED7F94A8-3941-4740-A1D8-72AF7A04C441}" dt="2021-09-19T13:15:52.450" v="0" actId="47"/>
        <pc:sldMkLst>
          <pc:docMk/>
          <pc:sldMk cId="1916106380" sldId="502"/>
        </pc:sldMkLst>
      </pc:sldChg>
      <pc:sldChg chg="del">
        <pc:chgData name="Joshua Miles" userId="c3de303dcba1b2ee" providerId="LiveId" clId="{ED7F94A8-3941-4740-A1D8-72AF7A04C441}" dt="2021-09-19T13:18:15.728" v="4" actId="47"/>
        <pc:sldMkLst>
          <pc:docMk/>
          <pc:sldMk cId="1927404509" sldId="3743"/>
        </pc:sldMkLst>
      </pc:sldChg>
      <pc:sldChg chg="del">
        <pc:chgData name="Joshua Miles" userId="c3de303dcba1b2ee" providerId="LiveId" clId="{ED7F94A8-3941-4740-A1D8-72AF7A04C441}" dt="2021-09-19T13:18:15.728" v="4" actId="47"/>
        <pc:sldMkLst>
          <pc:docMk/>
          <pc:sldMk cId="4198925876" sldId="3744"/>
        </pc:sldMkLst>
      </pc:sldChg>
      <pc:sldChg chg="add del">
        <pc:chgData name="Joshua Miles" userId="c3de303dcba1b2ee" providerId="LiveId" clId="{ED7F94A8-3941-4740-A1D8-72AF7A04C441}" dt="2021-09-19T13:17:08.940" v="2"/>
        <pc:sldMkLst>
          <pc:docMk/>
          <pc:sldMk cId="1974361179" sldId="3745"/>
        </pc:sldMkLst>
      </pc:sldChg>
      <pc:sldChg chg="add del">
        <pc:chgData name="Joshua Miles" userId="c3de303dcba1b2ee" providerId="LiveId" clId="{ED7F94A8-3941-4740-A1D8-72AF7A04C441}" dt="2021-09-19T13:17:08.940" v="2"/>
        <pc:sldMkLst>
          <pc:docMk/>
          <pc:sldMk cId="2944028895" sldId="3746"/>
        </pc:sldMkLst>
      </pc:sldChg>
      <pc:sldChg chg="add del">
        <pc:chgData name="Joshua Miles" userId="c3de303dcba1b2ee" providerId="LiveId" clId="{ED7F94A8-3941-4740-A1D8-72AF7A04C441}" dt="2021-09-19T13:17:08.940" v="2"/>
        <pc:sldMkLst>
          <pc:docMk/>
          <pc:sldMk cId="913067968" sldId="3747"/>
        </pc:sldMkLst>
      </pc:sldChg>
      <pc:sldChg chg="add del">
        <pc:chgData name="Joshua Miles" userId="c3de303dcba1b2ee" providerId="LiveId" clId="{ED7F94A8-3941-4740-A1D8-72AF7A04C441}" dt="2021-09-19T13:17:08.940" v="2"/>
        <pc:sldMkLst>
          <pc:docMk/>
          <pc:sldMk cId="694821583" sldId="3748"/>
        </pc:sldMkLst>
      </pc:sldChg>
      <pc:sldChg chg="del">
        <pc:chgData name="Joshua Miles" userId="c3de303dcba1b2ee" providerId="LiveId" clId="{ED7F94A8-3941-4740-A1D8-72AF7A04C441}" dt="2021-09-19T13:18:15.728" v="4" actId="47"/>
        <pc:sldMkLst>
          <pc:docMk/>
          <pc:sldMk cId="3647461408" sldId="3749"/>
        </pc:sldMkLst>
      </pc:sldChg>
      <pc:sldChg chg="del">
        <pc:chgData name="Joshua Miles" userId="c3de303dcba1b2ee" providerId="LiveId" clId="{ED7F94A8-3941-4740-A1D8-72AF7A04C441}" dt="2021-09-19T13:18:15.728" v="4" actId="47"/>
        <pc:sldMkLst>
          <pc:docMk/>
          <pc:sldMk cId="170186221" sldId="3752"/>
        </pc:sldMkLst>
      </pc:sldChg>
      <pc:sldChg chg="del">
        <pc:chgData name="Joshua Miles" userId="c3de303dcba1b2ee" providerId="LiveId" clId="{ED7F94A8-3941-4740-A1D8-72AF7A04C441}" dt="2021-09-19T13:18:15.728" v="4" actId="47"/>
        <pc:sldMkLst>
          <pc:docMk/>
          <pc:sldMk cId="3587232566" sldId="3753"/>
        </pc:sldMkLst>
      </pc:sldChg>
      <pc:sldChg chg="ord">
        <pc:chgData name="Joshua Miles" userId="c3de303dcba1b2ee" providerId="LiveId" clId="{ED7F94A8-3941-4740-A1D8-72AF7A04C441}" dt="2021-09-19T13:18:43.803" v="6"/>
        <pc:sldMkLst>
          <pc:docMk/>
          <pc:sldMk cId="4185810558" sldId="4605"/>
        </pc:sldMkLst>
      </pc:sldChg>
      <pc:sldChg chg="del">
        <pc:chgData name="Joshua Miles" userId="c3de303dcba1b2ee" providerId="LiveId" clId="{ED7F94A8-3941-4740-A1D8-72AF7A04C441}" dt="2021-09-19T13:15:52.450" v="0" actId="47"/>
        <pc:sldMkLst>
          <pc:docMk/>
          <pc:sldMk cId="3258034692" sldId="4607"/>
        </pc:sldMkLst>
      </pc:sldChg>
      <pc:sldChg chg="del">
        <pc:chgData name="Joshua Miles" userId="c3de303dcba1b2ee" providerId="LiveId" clId="{ED7F94A8-3941-4740-A1D8-72AF7A04C441}" dt="2021-09-19T13:15:52.450" v="0" actId="47"/>
        <pc:sldMkLst>
          <pc:docMk/>
          <pc:sldMk cId="4252172062" sldId="4608"/>
        </pc:sldMkLst>
      </pc:sldChg>
      <pc:sldChg chg="del">
        <pc:chgData name="Joshua Miles" userId="c3de303dcba1b2ee" providerId="LiveId" clId="{ED7F94A8-3941-4740-A1D8-72AF7A04C441}" dt="2021-09-19T13:15:52.450" v="0" actId="47"/>
        <pc:sldMkLst>
          <pc:docMk/>
          <pc:sldMk cId="4190052373" sldId="4609"/>
        </pc:sldMkLst>
      </pc:sldChg>
      <pc:sldChg chg="del">
        <pc:chgData name="Joshua Miles" userId="c3de303dcba1b2ee" providerId="LiveId" clId="{ED7F94A8-3941-4740-A1D8-72AF7A04C441}" dt="2021-09-19T13:15:52.450" v="0" actId="47"/>
        <pc:sldMkLst>
          <pc:docMk/>
          <pc:sldMk cId="4269820627" sldId="4610"/>
        </pc:sldMkLst>
      </pc:sldChg>
      <pc:sldChg chg="del">
        <pc:chgData name="Joshua Miles" userId="c3de303dcba1b2ee" providerId="LiveId" clId="{ED7F94A8-3941-4740-A1D8-72AF7A04C441}" dt="2021-09-19T13:15:52.450" v="0" actId="47"/>
        <pc:sldMkLst>
          <pc:docMk/>
          <pc:sldMk cId="1453764445" sldId="4611"/>
        </pc:sldMkLst>
      </pc:sldChg>
      <pc:sldChg chg="del">
        <pc:chgData name="Joshua Miles" userId="c3de303dcba1b2ee" providerId="LiveId" clId="{ED7F94A8-3941-4740-A1D8-72AF7A04C441}" dt="2021-09-19T13:15:52.450" v="0" actId="47"/>
        <pc:sldMkLst>
          <pc:docMk/>
          <pc:sldMk cId="3509377414" sldId="4612"/>
        </pc:sldMkLst>
      </pc:sldChg>
      <pc:sldChg chg="del">
        <pc:chgData name="Joshua Miles" userId="c3de303dcba1b2ee" providerId="LiveId" clId="{ED7F94A8-3941-4740-A1D8-72AF7A04C441}" dt="2021-09-19T13:15:52.450" v="0" actId="47"/>
        <pc:sldMkLst>
          <pc:docMk/>
          <pc:sldMk cId="3905280543" sldId="4613"/>
        </pc:sldMkLst>
      </pc:sldChg>
      <pc:sldChg chg="del">
        <pc:chgData name="Joshua Miles" userId="c3de303dcba1b2ee" providerId="LiveId" clId="{ED7F94A8-3941-4740-A1D8-72AF7A04C441}" dt="2021-09-19T13:15:52.450" v="0" actId="47"/>
        <pc:sldMkLst>
          <pc:docMk/>
          <pc:sldMk cId="2926343426" sldId="4614"/>
        </pc:sldMkLst>
      </pc:sldChg>
      <pc:sldChg chg="del">
        <pc:chgData name="Joshua Miles" userId="c3de303dcba1b2ee" providerId="LiveId" clId="{ED7F94A8-3941-4740-A1D8-72AF7A04C441}" dt="2021-09-19T13:15:52.450" v="0" actId="47"/>
        <pc:sldMkLst>
          <pc:docMk/>
          <pc:sldMk cId="2101747748" sldId="4615"/>
        </pc:sldMkLst>
      </pc:sldChg>
      <pc:sldChg chg="del">
        <pc:chgData name="Joshua Miles" userId="c3de303dcba1b2ee" providerId="LiveId" clId="{ED7F94A8-3941-4740-A1D8-72AF7A04C441}" dt="2021-09-19T13:15:52.450" v="0" actId="47"/>
        <pc:sldMkLst>
          <pc:docMk/>
          <pc:sldMk cId="434883883" sldId="4616"/>
        </pc:sldMkLst>
      </pc:sldChg>
      <pc:sldChg chg="del">
        <pc:chgData name="Joshua Miles" userId="c3de303dcba1b2ee" providerId="LiveId" clId="{ED7F94A8-3941-4740-A1D8-72AF7A04C441}" dt="2021-09-19T13:15:52.450" v="0" actId="47"/>
        <pc:sldMkLst>
          <pc:docMk/>
          <pc:sldMk cId="2487439355" sldId="4617"/>
        </pc:sldMkLst>
      </pc:sldChg>
      <pc:sldChg chg="del">
        <pc:chgData name="Joshua Miles" userId="c3de303dcba1b2ee" providerId="LiveId" clId="{ED7F94A8-3941-4740-A1D8-72AF7A04C441}" dt="2021-09-19T13:15:52.450" v="0" actId="47"/>
        <pc:sldMkLst>
          <pc:docMk/>
          <pc:sldMk cId="1125779274" sldId="4618"/>
        </pc:sldMkLst>
      </pc:sldChg>
      <pc:sldChg chg="del">
        <pc:chgData name="Joshua Miles" userId="c3de303dcba1b2ee" providerId="LiveId" clId="{ED7F94A8-3941-4740-A1D8-72AF7A04C441}" dt="2021-09-19T13:15:52.450" v="0" actId="47"/>
        <pc:sldMkLst>
          <pc:docMk/>
          <pc:sldMk cId="3412467143" sldId="4619"/>
        </pc:sldMkLst>
      </pc:sldChg>
      <pc:sldChg chg="del ord">
        <pc:chgData name="Joshua Miles" userId="c3de303dcba1b2ee" providerId="LiveId" clId="{ED7F94A8-3941-4740-A1D8-72AF7A04C441}" dt="2021-09-19T13:18:55.040" v="7" actId="47"/>
        <pc:sldMkLst>
          <pc:docMk/>
          <pc:sldMk cId="3572139966" sldId="4620"/>
        </pc:sldMkLst>
      </pc:sldChg>
      <pc:sldChg chg="del">
        <pc:chgData name="Joshua Miles" userId="c3de303dcba1b2ee" providerId="LiveId" clId="{ED7F94A8-3941-4740-A1D8-72AF7A04C441}" dt="2021-09-19T13:18:55.040" v="7" actId="47"/>
        <pc:sldMkLst>
          <pc:docMk/>
          <pc:sldMk cId="1676307084" sldId="4621"/>
        </pc:sldMkLst>
      </pc:sldChg>
      <pc:sldChg chg="add del">
        <pc:chgData name="Joshua Miles" userId="c3de303dcba1b2ee" providerId="LiveId" clId="{ED7F94A8-3941-4740-A1D8-72AF7A04C441}" dt="2021-09-19T13:17:08.940" v="2"/>
        <pc:sldMkLst>
          <pc:docMk/>
          <pc:sldMk cId="3635688576" sldId="4622"/>
        </pc:sldMkLst>
      </pc:sldChg>
      <pc:sldChg chg="add del">
        <pc:chgData name="Joshua Miles" userId="c3de303dcba1b2ee" providerId="LiveId" clId="{ED7F94A8-3941-4740-A1D8-72AF7A04C441}" dt="2021-09-19T13:17:08.940" v="2"/>
        <pc:sldMkLst>
          <pc:docMk/>
          <pc:sldMk cId="867417585" sldId="4623"/>
        </pc:sldMkLst>
      </pc:sldChg>
      <pc:sldMasterChg chg="del delSldLayout">
        <pc:chgData name="Joshua Miles" userId="c3de303dcba1b2ee" providerId="LiveId" clId="{ED7F94A8-3941-4740-A1D8-72AF7A04C441}" dt="2021-09-19T13:15:52.450" v="0" actId="47"/>
        <pc:sldMasterMkLst>
          <pc:docMk/>
          <pc:sldMasterMk cId="99983493" sldId="2147483886"/>
        </pc:sldMasterMkLst>
        <pc:sldLayoutChg chg="del">
          <pc:chgData name="Joshua Miles" userId="c3de303dcba1b2ee" providerId="LiveId" clId="{ED7F94A8-3941-4740-A1D8-72AF7A04C441}" dt="2021-09-19T13:15:52.450" v="0" actId="47"/>
          <pc:sldLayoutMkLst>
            <pc:docMk/>
            <pc:sldMasterMk cId="99983493" sldId="2147483886"/>
            <pc:sldLayoutMk cId="1232913789" sldId="2147483887"/>
          </pc:sldLayoutMkLst>
        </pc:sldLayoutChg>
      </pc:sldMasterChg>
      <pc:sldMasterChg chg="del delSldLayout">
        <pc:chgData name="Joshua Miles" userId="c3de303dcba1b2ee" providerId="LiveId" clId="{ED7F94A8-3941-4740-A1D8-72AF7A04C441}" dt="2021-09-19T13:15:52.450" v="0" actId="47"/>
        <pc:sldMasterMkLst>
          <pc:docMk/>
          <pc:sldMasterMk cId="2090239391" sldId="2147483888"/>
        </pc:sldMasterMkLst>
        <pc:sldLayoutChg chg="del">
          <pc:chgData name="Joshua Miles" userId="c3de303dcba1b2ee" providerId="LiveId" clId="{ED7F94A8-3941-4740-A1D8-72AF7A04C441}" dt="2021-09-19T13:15:52.450" v="0" actId="47"/>
          <pc:sldLayoutMkLst>
            <pc:docMk/>
            <pc:sldMasterMk cId="2090239391" sldId="2147483888"/>
            <pc:sldLayoutMk cId="2364911053" sldId="2147483889"/>
          </pc:sldLayoutMkLst>
        </pc:sldLayoutChg>
      </pc:sldMasterChg>
      <pc:sldMasterChg chg="del delSldLayout">
        <pc:chgData name="Joshua Miles" userId="c3de303dcba1b2ee" providerId="LiveId" clId="{ED7F94A8-3941-4740-A1D8-72AF7A04C441}" dt="2021-09-19T13:15:52.450" v="0" actId="47"/>
        <pc:sldMasterMkLst>
          <pc:docMk/>
          <pc:sldMasterMk cId="1844463003" sldId="2147483890"/>
        </pc:sldMasterMkLst>
        <pc:sldLayoutChg chg="del">
          <pc:chgData name="Joshua Miles" userId="c3de303dcba1b2ee" providerId="LiveId" clId="{ED7F94A8-3941-4740-A1D8-72AF7A04C441}" dt="2021-09-19T13:15:52.450" v="0" actId="47"/>
          <pc:sldLayoutMkLst>
            <pc:docMk/>
            <pc:sldMasterMk cId="1844463003" sldId="2147483890"/>
            <pc:sldLayoutMk cId="1524878381" sldId="214748389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78291-3F4E-404E-ADE3-F824746939FD}" type="doc">
      <dgm:prSet loTypeId="urn:microsoft.com/office/officeart/2005/8/layout/target1" loCatId="" qsTypeId="urn:microsoft.com/office/officeart/2005/8/quickstyle/simple1" qsCatId="simple" csTypeId="urn:microsoft.com/office/officeart/2005/8/colors/accent1_2" csCatId="accent1" phldr="1"/>
      <dgm:spPr/>
    </dgm:pt>
    <dgm:pt modelId="{7B2AAC34-449D-3E42-B61B-EF05493B7E6D}">
      <dgm:prSet phldrT="[Text]"/>
      <dgm:spPr/>
      <dgm:t>
        <a:bodyPr/>
        <a:lstStyle/>
        <a:p>
          <a:r>
            <a:rPr lang="en-US" dirty="0"/>
            <a:t>Essential</a:t>
          </a:r>
        </a:p>
      </dgm:t>
    </dgm:pt>
    <dgm:pt modelId="{E50EF71B-5363-0344-A011-496C57FEE6E0}" type="parTrans" cxnId="{A01EB86F-39BA-5A4B-A8B0-DF3085A6508B}">
      <dgm:prSet/>
      <dgm:spPr/>
      <dgm:t>
        <a:bodyPr/>
        <a:lstStyle/>
        <a:p>
          <a:endParaRPr lang="en-US"/>
        </a:p>
      </dgm:t>
    </dgm:pt>
    <dgm:pt modelId="{FBE779DF-8AC8-5241-8F27-79B48A89FB60}" type="sibTrans" cxnId="{A01EB86F-39BA-5A4B-A8B0-DF3085A6508B}">
      <dgm:prSet/>
      <dgm:spPr/>
      <dgm:t>
        <a:bodyPr/>
        <a:lstStyle/>
        <a:p>
          <a:endParaRPr lang="en-US"/>
        </a:p>
      </dgm:t>
    </dgm:pt>
    <dgm:pt modelId="{0EB2AA29-4C52-C54F-92F8-636C7A44176A}">
      <dgm:prSet phldrT="[Text]"/>
      <dgm:spPr/>
      <dgm:t>
        <a:bodyPr/>
        <a:lstStyle/>
        <a:p>
          <a:r>
            <a:rPr lang="en-US" dirty="0"/>
            <a:t>Crucial</a:t>
          </a:r>
        </a:p>
      </dgm:t>
    </dgm:pt>
    <dgm:pt modelId="{35B72C9C-B956-3E45-8325-400E24CA962E}" type="parTrans" cxnId="{EE56F871-B533-624A-A34D-51AEEBE8397A}">
      <dgm:prSet/>
      <dgm:spPr/>
      <dgm:t>
        <a:bodyPr/>
        <a:lstStyle/>
        <a:p>
          <a:endParaRPr lang="en-US"/>
        </a:p>
      </dgm:t>
    </dgm:pt>
    <dgm:pt modelId="{A4AD501C-7245-824E-990D-19280781EC55}" type="sibTrans" cxnId="{EE56F871-B533-624A-A34D-51AEEBE8397A}">
      <dgm:prSet/>
      <dgm:spPr/>
      <dgm:t>
        <a:bodyPr/>
        <a:lstStyle/>
        <a:p>
          <a:endParaRPr lang="en-US"/>
        </a:p>
      </dgm:t>
    </dgm:pt>
    <dgm:pt modelId="{63CC508C-3720-0C47-ACC7-63049645FD69}">
      <dgm:prSet phldrT="[Text]"/>
      <dgm:spPr/>
      <dgm:t>
        <a:bodyPr/>
        <a:lstStyle/>
        <a:p>
          <a:r>
            <a:rPr lang="en-US" dirty="0"/>
            <a:t>Open</a:t>
          </a:r>
        </a:p>
        <a:p>
          <a:endParaRPr lang="en-US" dirty="0"/>
        </a:p>
      </dgm:t>
    </dgm:pt>
    <dgm:pt modelId="{5985FE24-51ED-9B44-809A-EEDFBB4DF6F2}" type="parTrans" cxnId="{AC5039F6-8BF6-154F-B211-53F371FB1FE4}">
      <dgm:prSet/>
      <dgm:spPr/>
      <dgm:t>
        <a:bodyPr/>
        <a:lstStyle/>
        <a:p>
          <a:endParaRPr lang="en-US"/>
        </a:p>
      </dgm:t>
    </dgm:pt>
    <dgm:pt modelId="{97F74BE5-7721-4F4D-A7E8-DFF51E867184}" type="sibTrans" cxnId="{AC5039F6-8BF6-154F-B211-53F371FB1FE4}">
      <dgm:prSet/>
      <dgm:spPr/>
      <dgm:t>
        <a:bodyPr/>
        <a:lstStyle/>
        <a:p>
          <a:endParaRPr lang="en-US"/>
        </a:p>
      </dgm:t>
    </dgm:pt>
    <dgm:pt modelId="{67F6B9FC-CFC5-684E-8059-2CCE0E989624}" type="pres">
      <dgm:prSet presAssocID="{D5E78291-3F4E-404E-ADE3-F824746939FD}" presName="composite" presStyleCnt="0">
        <dgm:presLayoutVars>
          <dgm:chMax val="5"/>
          <dgm:dir/>
          <dgm:resizeHandles val="exact"/>
        </dgm:presLayoutVars>
      </dgm:prSet>
      <dgm:spPr/>
    </dgm:pt>
    <dgm:pt modelId="{2FCA79E0-915B-FC4D-A69C-EBA2E6334561}" type="pres">
      <dgm:prSet presAssocID="{7B2AAC34-449D-3E42-B61B-EF05493B7E6D}" presName="circle1" presStyleLbl="lnNode1" presStyleIdx="0" presStyleCnt="3"/>
      <dgm:spPr/>
    </dgm:pt>
    <dgm:pt modelId="{9F233B70-6003-F545-8BEB-612CDCF72DB4}" type="pres">
      <dgm:prSet presAssocID="{7B2AAC34-449D-3E42-B61B-EF05493B7E6D}" presName="text1" presStyleLbl="revTx" presStyleIdx="0" presStyleCnt="3">
        <dgm:presLayoutVars>
          <dgm:bulletEnabled val="1"/>
        </dgm:presLayoutVars>
      </dgm:prSet>
      <dgm:spPr/>
    </dgm:pt>
    <dgm:pt modelId="{B4DFB00B-EEC9-DA40-8842-3B88B4B7FE2E}" type="pres">
      <dgm:prSet presAssocID="{7B2AAC34-449D-3E42-B61B-EF05493B7E6D}" presName="line1" presStyleLbl="callout" presStyleIdx="0" presStyleCnt="6"/>
      <dgm:spPr/>
    </dgm:pt>
    <dgm:pt modelId="{082C4533-D1C0-E548-9690-2992F5FD6F9A}" type="pres">
      <dgm:prSet presAssocID="{7B2AAC34-449D-3E42-B61B-EF05493B7E6D}" presName="d1" presStyleLbl="callout" presStyleIdx="1" presStyleCnt="6"/>
      <dgm:spPr/>
    </dgm:pt>
    <dgm:pt modelId="{5DC07671-6D7F-6E4B-B997-79D1D4E70459}" type="pres">
      <dgm:prSet presAssocID="{0EB2AA29-4C52-C54F-92F8-636C7A44176A}" presName="circle2" presStyleLbl="lnNode1" presStyleIdx="1" presStyleCnt="3"/>
      <dgm:spPr/>
    </dgm:pt>
    <dgm:pt modelId="{4C0919A8-FD4E-384A-BB2B-6291A8DFF9DB}" type="pres">
      <dgm:prSet presAssocID="{0EB2AA29-4C52-C54F-92F8-636C7A44176A}" presName="text2" presStyleLbl="revTx" presStyleIdx="1" presStyleCnt="3" custScaleX="169504" custLinFactNeighborX="32151" custLinFactNeighborY="-4103">
        <dgm:presLayoutVars>
          <dgm:bulletEnabled val="1"/>
        </dgm:presLayoutVars>
      </dgm:prSet>
      <dgm:spPr/>
    </dgm:pt>
    <dgm:pt modelId="{4C0CD2E2-78B8-0343-9BC4-23F6BB7A2640}" type="pres">
      <dgm:prSet presAssocID="{0EB2AA29-4C52-C54F-92F8-636C7A44176A}" presName="line2" presStyleLbl="callout" presStyleIdx="2" presStyleCnt="6"/>
      <dgm:spPr/>
    </dgm:pt>
    <dgm:pt modelId="{30F6980A-89CA-4342-8FFD-C8C5E5BB6F60}" type="pres">
      <dgm:prSet presAssocID="{0EB2AA29-4C52-C54F-92F8-636C7A44176A}" presName="d2" presStyleLbl="callout" presStyleIdx="3" presStyleCnt="6"/>
      <dgm:spPr/>
    </dgm:pt>
    <dgm:pt modelId="{7198B73D-37EF-774A-864D-A4B0E80C12F2}" type="pres">
      <dgm:prSet presAssocID="{63CC508C-3720-0C47-ACC7-63049645FD69}" presName="circle3" presStyleLbl="lnNode1" presStyleIdx="2" presStyleCnt="3"/>
      <dgm:spPr/>
    </dgm:pt>
    <dgm:pt modelId="{E10E1E93-A013-0544-8E66-2F6ECD8F648A}" type="pres">
      <dgm:prSet presAssocID="{63CC508C-3720-0C47-ACC7-63049645FD69}" presName="text3" presStyleLbl="revTx" presStyleIdx="2" presStyleCnt="3" custLinFactNeighborX="-3782" custLinFactNeighborY="27558">
        <dgm:presLayoutVars>
          <dgm:bulletEnabled val="1"/>
        </dgm:presLayoutVars>
      </dgm:prSet>
      <dgm:spPr/>
    </dgm:pt>
    <dgm:pt modelId="{9CB72C41-261B-A249-9BD0-468143EB482A}" type="pres">
      <dgm:prSet presAssocID="{63CC508C-3720-0C47-ACC7-63049645FD69}" presName="line3" presStyleLbl="callout" presStyleIdx="4" presStyleCnt="6"/>
      <dgm:spPr/>
    </dgm:pt>
    <dgm:pt modelId="{EDFD3BC4-1DF6-994F-8C81-21E474B8DCF2}" type="pres">
      <dgm:prSet presAssocID="{63CC508C-3720-0C47-ACC7-63049645FD69}" presName="d3" presStyleLbl="callout" presStyleIdx="5" presStyleCnt="6"/>
      <dgm:spPr/>
    </dgm:pt>
  </dgm:ptLst>
  <dgm:cxnLst>
    <dgm:cxn modelId="{AD66A660-E267-FD49-84F5-372C3C6C5ABA}" type="presOf" srcId="{7B2AAC34-449D-3E42-B61B-EF05493B7E6D}" destId="{9F233B70-6003-F545-8BEB-612CDCF72DB4}" srcOrd="0" destOrd="0" presId="urn:microsoft.com/office/officeart/2005/8/layout/target1"/>
    <dgm:cxn modelId="{1D7BFB65-3289-2343-916D-9C3221D9E633}" type="presOf" srcId="{0EB2AA29-4C52-C54F-92F8-636C7A44176A}" destId="{4C0919A8-FD4E-384A-BB2B-6291A8DFF9DB}" srcOrd="0" destOrd="0" presId="urn:microsoft.com/office/officeart/2005/8/layout/target1"/>
    <dgm:cxn modelId="{A01EB86F-39BA-5A4B-A8B0-DF3085A6508B}" srcId="{D5E78291-3F4E-404E-ADE3-F824746939FD}" destId="{7B2AAC34-449D-3E42-B61B-EF05493B7E6D}" srcOrd="0" destOrd="0" parTransId="{E50EF71B-5363-0344-A011-496C57FEE6E0}" sibTransId="{FBE779DF-8AC8-5241-8F27-79B48A89FB60}"/>
    <dgm:cxn modelId="{EE56F871-B533-624A-A34D-51AEEBE8397A}" srcId="{D5E78291-3F4E-404E-ADE3-F824746939FD}" destId="{0EB2AA29-4C52-C54F-92F8-636C7A44176A}" srcOrd="1" destOrd="0" parTransId="{35B72C9C-B956-3E45-8325-400E24CA962E}" sibTransId="{A4AD501C-7245-824E-990D-19280781EC55}"/>
    <dgm:cxn modelId="{B3792697-4F15-A340-8633-D0C45067A944}" type="presOf" srcId="{63CC508C-3720-0C47-ACC7-63049645FD69}" destId="{E10E1E93-A013-0544-8E66-2F6ECD8F648A}" srcOrd="0" destOrd="0" presId="urn:microsoft.com/office/officeart/2005/8/layout/target1"/>
    <dgm:cxn modelId="{AC5039F6-8BF6-154F-B211-53F371FB1FE4}" srcId="{D5E78291-3F4E-404E-ADE3-F824746939FD}" destId="{63CC508C-3720-0C47-ACC7-63049645FD69}" srcOrd="2" destOrd="0" parTransId="{5985FE24-51ED-9B44-809A-EEDFBB4DF6F2}" sibTransId="{97F74BE5-7721-4F4D-A7E8-DFF51E867184}"/>
    <dgm:cxn modelId="{9C329FFF-C920-A742-93C9-30A99B60B776}" type="presOf" srcId="{D5E78291-3F4E-404E-ADE3-F824746939FD}" destId="{67F6B9FC-CFC5-684E-8059-2CCE0E989624}" srcOrd="0" destOrd="0" presId="urn:microsoft.com/office/officeart/2005/8/layout/target1"/>
    <dgm:cxn modelId="{DD5BF4B9-A63E-474E-923F-65DFFE8EC9E9}" type="presParOf" srcId="{67F6B9FC-CFC5-684E-8059-2CCE0E989624}" destId="{2FCA79E0-915B-FC4D-A69C-EBA2E6334561}" srcOrd="0" destOrd="0" presId="urn:microsoft.com/office/officeart/2005/8/layout/target1"/>
    <dgm:cxn modelId="{F6BC5DD1-D659-C94E-B7C4-91702A3A353C}" type="presParOf" srcId="{67F6B9FC-CFC5-684E-8059-2CCE0E989624}" destId="{9F233B70-6003-F545-8BEB-612CDCF72DB4}" srcOrd="1" destOrd="0" presId="urn:microsoft.com/office/officeart/2005/8/layout/target1"/>
    <dgm:cxn modelId="{E4EA1394-4AE4-614D-BE7A-3EEE64E94606}" type="presParOf" srcId="{67F6B9FC-CFC5-684E-8059-2CCE0E989624}" destId="{B4DFB00B-EEC9-DA40-8842-3B88B4B7FE2E}" srcOrd="2" destOrd="0" presId="urn:microsoft.com/office/officeart/2005/8/layout/target1"/>
    <dgm:cxn modelId="{F2979C79-9B3B-E94A-9152-D9D6C06F52C7}" type="presParOf" srcId="{67F6B9FC-CFC5-684E-8059-2CCE0E989624}" destId="{082C4533-D1C0-E548-9690-2992F5FD6F9A}" srcOrd="3" destOrd="0" presId="urn:microsoft.com/office/officeart/2005/8/layout/target1"/>
    <dgm:cxn modelId="{864E1D2B-25B3-8D4D-8A3A-EA76DC9ACAA1}" type="presParOf" srcId="{67F6B9FC-CFC5-684E-8059-2CCE0E989624}" destId="{5DC07671-6D7F-6E4B-B997-79D1D4E70459}" srcOrd="4" destOrd="0" presId="urn:microsoft.com/office/officeart/2005/8/layout/target1"/>
    <dgm:cxn modelId="{B9C14F1F-6F71-454E-8701-AA7A73F255D3}" type="presParOf" srcId="{67F6B9FC-CFC5-684E-8059-2CCE0E989624}" destId="{4C0919A8-FD4E-384A-BB2B-6291A8DFF9DB}" srcOrd="5" destOrd="0" presId="urn:microsoft.com/office/officeart/2005/8/layout/target1"/>
    <dgm:cxn modelId="{D60AA461-6630-5E4C-A0A0-CFACBD035A33}" type="presParOf" srcId="{67F6B9FC-CFC5-684E-8059-2CCE0E989624}" destId="{4C0CD2E2-78B8-0343-9BC4-23F6BB7A2640}" srcOrd="6" destOrd="0" presId="urn:microsoft.com/office/officeart/2005/8/layout/target1"/>
    <dgm:cxn modelId="{364483D6-99EE-284E-9D20-378179EA6C0C}" type="presParOf" srcId="{67F6B9FC-CFC5-684E-8059-2CCE0E989624}" destId="{30F6980A-89CA-4342-8FFD-C8C5E5BB6F60}" srcOrd="7" destOrd="0" presId="urn:microsoft.com/office/officeart/2005/8/layout/target1"/>
    <dgm:cxn modelId="{56036C95-09A0-EF49-B292-DFE13B7DD29E}" type="presParOf" srcId="{67F6B9FC-CFC5-684E-8059-2CCE0E989624}" destId="{7198B73D-37EF-774A-864D-A4B0E80C12F2}" srcOrd="8" destOrd="0" presId="urn:microsoft.com/office/officeart/2005/8/layout/target1"/>
    <dgm:cxn modelId="{84E7FBEC-AA26-9043-B688-F409F8A444B1}" type="presParOf" srcId="{67F6B9FC-CFC5-684E-8059-2CCE0E989624}" destId="{E10E1E93-A013-0544-8E66-2F6ECD8F648A}" srcOrd="9" destOrd="0" presId="urn:microsoft.com/office/officeart/2005/8/layout/target1"/>
    <dgm:cxn modelId="{BA1D51AA-80C1-4A4D-B5E3-16DA1ADE366D}" type="presParOf" srcId="{67F6B9FC-CFC5-684E-8059-2CCE0E989624}" destId="{9CB72C41-261B-A249-9BD0-468143EB482A}" srcOrd="10" destOrd="0" presId="urn:microsoft.com/office/officeart/2005/8/layout/target1"/>
    <dgm:cxn modelId="{A6377F21-7F83-A742-B6B6-07A34DCC85D6}" type="presParOf" srcId="{67F6B9FC-CFC5-684E-8059-2CCE0E989624}" destId="{EDFD3BC4-1DF6-994F-8C81-21E474B8DCF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8B73D-37EF-774A-864D-A4B0E80C12F2}">
      <dsp:nvSpPr>
        <dsp:cNvPr id="0" name=""/>
        <dsp:cNvSpPr/>
      </dsp:nvSpPr>
      <dsp:spPr>
        <a:xfrm>
          <a:off x="2328860" y="895349"/>
          <a:ext cx="2686050" cy="268605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07671-6D7F-6E4B-B997-79D1D4E70459}">
      <dsp:nvSpPr>
        <dsp:cNvPr id="0" name=""/>
        <dsp:cNvSpPr/>
      </dsp:nvSpPr>
      <dsp:spPr>
        <a:xfrm>
          <a:off x="2866070" y="1432559"/>
          <a:ext cx="1611630" cy="161163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A79E0-915B-FC4D-A69C-EBA2E6334561}">
      <dsp:nvSpPr>
        <dsp:cNvPr id="0" name=""/>
        <dsp:cNvSpPr/>
      </dsp:nvSpPr>
      <dsp:spPr>
        <a:xfrm>
          <a:off x="3403280" y="1969770"/>
          <a:ext cx="537210" cy="53721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33B70-6003-F545-8BEB-612CDCF72DB4}">
      <dsp:nvSpPr>
        <dsp:cNvPr id="0" name=""/>
        <dsp:cNvSpPr/>
      </dsp:nvSpPr>
      <dsp:spPr>
        <a:xfrm>
          <a:off x="5462585" y="0"/>
          <a:ext cx="1343025" cy="78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dirty="0"/>
            <a:t>Essential</a:t>
          </a:r>
        </a:p>
      </dsp:txBody>
      <dsp:txXfrm>
        <a:off x="5462585" y="0"/>
        <a:ext cx="1343025" cy="783431"/>
      </dsp:txXfrm>
    </dsp:sp>
    <dsp:sp modelId="{B4DFB00B-EEC9-DA40-8842-3B88B4B7FE2E}">
      <dsp:nvSpPr>
        <dsp:cNvPr id="0" name=""/>
        <dsp:cNvSpPr/>
      </dsp:nvSpPr>
      <dsp:spPr>
        <a:xfrm>
          <a:off x="5126829" y="391715"/>
          <a:ext cx="33575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C4533-D1C0-E548-9690-2992F5FD6F9A}">
      <dsp:nvSpPr>
        <dsp:cNvPr id="0" name=""/>
        <dsp:cNvSpPr/>
      </dsp:nvSpPr>
      <dsp:spPr>
        <a:xfrm rot="5400000">
          <a:off x="3475580" y="588468"/>
          <a:ext cx="1846211" cy="145360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0919A8-FD4E-384A-BB2B-6291A8DFF9DB}">
      <dsp:nvSpPr>
        <dsp:cNvPr id="0" name=""/>
        <dsp:cNvSpPr/>
      </dsp:nvSpPr>
      <dsp:spPr>
        <a:xfrm>
          <a:off x="5427653" y="751287"/>
          <a:ext cx="2276481" cy="78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dirty="0"/>
            <a:t>Crucial</a:t>
          </a:r>
        </a:p>
      </dsp:txBody>
      <dsp:txXfrm>
        <a:off x="5427653" y="751287"/>
        <a:ext cx="2276481" cy="783431"/>
      </dsp:txXfrm>
    </dsp:sp>
    <dsp:sp modelId="{4C0CD2E2-78B8-0343-9BC4-23F6BB7A2640}">
      <dsp:nvSpPr>
        <dsp:cNvPr id="0" name=""/>
        <dsp:cNvSpPr/>
      </dsp:nvSpPr>
      <dsp:spPr>
        <a:xfrm>
          <a:off x="5126829" y="1175146"/>
          <a:ext cx="33575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6980A-89CA-4342-8FFD-C8C5E5BB6F60}">
      <dsp:nvSpPr>
        <dsp:cNvPr id="0" name=""/>
        <dsp:cNvSpPr/>
      </dsp:nvSpPr>
      <dsp:spPr>
        <a:xfrm rot="5400000">
          <a:off x="3871862" y="1359678"/>
          <a:ext cx="1438648" cy="106860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E1E93-A013-0544-8E66-2F6ECD8F648A}">
      <dsp:nvSpPr>
        <dsp:cNvPr id="0" name=""/>
        <dsp:cNvSpPr/>
      </dsp:nvSpPr>
      <dsp:spPr>
        <a:xfrm>
          <a:off x="5411792" y="1782760"/>
          <a:ext cx="1343025" cy="78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dirty="0"/>
            <a:t>Open</a:t>
          </a:r>
        </a:p>
        <a:p>
          <a:pPr marL="0" lvl="0" indent="0" algn="l" defTabSz="1022350">
            <a:lnSpc>
              <a:spcPct val="90000"/>
            </a:lnSpc>
            <a:spcBef>
              <a:spcPct val="0"/>
            </a:spcBef>
            <a:spcAft>
              <a:spcPct val="35000"/>
            </a:spcAft>
            <a:buNone/>
          </a:pPr>
          <a:endParaRPr lang="en-US" sz="2300" kern="1200" dirty="0"/>
        </a:p>
      </dsp:txBody>
      <dsp:txXfrm>
        <a:off x="5411792" y="1782760"/>
        <a:ext cx="1343025" cy="783431"/>
      </dsp:txXfrm>
    </dsp:sp>
    <dsp:sp modelId="{9CB72C41-261B-A249-9BD0-468143EB482A}">
      <dsp:nvSpPr>
        <dsp:cNvPr id="0" name=""/>
        <dsp:cNvSpPr/>
      </dsp:nvSpPr>
      <dsp:spPr>
        <a:xfrm>
          <a:off x="5126829" y="1958578"/>
          <a:ext cx="33575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D3BC4-1DF6-994F-8C81-21E474B8DCF2}">
      <dsp:nvSpPr>
        <dsp:cNvPr id="0" name=""/>
        <dsp:cNvSpPr/>
      </dsp:nvSpPr>
      <dsp:spPr>
        <a:xfrm rot="5400000">
          <a:off x="4268636" y="2130261"/>
          <a:ext cx="1027861" cy="683599"/>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11/28/2021</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11/28/2021</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D74130FD-499F-4894-AD62-C3DDA6D91343}" type="datetime1">
              <a:rPr lang="en-US" smtClean="0"/>
              <a:pPr/>
              <a:t>11/28/2021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87967419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049819-26D9-4639-ACD9-1778E09FE223}" type="datetime1">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7186558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rgbClr val="FF3399"/>
            </a:gs>
            <a:gs pos="25000">
              <a:srgbClr val="FF6633"/>
            </a:gs>
            <a:gs pos="50000">
              <a:srgbClr val="FFFF00"/>
            </a:gs>
            <a:gs pos="75000">
              <a:srgbClr val="01A78F"/>
            </a:gs>
            <a:gs pos="100000">
              <a:srgbClr val="3366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3642623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C25850-DE81-411D-BAB1-33C2310A1D88}" type="datetime1">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2445764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a:effectLst/>
        </p:spPr>
        <p:txBody>
          <a:bodyPr tIns="9144" bIns="9144" anchor="b">
            <a:normAutofit/>
          </a:bodyPr>
          <a:lstStyle>
            <a:lvl1pPr>
              <a:defRPr sz="4000" cap="none" baseline="0">
                <a:effectLst>
                  <a:outerShdw blurRad="30000" dist="30000" dir="2700000" algn="tl" rotWithShape="0">
                    <a:schemeClr val="bg2">
                      <a:shade val="45000"/>
                      <a:satMod val="150000"/>
                      <a:alpha val="90000"/>
                    </a:scheme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310016AF-8146-43CC-99FA-DAB7087B2826}" type="datetime1">
              <a:rPr lang="en-US" smtClean="0"/>
              <a:pPr/>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260070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4216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690560"/>
          </a:xfrm>
        </p:spPr>
        <p:txBody>
          <a:bodyPr tIns="0" bIns="0" anchor="b">
            <a:normAutofit/>
          </a:bodyPr>
          <a:lstStyle>
            <a:lvl1pPr algn="l">
              <a:buNone/>
              <a:defRPr sz="4000" b="1"/>
            </a:lvl1pPr>
          </a:lstStyle>
          <a:p>
            <a:r>
              <a:rPr lang="en-US" dirty="0"/>
              <a:t>Click to edit Master title style</a:t>
            </a:r>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CB912-3C1D-4056-A8C3-D1C28246EBAF}" type="datetime1">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0891475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in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8000" y="381000"/>
            <a:ext cx="11277600" cy="5791200"/>
          </a:xfrm>
        </p:spPr>
        <p:txBody>
          <a:bodyPr>
            <a:normAutofit/>
          </a:bodyPr>
          <a:lstStyle>
            <a:lvl1pPr>
              <a:spcBef>
                <a:spcPts val="0"/>
              </a:spcBef>
              <a:spcAft>
                <a:spcPts val="2000"/>
              </a:spcAft>
              <a:defRPr sz="3600"/>
            </a:lvl1pPr>
            <a:lvl2pPr>
              <a:spcBef>
                <a:spcPts val="0"/>
              </a:spcBef>
              <a:spcAft>
                <a:spcPts val="2000"/>
              </a:spcAft>
              <a:defRPr sz="3600"/>
            </a:lvl2pPr>
            <a:lvl3pPr>
              <a:spcBef>
                <a:spcPts val="0"/>
              </a:spcBef>
              <a:defRPr sz="3400"/>
            </a:lvl3pPr>
            <a:lvl4pPr>
              <a:spcBef>
                <a:spcPts val="0"/>
              </a:spcBef>
              <a:defRPr sz="3400"/>
            </a:lvl4pPr>
            <a:lvl5pPr>
              <a:spcBef>
                <a:spcPts val="0"/>
              </a:spcBef>
              <a:defRPr sz="3400"/>
            </a:lvl5pPr>
          </a:lstStyle>
          <a:p>
            <a:pPr lvl="0"/>
            <a:r>
              <a:rPr lang="en-US" dirty="0"/>
              <a:t>Click to edit Master text styles</a:t>
            </a:r>
          </a:p>
          <a:p>
            <a:pPr lvl="1"/>
            <a:r>
              <a:rPr lang="en-US" dirty="0"/>
              <a:t>Second level</a:t>
            </a:r>
          </a:p>
        </p:txBody>
      </p:sp>
      <p:sp>
        <p:nvSpPr>
          <p:cNvPr id="8" name="Date Placeholder 7"/>
          <p:cNvSpPr>
            <a:spLocks noGrp="1"/>
          </p:cNvSpPr>
          <p:nvPr>
            <p:ph type="dt" sz="half" idx="14"/>
          </p:nvPr>
        </p:nvSpPr>
        <p:spPr/>
        <p:txBody>
          <a:bodyPr/>
          <a:lstStyle/>
          <a:p>
            <a:fld id="{4D599CDB-3680-41C0-BCE2-341E59B8CBBC}" type="datetime1">
              <a:rPr lang="en-US" smtClean="0"/>
              <a:pPr/>
              <a:t>11/28/2021</a:t>
            </a:fld>
            <a:endParaRPr lang="en-US" dirty="0"/>
          </a:p>
        </p:txBody>
      </p:sp>
      <p:sp>
        <p:nvSpPr>
          <p:cNvPr id="9" name="Slide Number Placeholder 8"/>
          <p:cNvSpPr>
            <a:spLocks noGrp="1"/>
          </p:cNvSpPr>
          <p:nvPr>
            <p:ph type="sldNum" sz="quarter" idx="15"/>
          </p:nvPr>
        </p:nvSpPr>
        <p:spPr/>
        <p:txBody>
          <a:bodyPr/>
          <a:lstStyle/>
          <a:p>
            <a:fld id="{9B9E2D22-DD58-44C8-9B17-5965D8DB292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7874793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t>11/28/2021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37693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30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t>11/28/2021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395882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47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17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445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219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11/28/2021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561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pPr/>
              <a:t>11/28/2021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942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09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2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46601302"/>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A87A34-81AB-432B-8DAE-1953F412C126}" type="datetimeFigureOut">
              <a:rPr lang="en-US" smtClean="0"/>
              <a:pPr/>
              <a:t>11/28/2021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58964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Placeholder 8"/>
          <p:cNvSpPr>
            <a:spLocks noGrp="1"/>
          </p:cNvSpPr>
          <p:nvPr>
            <p:ph type="title"/>
          </p:nvPr>
        </p:nvSpPr>
        <p:spPr>
          <a:xfrm>
            <a:off x="609600" y="304800"/>
            <a:ext cx="10972800" cy="685800"/>
          </a:xfrm>
          <a:prstGeom prst="rect">
            <a:avLst/>
          </a:prstGeom>
        </p:spPr>
        <p:txBody>
          <a:bodyPr vert="horz" lIns="0" tIns="9144" rIns="0" bIns="9144" anchor="b">
            <a:normAutofit/>
          </a:bodyPr>
          <a:lstStyle/>
          <a:p>
            <a:r>
              <a:rPr lang="en-US" dirty="0"/>
              <a:t>Click to edit Master title style</a:t>
            </a:r>
          </a:p>
        </p:txBody>
      </p:sp>
      <p:sp>
        <p:nvSpPr>
          <p:cNvPr id="30" name="Text Placeholder 29"/>
          <p:cNvSpPr>
            <a:spLocks noGrp="1"/>
          </p:cNvSpPr>
          <p:nvPr>
            <p:ph type="body" idx="1"/>
          </p:nvPr>
        </p:nvSpPr>
        <p:spPr>
          <a:xfrm>
            <a:off x="609600" y="1295401"/>
            <a:ext cx="10972800" cy="4999037"/>
          </a:xfrm>
          <a:prstGeom prst="rect">
            <a:avLst/>
          </a:prstGeom>
        </p:spPr>
        <p:txBody>
          <a:bodyPr vert="horz" lIns="91440">
            <a:normAutofit/>
          </a:bodyPr>
          <a:lstStyle/>
          <a:p>
            <a:pPr lvl="0"/>
            <a:r>
              <a:rPr lang="en-US" dirty="0"/>
              <a:t>Click to edit Master text styles</a:t>
            </a:r>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a:solidFill>
                  <a:schemeClr val="tx2">
                    <a:shade val="50000"/>
                  </a:schemeClr>
                </a:solidFill>
              </a:defRPr>
            </a:lvl1pPr>
          </a:lstStyle>
          <a:p>
            <a:fld id="{4D599CDB-3680-41C0-BCE2-341E59B8CBBC}" type="datetime1">
              <a:rPr lang="en-US" smtClean="0"/>
              <a:pPr/>
              <a:t>11/28/2021</a:t>
            </a:fld>
            <a:endParaRPr lang="en-US" dirty="0"/>
          </a:p>
        </p:txBody>
      </p:sp>
      <p:sp>
        <p:nvSpPr>
          <p:cNvPr id="22" name="Footer Placeholder 21"/>
          <p:cNvSpPr>
            <a:spLocks noGrp="1"/>
          </p:cNvSpPr>
          <p:nvPr>
            <p:ph type="ftr" sz="quarter" idx="3"/>
          </p:nvPr>
        </p:nvSpPr>
        <p:spPr>
          <a:xfrm>
            <a:off x="3251200" y="6356351"/>
            <a:ext cx="38608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a:solidFill>
                  <a:schemeClr val="tx2">
                    <a:shade val="50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3508177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Lst>
  <p:transition spd="med">
    <p:fade/>
  </p:transition>
  <p:hf hdr="0" ftr="0" dt="0"/>
  <p:txStyles>
    <p:titleStyle>
      <a:lvl1pPr algn="l" rtl="0" eaLnBrk="1" latinLnBrk="0" hangingPunct="1">
        <a:spcBef>
          <a:spcPct val="0"/>
        </a:spcBef>
        <a:buNone/>
        <a:defRPr sz="40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Tx/>
        <a:buNone/>
        <a:defRPr sz="3600" kern="1200">
          <a:solidFill>
            <a:schemeClr val="tx1"/>
          </a:solidFill>
          <a:latin typeface="+mn-lt"/>
          <a:ea typeface="+mn-ea"/>
          <a:cs typeface="+mn-cs"/>
        </a:defRPr>
      </a:lvl1pPr>
      <a:lvl2pPr marL="630936" indent="-274320" algn="l" rtl="0" eaLnBrk="1" latinLnBrk="0" hangingPunct="1">
        <a:spcBef>
          <a:spcPct val="20000"/>
        </a:spcBef>
        <a:buClr>
          <a:schemeClr val="accent2"/>
        </a:buClr>
        <a:buFontTx/>
        <a:buNone/>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Tx/>
        <a:buNone/>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Tx/>
        <a:buNone/>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Tx/>
        <a:buNone/>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5011740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139361086"/>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8952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26815744"/>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93579642"/>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11/28/2021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03951208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AE29-FBE1-0F4C-8F5C-8A55DF7B8032}"/>
              </a:ext>
            </a:extLst>
          </p:cNvPr>
          <p:cNvSpPr>
            <a:spLocks noGrp="1"/>
          </p:cNvSpPr>
          <p:nvPr>
            <p:ph type="ctrTitle"/>
          </p:nvPr>
        </p:nvSpPr>
        <p:spPr/>
        <p:txBody>
          <a:bodyPr/>
          <a:lstStyle/>
          <a:p>
            <a:r>
              <a:rPr lang="en-US" dirty="0"/>
              <a:t>Genesis 1-11</a:t>
            </a:r>
          </a:p>
        </p:txBody>
      </p:sp>
      <p:sp>
        <p:nvSpPr>
          <p:cNvPr id="3" name="Subtitle 2">
            <a:extLst>
              <a:ext uri="{FF2B5EF4-FFF2-40B4-BE49-F238E27FC236}">
                <a16:creationId xmlns:a16="http://schemas.microsoft.com/office/drawing/2014/main" id="{C383B45E-D401-5845-8614-372595E65875}"/>
              </a:ext>
            </a:extLst>
          </p:cNvPr>
          <p:cNvSpPr>
            <a:spLocks noGrp="1"/>
          </p:cNvSpPr>
          <p:nvPr>
            <p:ph type="subTitle" idx="1"/>
          </p:nvPr>
        </p:nvSpPr>
        <p:spPr/>
        <p:txBody>
          <a:bodyPr/>
          <a:lstStyle/>
          <a:p>
            <a:r>
              <a:rPr lang="en-US" dirty="0"/>
              <a:t>Freedoms and Limitations</a:t>
            </a:r>
          </a:p>
        </p:txBody>
      </p:sp>
    </p:spTree>
    <p:extLst>
      <p:ext uri="{BB962C8B-B14F-4D97-AF65-F5344CB8AC3E}">
        <p14:creationId xmlns:p14="http://schemas.microsoft.com/office/powerpoint/2010/main" val="338611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3764BF-DD5C-4547-A977-35C2866C2F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1038" y="830873"/>
            <a:ext cx="3291253" cy="520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0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9B4A-7A83-B545-B7FA-328CCE8B48E0}"/>
              </a:ext>
            </a:extLst>
          </p:cNvPr>
          <p:cNvSpPr>
            <a:spLocks noGrp="1"/>
          </p:cNvSpPr>
          <p:nvPr>
            <p:ph type="title"/>
          </p:nvPr>
        </p:nvSpPr>
        <p:spPr/>
        <p:txBody>
          <a:bodyPr/>
          <a:lstStyle/>
          <a:p>
            <a:r>
              <a:rPr lang="en-US" dirty="0"/>
              <a:t>Copernican Revolution</a:t>
            </a:r>
          </a:p>
        </p:txBody>
      </p:sp>
      <p:pic>
        <p:nvPicPr>
          <p:cNvPr id="5" name="Content Placeholder 4">
            <a:extLst>
              <a:ext uri="{FF2B5EF4-FFF2-40B4-BE49-F238E27FC236}">
                <a16:creationId xmlns:a16="http://schemas.microsoft.com/office/drawing/2014/main" id="{04AAA243-8C06-AF4D-8D50-8B0091C79EA2}"/>
              </a:ext>
            </a:extLst>
          </p:cNvPr>
          <p:cNvPicPr>
            <a:picLocks noGrp="1" noChangeAspect="1"/>
          </p:cNvPicPr>
          <p:nvPr>
            <p:ph idx="1"/>
          </p:nvPr>
        </p:nvPicPr>
        <p:blipFill>
          <a:blip r:embed="rId2"/>
          <a:stretch>
            <a:fillRect/>
          </a:stretch>
        </p:blipFill>
        <p:spPr>
          <a:xfrm>
            <a:off x="1777844" y="2286000"/>
            <a:ext cx="8788711" cy="3581400"/>
          </a:xfrm>
        </p:spPr>
      </p:pic>
    </p:spTree>
    <p:extLst>
      <p:ext uri="{BB962C8B-B14F-4D97-AF65-F5344CB8AC3E}">
        <p14:creationId xmlns:p14="http://schemas.microsoft.com/office/powerpoint/2010/main" val="18227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9B4A-7A83-B545-B7FA-328CCE8B48E0}"/>
              </a:ext>
            </a:extLst>
          </p:cNvPr>
          <p:cNvSpPr>
            <a:spLocks noGrp="1"/>
          </p:cNvSpPr>
          <p:nvPr>
            <p:ph type="title"/>
          </p:nvPr>
        </p:nvSpPr>
        <p:spPr/>
        <p:txBody>
          <a:bodyPr/>
          <a:lstStyle/>
          <a:p>
            <a:r>
              <a:rPr lang="en-US" dirty="0"/>
              <a:t>Copernican Revolution</a:t>
            </a:r>
          </a:p>
        </p:txBody>
      </p:sp>
      <p:sp>
        <p:nvSpPr>
          <p:cNvPr id="4" name="Content Placeholder 3">
            <a:extLst>
              <a:ext uri="{FF2B5EF4-FFF2-40B4-BE49-F238E27FC236}">
                <a16:creationId xmlns:a16="http://schemas.microsoft.com/office/drawing/2014/main" id="{D27483C9-11A0-054F-A012-C1846B91C8B6}"/>
              </a:ext>
            </a:extLst>
          </p:cNvPr>
          <p:cNvSpPr>
            <a:spLocks noGrp="1"/>
          </p:cNvSpPr>
          <p:nvPr>
            <p:ph idx="1"/>
          </p:nvPr>
        </p:nvSpPr>
        <p:spPr>
          <a:xfrm>
            <a:off x="1371601" y="1841499"/>
            <a:ext cx="10464800" cy="4864101"/>
          </a:xfrm>
        </p:spPr>
        <p:txBody>
          <a:bodyPr>
            <a:noAutofit/>
          </a:bodyPr>
          <a:lstStyle/>
          <a:p>
            <a:pPr marL="0" indent="0">
              <a:buNone/>
            </a:pPr>
            <a:r>
              <a:rPr lang="en-US" sz="2800" dirty="0"/>
              <a:t>“The Christian is not to compromise so as to obscure the distinction between good and evil and is to avoid the errors of those dreamers who have a spirit of bitterness and contradiction, who reprove everything and prevent the order of nature. We will see some who are so deranged, not only in religion but who in all things reveal their monstrous nature, </a:t>
            </a:r>
            <a:r>
              <a:rPr lang="en-US" sz="2800" b="1" i="1" dirty="0"/>
              <a:t>that they will say that the sun does not move, and that it is the earth which shifts and turns</a:t>
            </a:r>
            <a:r>
              <a:rPr lang="en-US" sz="2800" dirty="0"/>
              <a:t>. When we see such minds we must indeed confess that the devil posses them, and that God sets them before us as mirrors, in order to keep us in his fear.” </a:t>
            </a:r>
            <a:br>
              <a:rPr lang="en-US" sz="2800" dirty="0"/>
            </a:br>
            <a:br>
              <a:rPr lang="en-US" sz="2800" dirty="0"/>
            </a:br>
            <a:r>
              <a:rPr lang="en-US" sz="2800" dirty="0"/>
              <a:t>John Calvin, “Sermon on 1 Corinthians 10:19-24”</a:t>
            </a:r>
          </a:p>
        </p:txBody>
      </p:sp>
    </p:spTree>
    <p:extLst>
      <p:ext uri="{BB962C8B-B14F-4D97-AF65-F5344CB8AC3E}">
        <p14:creationId xmlns:p14="http://schemas.microsoft.com/office/powerpoint/2010/main" val="182833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9B4A-7A83-B545-B7FA-328CCE8B48E0}"/>
              </a:ext>
            </a:extLst>
          </p:cNvPr>
          <p:cNvSpPr>
            <a:spLocks noGrp="1"/>
          </p:cNvSpPr>
          <p:nvPr>
            <p:ph type="title"/>
          </p:nvPr>
        </p:nvSpPr>
        <p:spPr/>
        <p:txBody>
          <a:bodyPr/>
          <a:lstStyle/>
          <a:p>
            <a:r>
              <a:rPr lang="en-US" dirty="0"/>
              <a:t>Copernican Revolution</a:t>
            </a:r>
          </a:p>
        </p:txBody>
      </p:sp>
      <p:sp>
        <p:nvSpPr>
          <p:cNvPr id="4" name="Content Placeholder 3">
            <a:extLst>
              <a:ext uri="{FF2B5EF4-FFF2-40B4-BE49-F238E27FC236}">
                <a16:creationId xmlns:a16="http://schemas.microsoft.com/office/drawing/2014/main" id="{D27483C9-11A0-054F-A012-C1846B91C8B6}"/>
              </a:ext>
            </a:extLst>
          </p:cNvPr>
          <p:cNvSpPr>
            <a:spLocks noGrp="1"/>
          </p:cNvSpPr>
          <p:nvPr>
            <p:ph idx="1"/>
          </p:nvPr>
        </p:nvSpPr>
        <p:spPr>
          <a:xfrm>
            <a:off x="1371599" y="2285999"/>
            <a:ext cx="10486103" cy="4144297"/>
          </a:xfrm>
        </p:spPr>
        <p:txBody>
          <a:bodyPr>
            <a:normAutofit/>
          </a:bodyPr>
          <a:lstStyle/>
          <a:p>
            <a:pPr marL="0" indent="0">
              <a:buNone/>
            </a:pPr>
            <a:r>
              <a:rPr lang="en-US" sz="2800" dirty="0"/>
              <a:t>…they may be getting a better sense of the truth by studying the natural revelation, from what I get for ignoring natural revelation…I don’t have to face that problem, because I believe both spheres are God’s spheres of revelation. </a:t>
            </a:r>
            <a:br>
              <a:rPr lang="en-US" sz="2400" dirty="0"/>
            </a:br>
            <a:endParaRPr lang="en-US" sz="2400" dirty="0"/>
          </a:p>
          <a:p>
            <a:pPr marL="0" indent="0">
              <a:buNone/>
            </a:pPr>
            <a:r>
              <a:rPr lang="en-US" sz="2400" dirty="0"/>
              <a:t>R.C. Sproul, “Science, Scripture, and the Age of the Universe” from Ligonier Ministries.</a:t>
            </a:r>
          </a:p>
        </p:txBody>
      </p:sp>
    </p:spTree>
    <p:extLst>
      <p:ext uri="{BB962C8B-B14F-4D97-AF65-F5344CB8AC3E}">
        <p14:creationId xmlns:p14="http://schemas.microsoft.com/office/powerpoint/2010/main" val="27008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98FE-603B-8343-82C9-07DDB837BF2D}"/>
              </a:ext>
            </a:extLst>
          </p:cNvPr>
          <p:cNvSpPr>
            <a:spLocks noGrp="1"/>
          </p:cNvSpPr>
          <p:nvPr>
            <p:ph type="title"/>
          </p:nvPr>
        </p:nvSpPr>
        <p:spPr/>
        <p:txBody>
          <a:bodyPr/>
          <a:lstStyle/>
          <a:p>
            <a:r>
              <a:rPr lang="en-US" dirty="0"/>
              <a:t>Augustine on Genesis</a:t>
            </a:r>
          </a:p>
        </p:txBody>
      </p:sp>
      <p:sp>
        <p:nvSpPr>
          <p:cNvPr id="3" name="Content Placeholder 2">
            <a:extLst>
              <a:ext uri="{FF2B5EF4-FFF2-40B4-BE49-F238E27FC236}">
                <a16:creationId xmlns:a16="http://schemas.microsoft.com/office/drawing/2014/main" id="{09B6CB13-2B70-C946-8DA1-74FF80E02246}"/>
              </a:ext>
            </a:extLst>
          </p:cNvPr>
          <p:cNvSpPr>
            <a:spLocks noGrp="1"/>
          </p:cNvSpPr>
          <p:nvPr>
            <p:ph idx="1"/>
          </p:nvPr>
        </p:nvSpPr>
        <p:spPr/>
        <p:txBody>
          <a:bodyPr>
            <a:normAutofit/>
          </a:bodyPr>
          <a:lstStyle/>
          <a:p>
            <a:pPr marL="0" indent="0">
              <a:buNone/>
            </a:pPr>
            <a:r>
              <a:rPr lang="en-US" sz="2800" i="1" dirty="0"/>
              <a:t>“Usually, even a non-Christian knows something about the earth, the heavens, and the other elements of this world, about the motion and orbit of the stars and even their size and relative positions, about the predictable eclipses of the sun and moon, the cycles of the years and the seasons, about the kinds of animals, shrubs, stones, and so forth, and this knowledge he holds to as being certain from reason and experience.</a:t>
            </a:r>
            <a:endParaRPr lang="en-US" sz="2800" dirty="0"/>
          </a:p>
        </p:txBody>
      </p:sp>
    </p:spTree>
    <p:extLst>
      <p:ext uri="{BB962C8B-B14F-4D97-AF65-F5344CB8AC3E}">
        <p14:creationId xmlns:p14="http://schemas.microsoft.com/office/powerpoint/2010/main" val="320845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85D-5FF7-EB41-996D-19BA5BB0AAC0}"/>
              </a:ext>
            </a:extLst>
          </p:cNvPr>
          <p:cNvSpPr>
            <a:spLocks noGrp="1"/>
          </p:cNvSpPr>
          <p:nvPr>
            <p:ph type="title"/>
          </p:nvPr>
        </p:nvSpPr>
        <p:spPr/>
        <p:txBody>
          <a:bodyPr/>
          <a:lstStyle/>
          <a:p>
            <a:r>
              <a:rPr lang="en-US" dirty="0"/>
              <a:t>Augustine on Genesis</a:t>
            </a:r>
          </a:p>
        </p:txBody>
      </p:sp>
      <p:sp>
        <p:nvSpPr>
          <p:cNvPr id="3" name="Content Placeholder 2">
            <a:extLst>
              <a:ext uri="{FF2B5EF4-FFF2-40B4-BE49-F238E27FC236}">
                <a16:creationId xmlns:a16="http://schemas.microsoft.com/office/drawing/2014/main" id="{3326B1AA-F138-A846-AEA3-4111E447498A}"/>
              </a:ext>
            </a:extLst>
          </p:cNvPr>
          <p:cNvSpPr>
            <a:spLocks noGrp="1"/>
          </p:cNvSpPr>
          <p:nvPr>
            <p:ph idx="1"/>
          </p:nvPr>
        </p:nvSpPr>
        <p:spPr>
          <a:xfrm>
            <a:off x="1371600" y="2051254"/>
            <a:ext cx="9807677" cy="4533900"/>
          </a:xfrm>
        </p:spPr>
        <p:txBody>
          <a:bodyPr>
            <a:noAutofit/>
          </a:bodyPr>
          <a:lstStyle/>
          <a:p>
            <a:pPr marL="0" indent="0">
              <a:buNone/>
            </a:pPr>
            <a:r>
              <a:rPr lang="en-US" sz="2800" i="1" dirty="0"/>
              <a:t>Now, it is a disgraceful and dangerous thing for an infidel to hear a Christian, presumably giving the meaning of Holy Scripture, talking nonsense on these topics; and we should take all means to prevent such an embarrassing situation, in which people show up vast ignorance in a Christian and laugh it to scorn. </a:t>
            </a:r>
            <a:endParaRPr lang="en-US" sz="2800" dirty="0"/>
          </a:p>
        </p:txBody>
      </p:sp>
    </p:spTree>
    <p:extLst>
      <p:ext uri="{BB962C8B-B14F-4D97-AF65-F5344CB8AC3E}">
        <p14:creationId xmlns:p14="http://schemas.microsoft.com/office/powerpoint/2010/main" val="33523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85D-5FF7-EB41-996D-19BA5BB0AAC0}"/>
              </a:ext>
            </a:extLst>
          </p:cNvPr>
          <p:cNvSpPr>
            <a:spLocks noGrp="1"/>
          </p:cNvSpPr>
          <p:nvPr>
            <p:ph type="title"/>
          </p:nvPr>
        </p:nvSpPr>
        <p:spPr/>
        <p:txBody>
          <a:bodyPr/>
          <a:lstStyle/>
          <a:p>
            <a:r>
              <a:rPr lang="en-US" dirty="0"/>
              <a:t>Augustine on Genesis</a:t>
            </a:r>
          </a:p>
        </p:txBody>
      </p:sp>
      <p:sp>
        <p:nvSpPr>
          <p:cNvPr id="3" name="Content Placeholder 2">
            <a:extLst>
              <a:ext uri="{FF2B5EF4-FFF2-40B4-BE49-F238E27FC236}">
                <a16:creationId xmlns:a16="http://schemas.microsoft.com/office/drawing/2014/main" id="{3326B1AA-F138-A846-AEA3-4111E447498A}"/>
              </a:ext>
            </a:extLst>
          </p:cNvPr>
          <p:cNvSpPr>
            <a:spLocks noGrp="1"/>
          </p:cNvSpPr>
          <p:nvPr>
            <p:ph idx="1"/>
          </p:nvPr>
        </p:nvSpPr>
        <p:spPr>
          <a:xfrm>
            <a:off x="1371600" y="2051254"/>
            <a:ext cx="9807677" cy="4533900"/>
          </a:xfrm>
        </p:spPr>
        <p:txBody>
          <a:bodyPr>
            <a:noAutofit/>
          </a:bodyPr>
          <a:lstStyle/>
          <a:p>
            <a:pPr marL="0" indent="0">
              <a:buNone/>
            </a:pPr>
            <a:r>
              <a:rPr lang="en-US" sz="2800" b="1" i="1" dirty="0"/>
              <a:t>The shame is not so much that an ignorant individual is derided, but that people outside the household of faith think our sacred writers held such opinions, </a:t>
            </a:r>
            <a:r>
              <a:rPr lang="en-US" sz="2800" i="1" dirty="0"/>
              <a:t>and, to the great loss of those for whose salvation we toil, the writers of our Scripture are criticized and rejected as unlearned men.</a:t>
            </a:r>
            <a:endParaRPr lang="en-US" sz="2800" dirty="0"/>
          </a:p>
        </p:txBody>
      </p:sp>
    </p:spTree>
    <p:extLst>
      <p:ext uri="{BB962C8B-B14F-4D97-AF65-F5344CB8AC3E}">
        <p14:creationId xmlns:p14="http://schemas.microsoft.com/office/powerpoint/2010/main" val="28032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85D-5FF7-EB41-996D-19BA5BB0AAC0}"/>
              </a:ext>
            </a:extLst>
          </p:cNvPr>
          <p:cNvSpPr>
            <a:spLocks noGrp="1"/>
          </p:cNvSpPr>
          <p:nvPr>
            <p:ph type="title"/>
          </p:nvPr>
        </p:nvSpPr>
        <p:spPr/>
        <p:txBody>
          <a:bodyPr/>
          <a:lstStyle/>
          <a:p>
            <a:r>
              <a:rPr lang="en-US" dirty="0"/>
              <a:t>Augustine on Genesis</a:t>
            </a:r>
          </a:p>
        </p:txBody>
      </p:sp>
      <p:sp>
        <p:nvSpPr>
          <p:cNvPr id="3" name="Content Placeholder 2">
            <a:extLst>
              <a:ext uri="{FF2B5EF4-FFF2-40B4-BE49-F238E27FC236}">
                <a16:creationId xmlns:a16="http://schemas.microsoft.com/office/drawing/2014/main" id="{3326B1AA-F138-A846-AEA3-4111E447498A}"/>
              </a:ext>
            </a:extLst>
          </p:cNvPr>
          <p:cNvSpPr>
            <a:spLocks noGrp="1"/>
          </p:cNvSpPr>
          <p:nvPr>
            <p:ph idx="1"/>
          </p:nvPr>
        </p:nvSpPr>
        <p:spPr>
          <a:xfrm>
            <a:off x="1371600" y="1670255"/>
            <a:ext cx="10604090" cy="4907526"/>
          </a:xfrm>
        </p:spPr>
        <p:txBody>
          <a:bodyPr>
            <a:noAutofit/>
          </a:bodyPr>
          <a:lstStyle/>
          <a:p>
            <a:pPr marL="0" indent="0">
              <a:buNone/>
            </a:pPr>
            <a:r>
              <a:rPr lang="en-US" sz="2800" i="1" dirty="0"/>
              <a:t>If they find a Christian mistaken in a field which they themselves know well and hear him maintaining his foolish opinions about our books, </a:t>
            </a:r>
            <a:r>
              <a:rPr lang="en-US" sz="2800" b="1" i="1" dirty="0"/>
              <a:t>how are they going to believe those books in matters concerning the resurrection of the dead, the hope of eternal life, and the kingdom of heaven</a:t>
            </a:r>
            <a:r>
              <a:rPr lang="en-US" sz="2800" i="1" dirty="0"/>
              <a:t>, when they think their pages are full of falsehoods and on facts which they themselves have learnt from experience and the light of reason? </a:t>
            </a:r>
            <a:endParaRPr lang="en-US" sz="2800" dirty="0"/>
          </a:p>
        </p:txBody>
      </p:sp>
    </p:spTree>
    <p:extLst>
      <p:ext uri="{BB962C8B-B14F-4D97-AF65-F5344CB8AC3E}">
        <p14:creationId xmlns:p14="http://schemas.microsoft.com/office/powerpoint/2010/main" val="236975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85D-5FF7-EB41-996D-19BA5BB0AAC0}"/>
              </a:ext>
            </a:extLst>
          </p:cNvPr>
          <p:cNvSpPr>
            <a:spLocks noGrp="1"/>
          </p:cNvSpPr>
          <p:nvPr>
            <p:ph type="title"/>
          </p:nvPr>
        </p:nvSpPr>
        <p:spPr/>
        <p:txBody>
          <a:bodyPr/>
          <a:lstStyle/>
          <a:p>
            <a:r>
              <a:rPr lang="en-US" dirty="0"/>
              <a:t>Augustine on Genesis</a:t>
            </a:r>
          </a:p>
        </p:txBody>
      </p:sp>
      <p:sp>
        <p:nvSpPr>
          <p:cNvPr id="3" name="Content Placeholder 2">
            <a:extLst>
              <a:ext uri="{FF2B5EF4-FFF2-40B4-BE49-F238E27FC236}">
                <a16:creationId xmlns:a16="http://schemas.microsoft.com/office/drawing/2014/main" id="{3326B1AA-F138-A846-AEA3-4111E447498A}"/>
              </a:ext>
            </a:extLst>
          </p:cNvPr>
          <p:cNvSpPr>
            <a:spLocks noGrp="1"/>
          </p:cNvSpPr>
          <p:nvPr>
            <p:ph idx="1"/>
          </p:nvPr>
        </p:nvSpPr>
        <p:spPr>
          <a:xfrm>
            <a:off x="1371600" y="1670255"/>
            <a:ext cx="10604090" cy="4907526"/>
          </a:xfrm>
        </p:spPr>
        <p:txBody>
          <a:bodyPr>
            <a:noAutofit/>
          </a:bodyPr>
          <a:lstStyle/>
          <a:p>
            <a:pPr marL="0" indent="0">
              <a:buNone/>
            </a:pPr>
            <a:r>
              <a:rPr lang="en-US" sz="2800" i="1" dirty="0"/>
              <a:t>Reckless and incompetent expounders of Holy Scripture bring untold trouble and sorrow on their wiser brethren when they are caught in one of their mischievous false opinions and are taken to task by those who are not bound by the authority of our sacred books.</a:t>
            </a:r>
            <a:endParaRPr lang="en-US" sz="2800" dirty="0"/>
          </a:p>
        </p:txBody>
      </p:sp>
    </p:spTree>
    <p:extLst>
      <p:ext uri="{BB962C8B-B14F-4D97-AF65-F5344CB8AC3E}">
        <p14:creationId xmlns:p14="http://schemas.microsoft.com/office/powerpoint/2010/main" val="260289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85D-5FF7-EB41-996D-19BA5BB0AAC0}"/>
              </a:ext>
            </a:extLst>
          </p:cNvPr>
          <p:cNvSpPr>
            <a:spLocks noGrp="1"/>
          </p:cNvSpPr>
          <p:nvPr>
            <p:ph type="title"/>
          </p:nvPr>
        </p:nvSpPr>
        <p:spPr/>
        <p:txBody>
          <a:bodyPr/>
          <a:lstStyle/>
          <a:p>
            <a:r>
              <a:rPr lang="en-US" dirty="0"/>
              <a:t>Augustine on Genesis</a:t>
            </a:r>
          </a:p>
        </p:txBody>
      </p:sp>
      <p:sp>
        <p:nvSpPr>
          <p:cNvPr id="3" name="Content Placeholder 2">
            <a:extLst>
              <a:ext uri="{FF2B5EF4-FFF2-40B4-BE49-F238E27FC236}">
                <a16:creationId xmlns:a16="http://schemas.microsoft.com/office/drawing/2014/main" id="{3326B1AA-F138-A846-AEA3-4111E447498A}"/>
              </a:ext>
            </a:extLst>
          </p:cNvPr>
          <p:cNvSpPr>
            <a:spLocks noGrp="1"/>
          </p:cNvSpPr>
          <p:nvPr>
            <p:ph idx="1"/>
          </p:nvPr>
        </p:nvSpPr>
        <p:spPr>
          <a:xfrm>
            <a:off x="1371600" y="1670255"/>
            <a:ext cx="10382865" cy="4203290"/>
          </a:xfrm>
        </p:spPr>
        <p:txBody>
          <a:bodyPr>
            <a:noAutofit/>
          </a:bodyPr>
          <a:lstStyle/>
          <a:p>
            <a:pPr marL="0" indent="0">
              <a:buNone/>
            </a:pPr>
            <a:r>
              <a:rPr lang="en-US" sz="2800" i="1" dirty="0"/>
              <a:t>If they find a Christian mistaken in a field which they themselves know well and For then, to defend their utterly foolish and obviously untrue statements, they will try to call upon Holy Scripture for proof and even recite from memory many passages which they think support their position,</a:t>
            </a:r>
            <a:r>
              <a:rPr lang="en-US" sz="2800" b="1" i="1" dirty="0"/>
              <a:t> although they understand neither what they say nor the things about which they make assertion."</a:t>
            </a:r>
            <a:endParaRPr lang="en-US" sz="2800" dirty="0"/>
          </a:p>
        </p:txBody>
      </p:sp>
    </p:spTree>
    <p:extLst>
      <p:ext uri="{BB962C8B-B14F-4D97-AF65-F5344CB8AC3E}">
        <p14:creationId xmlns:p14="http://schemas.microsoft.com/office/powerpoint/2010/main" val="38574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BA06F-62FA-DA4D-B9DC-ED4EE4D9D71D}"/>
              </a:ext>
            </a:extLst>
          </p:cNvPr>
          <p:cNvSpPr>
            <a:spLocks noGrp="1"/>
          </p:cNvSpPr>
          <p:nvPr>
            <p:ph idx="1"/>
          </p:nvPr>
        </p:nvSpPr>
        <p:spPr>
          <a:xfrm>
            <a:off x="1219201" y="1123486"/>
            <a:ext cx="9639868" cy="3516753"/>
          </a:xfrm>
        </p:spPr>
        <p:txBody>
          <a:bodyPr anchor="ctr">
            <a:normAutofit/>
          </a:bodyPr>
          <a:lstStyle/>
          <a:p>
            <a:pPr marL="0" indent="0">
              <a:buNone/>
            </a:pPr>
            <a:r>
              <a:rPr lang="en-US" sz="3200" dirty="0"/>
              <a:t>Freedoms and Limitations</a:t>
            </a:r>
          </a:p>
          <a:p>
            <a:pPr lvl="1"/>
            <a:r>
              <a:rPr lang="en-US" sz="3200" dirty="0"/>
              <a:t>Historical Considerations</a:t>
            </a:r>
          </a:p>
          <a:p>
            <a:pPr lvl="1"/>
            <a:r>
              <a:rPr lang="en-US" sz="3200" dirty="0"/>
              <a:t>Theological Commitments</a:t>
            </a:r>
          </a:p>
          <a:p>
            <a:pPr lvl="1"/>
            <a:r>
              <a:rPr lang="en-US" sz="3200" dirty="0"/>
              <a:t>Apologetic Ramifications </a:t>
            </a:r>
          </a:p>
          <a:p>
            <a:pPr marL="0" indent="0">
              <a:buNone/>
            </a:pPr>
            <a:r>
              <a:rPr lang="en-US" sz="3200" dirty="0"/>
              <a:t> </a:t>
            </a:r>
          </a:p>
        </p:txBody>
      </p:sp>
    </p:spTree>
    <p:extLst>
      <p:ext uri="{BB962C8B-B14F-4D97-AF65-F5344CB8AC3E}">
        <p14:creationId xmlns:p14="http://schemas.microsoft.com/office/powerpoint/2010/main" val="405788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DE6E-6F7B-DC4A-8493-E0740566DB71}"/>
              </a:ext>
            </a:extLst>
          </p:cNvPr>
          <p:cNvSpPr>
            <a:spLocks noGrp="1"/>
          </p:cNvSpPr>
          <p:nvPr>
            <p:ph type="title"/>
          </p:nvPr>
        </p:nvSpPr>
        <p:spPr/>
        <p:txBody>
          <a:bodyPr/>
          <a:lstStyle/>
          <a:p>
            <a:r>
              <a:rPr lang="en-US" dirty="0"/>
              <a:t>Recent Scholarship on Genesis 1-11</a:t>
            </a:r>
          </a:p>
        </p:txBody>
      </p:sp>
      <p:sp>
        <p:nvSpPr>
          <p:cNvPr id="3" name="Content Placeholder 2">
            <a:extLst>
              <a:ext uri="{FF2B5EF4-FFF2-40B4-BE49-F238E27FC236}">
                <a16:creationId xmlns:a16="http://schemas.microsoft.com/office/drawing/2014/main" id="{29DCBE5C-AFA3-5B46-ACBE-50D1A26877C0}"/>
              </a:ext>
            </a:extLst>
          </p:cNvPr>
          <p:cNvSpPr>
            <a:spLocks noGrp="1"/>
          </p:cNvSpPr>
          <p:nvPr>
            <p:ph idx="1"/>
          </p:nvPr>
        </p:nvSpPr>
        <p:spPr/>
        <p:txBody>
          <a:bodyPr/>
          <a:lstStyle/>
          <a:p>
            <a:pPr marL="0" indent="0">
              <a:buNone/>
            </a:pPr>
            <a:r>
              <a:rPr lang="en-US" sz="2800" dirty="0"/>
              <a:t>“Inerrancy means that when all facts are known, the Scriptures in their original autographs and properly interpreted will be shown to be wholly true in everything that they affirm, whether that has to do with doctrine or morality or with the social, physical, or life sciences" </a:t>
            </a:r>
          </a:p>
          <a:p>
            <a:pPr marL="0" indent="0">
              <a:buNone/>
            </a:pPr>
            <a:endParaRPr lang="en-US" dirty="0"/>
          </a:p>
          <a:p>
            <a:pPr marL="0" indent="0">
              <a:buNone/>
            </a:pPr>
            <a:r>
              <a:rPr lang="en-US" dirty="0"/>
              <a:t> Paul Feinberg</a:t>
            </a:r>
          </a:p>
        </p:txBody>
      </p:sp>
    </p:spTree>
    <p:extLst>
      <p:ext uri="{BB962C8B-B14F-4D97-AF65-F5344CB8AC3E}">
        <p14:creationId xmlns:p14="http://schemas.microsoft.com/office/powerpoint/2010/main" val="21753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DE6E-6F7B-DC4A-8493-E0740566DB71}"/>
              </a:ext>
            </a:extLst>
          </p:cNvPr>
          <p:cNvSpPr>
            <a:spLocks noGrp="1"/>
          </p:cNvSpPr>
          <p:nvPr>
            <p:ph type="title"/>
          </p:nvPr>
        </p:nvSpPr>
        <p:spPr/>
        <p:txBody>
          <a:bodyPr/>
          <a:lstStyle/>
          <a:p>
            <a:r>
              <a:rPr lang="en-US" dirty="0"/>
              <a:t>Recent Scholarship on Genesis 1-11</a:t>
            </a:r>
          </a:p>
        </p:txBody>
      </p:sp>
      <p:sp>
        <p:nvSpPr>
          <p:cNvPr id="3" name="Content Placeholder 2">
            <a:extLst>
              <a:ext uri="{FF2B5EF4-FFF2-40B4-BE49-F238E27FC236}">
                <a16:creationId xmlns:a16="http://schemas.microsoft.com/office/drawing/2014/main" id="{29DCBE5C-AFA3-5B46-ACBE-50D1A26877C0}"/>
              </a:ext>
            </a:extLst>
          </p:cNvPr>
          <p:cNvSpPr>
            <a:spLocks noGrp="1"/>
          </p:cNvSpPr>
          <p:nvPr>
            <p:ph idx="1"/>
          </p:nvPr>
        </p:nvSpPr>
        <p:spPr/>
        <p:txBody>
          <a:bodyPr>
            <a:normAutofit/>
          </a:bodyPr>
          <a:lstStyle/>
          <a:p>
            <a:r>
              <a:rPr lang="en-US" sz="2800" dirty="0"/>
              <a:t>C. John Collins</a:t>
            </a:r>
          </a:p>
          <a:p>
            <a:r>
              <a:rPr lang="en-US" sz="2800" dirty="0"/>
              <a:t>John Walton</a:t>
            </a:r>
          </a:p>
          <a:p>
            <a:r>
              <a:rPr lang="en-US" sz="2800" dirty="0"/>
              <a:t>S. Joshua </a:t>
            </a:r>
            <a:r>
              <a:rPr lang="en-US" sz="2800" dirty="0" err="1"/>
              <a:t>Swamidass</a:t>
            </a:r>
            <a:endParaRPr lang="en-US" sz="2800" dirty="0"/>
          </a:p>
          <a:p>
            <a:r>
              <a:rPr lang="en-US" sz="2800" dirty="0"/>
              <a:t>Richard E. </a:t>
            </a:r>
            <a:r>
              <a:rPr lang="en-US" sz="2800" dirty="0" err="1"/>
              <a:t>Averbeck</a:t>
            </a:r>
            <a:endParaRPr lang="en-US" sz="2800" dirty="0"/>
          </a:p>
          <a:p>
            <a:r>
              <a:rPr lang="en-US" sz="2800" dirty="0"/>
              <a:t>Kevin </a:t>
            </a:r>
            <a:r>
              <a:rPr lang="en-US" sz="2800" dirty="0" err="1"/>
              <a:t>Vanhoozer</a:t>
            </a:r>
            <a:endParaRPr lang="en-US" sz="2800" dirty="0"/>
          </a:p>
          <a:p>
            <a:r>
              <a:rPr lang="en-US" sz="2800" dirty="0"/>
              <a:t>William Lane Craig</a:t>
            </a:r>
          </a:p>
        </p:txBody>
      </p:sp>
    </p:spTree>
    <p:extLst>
      <p:ext uri="{BB962C8B-B14F-4D97-AF65-F5344CB8AC3E}">
        <p14:creationId xmlns:p14="http://schemas.microsoft.com/office/powerpoint/2010/main" val="399540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123A-3F17-1E4E-A5B8-ADA366E5A0E5}"/>
              </a:ext>
            </a:extLst>
          </p:cNvPr>
          <p:cNvSpPr>
            <a:spLocks noGrp="1"/>
          </p:cNvSpPr>
          <p:nvPr>
            <p:ph type="title"/>
          </p:nvPr>
        </p:nvSpPr>
        <p:spPr/>
        <p:txBody>
          <a:bodyPr/>
          <a:lstStyle/>
          <a:p>
            <a:r>
              <a:rPr lang="en-US" dirty="0"/>
              <a:t>Fundamentals in Genesis 1-11</a:t>
            </a:r>
          </a:p>
        </p:txBody>
      </p:sp>
      <p:sp>
        <p:nvSpPr>
          <p:cNvPr id="3" name="Content Placeholder 2">
            <a:extLst>
              <a:ext uri="{FF2B5EF4-FFF2-40B4-BE49-F238E27FC236}">
                <a16:creationId xmlns:a16="http://schemas.microsoft.com/office/drawing/2014/main" id="{E515CB96-8C22-2A4C-99FC-461BE1A85459}"/>
              </a:ext>
            </a:extLst>
          </p:cNvPr>
          <p:cNvSpPr>
            <a:spLocks noGrp="1"/>
          </p:cNvSpPr>
          <p:nvPr>
            <p:ph idx="1"/>
          </p:nvPr>
        </p:nvSpPr>
        <p:spPr>
          <a:xfrm>
            <a:off x="1371600" y="1428750"/>
            <a:ext cx="10545097" cy="5086965"/>
          </a:xfrm>
        </p:spPr>
        <p:txBody>
          <a:bodyPr>
            <a:noAutofit/>
          </a:bodyPr>
          <a:lstStyle/>
          <a:p>
            <a:pPr marL="457200" indent="-457200" fontAlgn="base">
              <a:buFont typeface="+mj-lt"/>
              <a:buAutoNum type="arabicPeriod"/>
            </a:pPr>
            <a:r>
              <a:rPr lang="en-US" sz="2800" dirty="0"/>
              <a:t>God is one, a personal, transcendent Creator of all physical reality, perfectly good and worthy of worship.</a:t>
            </a:r>
          </a:p>
          <a:p>
            <a:pPr marL="457200" indent="-457200" fontAlgn="base">
              <a:buFont typeface="+mj-lt"/>
              <a:buAutoNum type="arabicPeriod"/>
            </a:pPr>
            <a:r>
              <a:rPr lang="en-US" sz="2800" dirty="0"/>
              <a:t>God has designed the physical world and is the ultimate source of its structure and life-forms.</a:t>
            </a:r>
          </a:p>
          <a:p>
            <a:pPr marL="457200" indent="-457200" fontAlgn="base">
              <a:buFont typeface="+mj-lt"/>
              <a:buAutoNum type="arabicPeriod"/>
            </a:pPr>
            <a:r>
              <a:rPr lang="en-US" sz="2800" dirty="0"/>
              <a:t>Man is the pinnacle of the physical creation, a personal, if </a:t>
            </a:r>
            <a:r>
              <a:rPr lang="en-US" sz="2800" dirty="0" err="1"/>
              <a:t>finte</a:t>
            </a:r>
            <a:r>
              <a:rPr lang="en-US" sz="2800" dirty="0"/>
              <a:t>, agent like God, and therefore uniquely capable of all Earth's creatures of knowing God.</a:t>
            </a:r>
          </a:p>
          <a:p>
            <a:pPr marL="457200" indent="-457200" fontAlgn="base">
              <a:buFont typeface="+mj-lt"/>
              <a:buAutoNum type="arabicPeriod"/>
            </a:pPr>
            <a:r>
              <a:rPr lang="en-US" sz="2800" dirty="0"/>
              <a:t>Mankind is gendered, man and woman being of equal value, with marriage given to mankind for procreation and mutuality, the wife being a helper to her husband.</a:t>
            </a:r>
          </a:p>
          <a:p>
            <a:pPr marL="0" indent="0">
              <a:buNone/>
            </a:pPr>
            <a:endParaRPr lang="en-US" sz="2800" dirty="0"/>
          </a:p>
        </p:txBody>
      </p:sp>
    </p:spTree>
    <p:extLst>
      <p:ext uri="{BB962C8B-B14F-4D97-AF65-F5344CB8AC3E}">
        <p14:creationId xmlns:p14="http://schemas.microsoft.com/office/powerpoint/2010/main" val="274480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123A-3F17-1E4E-A5B8-ADA366E5A0E5}"/>
              </a:ext>
            </a:extLst>
          </p:cNvPr>
          <p:cNvSpPr>
            <a:spLocks noGrp="1"/>
          </p:cNvSpPr>
          <p:nvPr>
            <p:ph type="title"/>
          </p:nvPr>
        </p:nvSpPr>
        <p:spPr/>
        <p:txBody>
          <a:bodyPr/>
          <a:lstStyle/>
          <a:p>
            <a:r>
              <a:rPr lang="en-US" dirty="0"/>
              <a:t>Fundamentals in Genesis 1-11</a:t>
            </a:r>
          </a:p>
        </p:txBody>
      </p:sp>
      <p:sp>
        <p:nvSpPr>
          <p:cNvPr id="3" name="Content Placeholder 2">
            <a:extLst>
              <a:ext uri="{FF2B5EF4-FFF2-40B4-BE49-F238E27FC236}">
                <a16:creationId xmlns:a16="http://schemas.microsoft.com/office/drawing/2014/main" id="{E515CB96-8C22-2A4C-99FC-461BE1A85459}"/>
              </a:ext>
            </a:extLst>
          </p:cNvPr>
          <p:cNvSpPr>
            <a:spLocks noGrp="1"/>
          </p:cNvSpPr>
          <p:nvPr>
            <p:ph idx="1"/>
          </p:nvPr>
        </p:nvSpPr>
        <p:spPr>
          <a:xfrm>
            <a:off x="1371600" y="1428750"/>
            <a:ext cx="10545097" cy="5086965"/>
          </a:xfrm>
        </p:spPr>
        <p:txBody>
          <a:bodyPr>
            <a:noAutofit/>
          </a:bodyPr>
          <a:lstStyle/>
          <a:p>
            <a:pPr marL="514350" indent="-514350" fontAlgn="base">
              <a:buAutoNum type="arabicPeriod" startAt="5"/>
            </a:pPr>
            <a:r>
              <a:rPr lang="en-US" sz="2800" dirty="0"/>
              <a:t>Work is good, a sacred assignment by God to mankind to steward the earth and its creatures.</a:t>
            </a:r>
          </a:p>
          <a:p>
            <a:pPr marL="514350" indent="-514350" fontAlgn="base">
              <a:buAutoNum type="arabicPeriod" startAt="5"/>
            </a:pPr>
            <a:r>
              <a:rPr lang="en-US" sz="2800" dirty="0"/>
              <a:t>Human exploration and discovery of the workings of nature are a natural outgrowth of mans’ capacities, rather than divine bestowals without human initiative and effort.</a:t>
            </a:r>
          </a:p>
          <a:p>
            <a:pPr marL="514350" indent="-514350" fontAlgn="base">
              <a:buAutoNum type="arabicPeriod" startAt="5"/>
            </a:pPr>
            <a:r>
              <a:rPr lang="en-US" sz="2800" dirty="0"/>
              <a:t>Mankind is to set apart one day per week as sacred and for refreshment from work.</a:t>
            </a:r>
          </a:p>
          <a:p>
            <a:pPr marL="514350" indent="-514350" fontAlgn="base">
              <a:buAutoNum type="arabicPeriod" startAt="5"/>
            </a:pPr>
            <a:r>
              <a:rPr lang="en-US" sz="2800" dirty="0"/>
              <a:t>Man and woman alike have freely chosen to disobey God, suffering alienation from God and spiritual death as their just desert, condemned to a life of hardship and suffering during this mortal existence.  </a:t>
            </a:r>
          </a:p>
          <a:p>
            <a:pPr marL="514350" indent="-514350" fontAlgn="base">
              <a:buAutoNum type="arabicPeriod" startAt="5"/>
            </a:pPr>
            <a:endParaRPr lang="en-US" sz="2800" dirty="0"/>
          </a:p>
          <a:p>
            <a:pPr marL="0" indent="0">
              <a:buNone/>
            </a:pPr>
            <a:endParaRPr lang="en-US" sz="2800" dirty="0"/>
          </a:p>
        </p:txBody>
      </p:sp>
    </p:spTree>
    <p:extLst>
      <p:ext uri="{BB962C8B-B14F-4D97-AF65-F5344CB8AC3E}">
        <p14:creationId xmlns:p14="http://schemas.microsoft.com/office/powerpoint/2010/main" val="125521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123A-3F17-1E4E-A5B8-ADA366E5A0E5}"/>
              </a:ext>
            </a:extLst>
          </p:cNvPr>
          <p:cNvSpPr>
            <a:spLocks noGrp="1"/>
          </p:cNvSpPr>
          <p:nvPr>
            <p:ph type="title"/>
          </p:nvPr>
        </p:nvSpPr>
        <p:spPr/>
        <p:txBody>
          <a:bodyPr/>
          <a:lstStyle/>
          <a:p>
            <a:r>
              <a:rPr lang="en-US" dirty="0" err="1"/>
              <a:t>Fundementals</a:t>
            </a:r>
            <a:r>
              <a:rPr lang="en-US" dirty="0"/>
              <a:t> in Genesis 1-11</a:t>
            </a:r>
          </a:p>
        </p:txBody>
      </p:sp>
      <p:sp>
        <p:nvSpPr>
          <p:cNvPr id="3" name="Content Placeholder 2">
            <a:extLst>
              <a:ext uri="{FF2B5EF4-FFF2-40B4-BE49-F238E27FC236}">
                <a16:creationId xmlns:a16="http://schemas.microsoft.com/office/drawing/2014/main" id="{E515CB96-8C22-2A4C-99FC-461BE1A85459}"/>
              </a:ext>
            </a:extLst>
          </p:cNvPr>
          <p:cNvSpPr>
            <a:spLocks noGrp="1"/>
          </p:cNvSpPr>
          <p:nvPr>
            <p:ph idx="1"/>
          </p:nvPr>
        </p:nvSpPr>
        <p:spPr>
          <a:xfrm>
            <a:off x="1371599" y="1638299"/>
            <a:ext cx="10545097" cy="5086965"/>
          </a:xfrm>
        </p:spPr>
        <p:txBody>
          <a:bodyPr>
            <a:normAutofit/>
          </a:bodyPr>
          <a:lstStyle/>
          <a:p>
            <a:pPr marL="457200" indent="-457200" fontAlgn="base">
              <a:buAutoNum type="arabicPeriod" startAt="9"/>
            </a:pPr>
            <a:r>
              <a:rPr lang="en-US" sz="2800" dirty="0"/>
              <a:t>Human sin is agglomerative and self-destructive, resulting in God’s just judgment.</a:t>
            </a:r>
          </a:p>
          <a:p>
            <a:pPr marL="457200" indent="-457200" fontAlgn="base">
              <a:buAutoNum type="arabicPeriod" startAt="9"/>
            </a:pPr>
            <a:r>
              <a:rPr lang="en-US" sz="2800" dirty="0"/>
              <a:t>Despite human rebellion against God, God’s original purpose to bless all mankind remains intact, as he graciously finds a way to work his will despite human defiance.</a:t>
            </a:r>
          </a:p>
          <a:p>
            <a:pPr marL="0" indent="0">
              <a:buNone/>
            </a:pPr>
            <a:endParaRPr lang="en-US" sz="2800" dirty="0"/>
          </a:p>
        </p:txBody>
      </p:sp>
    </p:spTree>
    <p:extLst>
      <p:ext uri="{BB962C8B-B14F-4D97-AF65-F5344CB8AC3E}">
        <p14:creationId xmlns:p14="http://schemas.microsoft.com/office/powerpoint/2010/main" val="106385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CE60-B24C-8648-9897-B89B22474DC8}"/>
              </a:ext>
            </a:extLst>
          </p:cNvPr>
          <p:cNvSpPr>
            <a:spLocks noGrp="1"/>
          </p:cNvSpPr>
          <p:nvPr>
            <p:ph idx="1"/>
          </p:nvPr>
        </p:nvSpPr>
        <p:spPr>
          <a:xfrm>
            <a:off x="933711" y="1765920"/>
            <a:ext cx="11164503" cy="4959927"/>
          </a:xfrm>
        </p:spPr>
        <p:txBody>
          <a:bodyPr>
            <a:noAutofit/>
          </a:bodyPr>
          <a:lstStyle/>
          <a:p>
            <a:pPr marL="457200" indent="-457200" fontAlgn="base">
              <a:buFont typeface="+mj-lt"/>
              <a:buAutoNum type="arabicPeriod"/>
            </a:pPr>
            <a:r>
              <a:rPr lang="en-US" sz="1600" dirty="0"/>
              <a:t>God is one, a personal, transcendent Creator of all physical reality, perfectly good and worthy of worship.</a:t>
            </a:r>
          </a:p>
          <a:p>
            <a:pPr marL="457200" indent="-457200" fontAlgn="base">
              <a:buFont typeface="+mj-lt"/>
              <a:buAutoNum type="arabicPeriod"/>
            </a:pPr>
            <a:r>
              <a:rPr lang="en-US" sz="1600" dirty="0"/>
              <a:t>God has designed the physical world and is the ultimate source of its structure and life-forms.</a:t>
            </a:r>
          </a:p>
          <a:p>
            <a:pPr marL="457200" indent="-457200" fontAlgn="base">
              <a:buFont typeface="+mj-lt"/>
              <a:buAutoNum type="arabicPeriod"/>
            </a:pPr>
            <a:r>
              <a:rPr lang="en-US" sz="1600" dirty="0"/>
              <a:t>Man is the pinnacle of the physical creation, a personal, if </a:t>
            </a:r>
            <a:r>
              <a:rPr lang="en-US" sz="1600" dirty="0" err="1"/>
              <a:t>finte</a:t>
            </a:r>
            <a:r>
              <a:rPr lang="en-US" sz="1600" dirty="0"/>
              <a:t>, agent like God, and therefore uniquely capable of all Earth's creatures of knowing God.</a:t>
            </a:r>
          </a:p>
          <a:p>
            <a:pPr marL="457200" indent="-457200" fontAlgn="base">
              <a:buFont typeface="+mj-lt"/>
              <a:buAutoNum type="arabicPeriod"/>
            </a:pPr>
            <a:r>
              <a:rPr lang="en-US" sz="1600" dirty="0"/>
              <a:t>Mankind is gendered, man and woman being of equal value, with marriage given to mankind for procreation and mutuality, the wife being a helper to her husband.</a:t>
            </a:r>
          </a:p>
          <a:p>
            <a:pPr marL="457200" indent="-457200" fontAlgn="base">
              <a:buFont typeface="+mj-lt"/>
              <a:buAutoNum type="arabicPeriod"/>
            </a:pPr>
            <a:r>
              <a:rPr lang="en-US" sz="1600" dirty="0"/>
              <a:t>Work is good, a sacred assignment by God to mankind to steward the earth and its creatures.</a:t>
            </a:r>
          </a:p>
          <a:p>
            <a:pPr marL="457200" indent="-457200" fontAlgn="base">
              <a:buFont typeface="+mj-lt"/>
              <a:buAutoNum type="arabicPeriod"/>
            </a:pPr>
            <a:r>
              <a:rPr lang="en-US" sz="1600" dirty="0"/>
              <a:t>Human exploration and discovery of the workings of nature are a natural outgrowth of mans’ capacities, rather than divine bestowals without human initiative and effort.</a:t>
            </a:r>
          </a:p>
          <a:p>
            <a:pPr marL="457200" indent="-457200" fontAlgn="base">
              <a:buFont typeface="+mj-lt"/>
              <a:buAutoNum type="arabicPeriod"/>
            </a:pPr>
            <a:r>
              <a:rPr lang="en-US" sz="1600" dirty="0"/>
              <a:t>Mankind is to set apart one day per week as sacred and for refreshment from work.</a:t>
            </a:r>
          </a:p>
          <a:p>
            <a:pPr marL="457200" indent="-457200" fontAlgn="base">
              <a:buFont typeface="+mj-lt"/>
              <a:buAutoNum type="arabicPeriod"/>
            </a:pPr>
            <a:r>
              <a:rPr lang="en-US" sz="1600" dirty="0"/>
              <a:t>Man and woman alike have freely chosen to disobey God, suffering alienation from God and spiritual death as their just desert, condemned to a life of hardship and suffering during this mortal existence.  </a:t>
            </a:r>
          </a:p>
          <a:p>
            <a:pPr marL="457200" indent="-457200" fontAlgn="base">
              <a:buFont typeface="+mj-lt"/>
              <a:buAutoNum type="arabicPeriod"/>
            </a:pPr>
            <a:r>
              <a:rPr lang="en-US" sz="1600" dirty="0"/>
              <a:t>Human sin is agglomerative and self-destructive, resulting in God’s just judgment.</a:t>
            </a:r>
          </a:p>
          <a:p>
            <a:pPr marL="457200" indent="-457200" fontAlgn="base">
              <a:buFont typeface="+mj-lt"/>
              <a:buAutoNum type="arabicPeriod"/>
            </a:pPr>
            <a:r>
              <a:rPr lang="en-US" sz="1600" dirty="0"/>
              <a:t>Despite human rebellion against God, God’s original purpose to bless all mankind remains intact, as he graciously finds a way to work his will despite human defiance.</a:t>
            </a:r>
          </a:p>
          <a:p>
            <a:pPr marL="457200" indent="-457200" fontAlgn="base">
              <a:buFont typeface="+mj-lt"/>
              <a:buAutoNum type="arabicPeriod"/>
            </a:pPr>
            <a:endParaRPr lang="en-US" sz="1600" dirty="0"/>
          </a:p>
          <a:p>
            <a:pPr marL="0" indent="0">
              <a:buNone/>
            </a:pPr>
            <a:endParaRPr lang="en-US" sz="1600" dirty="0"/>
          </a:p>
        </p:txBody>
      </p:sp>
      <p:graphicFrame>
        <p:nvGraphicFramePr>
          <p:cNvPr id="6" name="Table 6">
            <a:extLst>
              <a:ext uri="{FF2B5EF4-FFF2-40B4-BE49-F238E27FC236}">
                <a16:creationId xmlns:a16="http://schemas.microsoft.com/office/drawing/2014/main" id="{3668C2F9-0EF5-8248-9AB1-3EF74139FFEB}"/>
              </a:ext>
            </a:extLst>
          </p:cNvPr>
          <p:cNvGraphicFramePr>
            <a:graphicFrameLocks noGrp="1"/>
          </p:cNvGraphicFramePr>
          <p:nvPr/>
        </p:nvGraphicFramePr>
        <p:xfrm>
          <a:off x="1366980" y="230474"/>
          <a:ext cx="9993747" cy="1371600"/>
        </p:xfrm>
        <a:graphic>
          <a:graphicData uri="http://schemas.openxmlformats.org/drawingml/2006/table">
            <a:tbl>
              <a:tblPr firstRow="1" bandRow="1">
                <a:tableStyleId>{1FECB4D8-DB02-4DC6-A0A2-4F2EBAE1DC90}</a:tableStyleId>
              </a:tblPr>
              <a:tblGrid>
                <a:gridCol w="9993747">
                  <a:extLst>
                    <a:ext uri="{9D8B030D-6E8A-4147-A177-3AD203B41FA5}">
                      <a16:colId xmlns:a16="http://schemas.microsoft.com/office/drawing/2014/main" val="1657940899"/>
                    </a:ext>
                  </a:extLst>
                </a:gridCol>
              </a:tblGrid>
              <a:tr h="1335090">
                <a:tc>
                  <a:txBody>
                    <a:bodyPr/>
                    <a:lstStyle/>
                    <a:p>
                      <a:r>
                        <a:rPr lang="en-US" sz="2800" dirty="0"/>
                        <a:t>“These are a few of the fundamental truths taught by the primaeval history of Genesis 1-11.   </a:t>
                      </a:r>
                      <a:r>
                        <a:rPr lang="en-US" sz="2800" b="1" dirty="0"/>
                        <a:t>Such truths do not depend on reading the narratives literalistically</a:t>
                      </a:r>
                      <a:r>
                        <a:rPr lang="en-US" sz="2800" dirty="0"/>
                        <a:t>.”</a:t>
                      </a:r>
                    </a:p>
                  </a:txBody>
                  <a:tcPr/>
                </a:tc>
                <a:extLst>
                  <a:ext uri="{0D108BD9-81ED-4DB2-BD59-A6C34878D82A}">
                    <a16:rowId xmlns:a16="http://schemas.microsoft.com/office/drawing/2014/main" val="620951109"/>
                  </a:ext>
                </a:extLst>
              </a:tr>
            </a:tbl>
          </a:graphicData>
        </a:graphic>
      </p:graphicFrame>
    </p:spTree>
    <p:extLst>
      <p:ext uri="{BB962C8B-B14F-4D97-AF65-F5344CB8AC3E}">
        <p14:creationId xmlns:p14="http://schemas.microsoft.com/office/powerpoint/2010/main" val="147603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6991-49FC-D242-BE2C-1EE34DBE536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6C8C6B2-1E5A-624E-B04D-ECDAB6B951F0}"/>
              </a:ext>
            </a:extLst>
          </p:cNvPr>
          <p:cNvSpPr>
            <a:spLocks noGrp="1"/>
          </p:cNvSpPr>
          <p:nvPr>
            <p:ph idx="1"/>
          </p:nvPr>
        </p:nvSpPr>
        <p:spPr/>
        <p:txBody>
          <a:bodyPr>
            <a:normAutofit/>
          </a:bodyPr>
          <a:lstStyle/>
          <a:p>
            <a:r>
              <a:rPr lang="en-US" sz="3200" b="1" dirty="0"/>
              <a:t>Challenge Revisit Limitations and Freedoms</a:t>
            </a:r>
          </a:p>
          <a:p>
            <a:r>
              <a:rPr lang="en-US" sz="3200" b="1" dirty="0"/>
              <a:t>Witness to an unbelieving world</a:t>
            </a:r>
            <a:endParaRPr lang="en-US" sz="3200" dirty="0"/>
          </a:p>
        </p:txBody>
      </p:sp>
    </p:spTree>
    <p:extLst>
      <p:ext uri="{BB962C8B-B14F-4D97-AF65-F5344CB8AC3E}">
        <p14:creationId xmlns:p14="http://schemas.microsoft.com/office/powerpoint/2010/main" val="341547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6"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7"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9" name="Rectangle 138">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2050" name="Picture 2" descr="The Mannishness of Man and the Imago Dei: An Analysis of Francis Schaeffer&amp;#39;s  Anthropology and Apologetic Methodology - CBMW">
            <a:extLst>
              <a:ext uri="{FF2B5EF4-FFF2-40B4-BE49-F238E27FC236}">
                <a16:creationId xmlns:a16="http://schemas.microsoft.com/office/drawing/2014/main" id="{C7EBC945-8AD8-B141-BF5A-E73F629F73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a:stretch/>
        </p:blipFill>
        <p:spPr bwMode="auto">
          <a:xfrm>
            <a:off x="20" y="10"/>
            <a:ext cx="49662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BB683F59-43A0-8342-91D0-C7A734A7621F}"/>
              </a:ext>
            </a:extLst>
          </p:cNvPr>
          <p:cNvSpPr>
            <a:spLocks noGrp="1"/>
          </p:cNvSpPr>
          <p:nvPr>
            <p:ph type="title"/>
          </p:nvPr>
        </p:nvSpPr>
        <p:spPr>
          <a:xfrm>
            <a:off x="6138004" y="1480930"/>
            <a:ext cx="5607908" cy="3254321"/>
          </a:xfrm>
        </p:spPr>
        <p:txBody>
          <a:bodyPr vert="horz" lIns="91440" tIns="45720" rIns="91440" bIns="45720" rtlCol="0" anchor="b">
            <a:normAutofit/>
          </a:bodyPr>
          <a:lstStyle/>
          <a:p>
            <a:r>
              <a:rPr lang="en-US" sz="5400" cap="all"/>
              <a:t>Francis Schaeffer’s </a:t>
            </a:r>
            <a:br>
              <a:rPr lang="en-US" sz="5400" cap="all"/>
            </a:br>
            <a:r>
              <a:rPr lang="en-US" sz="5400" cap="all"/>
              <a:t>Freedoms and Limitations</a:t>
            </a:r>
          </a:p>
        </p:txBody>
      </p:sp>
    </p:spTree>
    <p:extLst>
      <p:ext uri="{BB962C8B-B14F-4D97-AF65-F5344CB8AC3E}">
        <p14:creationId xmlns:p14="http://schemas.microsoft.com/office/powerpoint/2010/main" val="188666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3F59-43A0-8342-91D0-C7A734A7621F}"/>
              </a:ext>
            </a:extLst>
          </p:cNvPr>
          <p:cNvSpPr>
            <a:spLocks noGrp="1"/>
          </p:cNvSpPr>
          <p:nvPr>
            <p:ph type="title"/>
          </p:nvPr>
        </p:nvSpPr>
        <p:spPr/>
        <p:txBody>
          <a:bodyPr/>
          <a:lstStyle/>
          <a:p>
            <a:r>
              <a:rPr lang="en-US" dirty="0"/>
              <a:t>Francis Schaeffer’s Freedoms</a:t>
            </a:r>
          </a:p>
        </p:txBody>
      </p:sp>
      <p:sp>
        <p:nvSpPr>
          <p:cNvPr id="3" name="Content Placeholder 2">
            <a:extLst>
              <a:ext uri="{FF2B5EF4-FFF2-40B4-BE49-F238E27FC236}">
                <a16:creationId xmlns:a16="http://schemas.microsoft.com/office/drawing/2014/main" id="{46DB7F31-7FBB-8E40-A7A5-6575544F5325}"/>
              </a:ext>
            </a:extLst>
          </p:cNvPr>
          <p:cNvSpPr>
            <a:spLocks noGrp="1"/>
          </p:cNvSpPr>
          <p:nvPr>
            <p:ph idx="1"/>
          </p:nvPr>
        </p:nvSpPr>
        <p:spPr>
          <a:xfrm>
            <a:off x="1371600" y="1638300"/>
            <a:ext cx="10820400" cy="4799570"/>
          </a:xfrm>
        </p:spPr>
        <p:txBody>
          <a:bodyPr>
            <a:noAutofit/>
          </a:bodyPr>
          <a:lstStyle/>
          <a:p>
            <a:pPr marL="457200" indent="-457200">
              <a:buFont typeface="+mj-lt"/>
              <a:buAutoNum type="arabicPeriod"/>
            </a:pPr>
            <a:r>
              <a:rPr lang="en-US" sz="2800" dirty="0"/>
              <a:t>God may have created a “grown up universe”. </a:t>
            </a:r>
          </a:p>
          <a:p>
            <a:pPr marL="457200" indent="-457200">
              <a:buFont typeface="+mj-lt"/>
              <a:buAutoNum type="arabicPeriod"/>
            </a:pPr>
            <a:r>
              <a:rPr lang="en-US" sz="2800" dirty="0"/>
              <a:t>There may have been a time gap between verses 1 and 2, and verses 2 and 3.</a:t>
            </a:r>
          </a:p>
          <a:p>
            <a:pPr marL="457200" indent="-457200">
              <a:buFont typeface="+mj-lt"/>
              <a:buAutoNum type="arabicPeriod"/>
            </a:pPr>
            <a:r>
              <a:rPr lang="en-US" sz="2800" dirty="0"/>
              <a:t>It is possible that Genesis 1 talk about a “long day”.</a:t>
            </a:r>
          </a:p>
          <a:p>
            <a:pPr marL="457200" indent="-457200">
              <a:buFont typeface="+mj-lt"/>
              <a:buAutoNum type="arabicPeriod"/>
            </a:pPr>
            <a:r>
              <a:rPr lang="en-US" sz="2800" dirty="0"/>
              <a:t>The flood may have affected the geological data. </a:t>
            </a:r>
          </a:p>
          <a:p>
            <a:pPr marL="457200" indent="-457200">
              <a:buFont typeface="+mj-lt"/>
              <a:buAutoNum type="arabicPeriod"/>
            </a:pPr>
            <a:r>
              <a:rPr lang="en-US" sz="2800" dirty="0"/>
              <a:t>The word “kind” in Gen 1:11 is not synonymous with species.</a:t>
            </a:r>
          </a:p>
          <a:p>
            <a:pPr marL="457200" indent="-457200">
              <a:buFont typeface="+mj-lt"/>
              <a:buAutoNum type="arabicPeriod"/>
            </a:pPr>
            <a:r>
              <a:rPr lang="en-US" sz="2800" dirty="0"/>
              <a:t>There may have been animal death before the Fall. </a:t>
            </a:r>
          </a:p>
          <a:p>
            <a:pPr marL="457200" indent="-457200">
              <a:buFont typeface="+mj-lt"/>
              <a:buAutoNum type="arabicPeriod"/>
            </a:pPr>
            <a:r>
              <a:rPr lang="en-US" sz="2800" dirty="0"/>
              <a:t>Only the word ‘bara’ must imply an absolute beginning.</a:t>
            </a:r>
          </a:p>
        </p:txBody>
      </p:sp>
    </p:spTree>
    <p:extLst>
      <p:ext uri="{BB962C8B-B14F-4D97-AF65-F5344CB8AC3E}">
        <p14:creationId xmlns:p14="http://schemas.microsoft.com/office/powerpoint/2010/main" val="207739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3F59-43A0-8342-91D0-C7A734A7621F}"/>
              </a:ext>
            </a:extLst>
          </p:cNvPr>
          <p:cNvSpPr>
            <a:spLocks noGrp="1"/>
          </p:cNvSpPr>
          <p:nvPr>
            <p:ph type="title"/>
          </p:nvPr>
        </p:nvSpPr>
        <p:spPr/>
        <p:txBody>
          <a:bodyPr/>
          <a:lstStyle/>
          <a:p>
            <a:r>
              <a:rPr lang="en-US" dirty="0"/>
              <a:t>Francis Schaeffer’s </a:t>
            </a:r>
            <a:br>
              <a:rPr lang="en-US" dirty="0"/>
            </a:br>
            <a:r>
              <a:rPr lang="en-US" dirty="0"/>
              <a:t>Freedoms and Limitations</a:t>
            </a:r>
          </a:p>
        </p:txBody>
      </p:sp>
      <p:sp>
        <p:nvSpPr>
          <p:cNvPr id="3" name="Content Placeholder 2">
            <a:extLst>
              <a:ext uri="{FF2B5EF4-FFF2-40B4-BE49-F238E27FC236}">
                <a16:creationId xmlns:a16="http://schemas.microsoft.com/office/drawing/2014/main" id="{46DB7F31-7FBB-8E40-A7A5-6575544F5325}"/>
              </a:ext>
            </a:extLst>
          </p:cNvPr>
          <p:cNvSpPr>
            <a:spLocks noGrp="1"/>
          </p:cNvSpPr>
          <p:nvPr>
            <p:ph idx="1"/>
          </p:nvPr>
        </p:nvSpPr>
        <p:spPr/>
        <p:txBody>
          <a:bodyPr>
            <a:normAutofit/>
          </a:bodyPr>
          <a:lstStyle/>
          <a:p>
            <a:pPr marL="0" indent="0">
              <a:buNone/>
            </a:pPr>
            <a:r>
              <a:rPr lang="en-US" sz="2800" i="1" dirty="0"/>
              <a:t>“I urge you again to remember that I am not saying that any of these positions are my own or that they will prove to be the case.  I am simply stating theoretical possibilities as we consider the correlations between what the Bible sets forth about cosmogony and what we can study from general revelation.”</a:t>
            </a:r>
            <a:r>
              <a:rPr lang="en-US" sz="2800" dirty="0"/>
              <a:t>  </a:t>
            </a:r>
            <a:br>
              <a:rPr lang="en-US" dirty="0"/>
            </a:br>
            <a:br>
              <a:rPr lang="en-US" dirty="0"/>
            </a:br>
            <a:r>
              <a:rPr lang="en-US" dirty="0"/>
              <a:t>Francis Schaeffer, No Final Conflict p33-34</a:t>
            </a:r>
          </a:p>
        </p:txBody>
      </p:sp>
    </p:spTree>
    <p:extLst>
      <p:ext uri="{BB962C8B-B14F-4D97-AF65-F5344CB8AC3E}">
        <p14:creationId xmlns:p14="http://schemas.microsoft.com/office/powerpoint/2010/main" val="13129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3F59-43A0-8342-91D0-C7A734A7621F}"/>
              </a:ext>
            </a:extLst>
          </p:cNvPr>
          <p:cNvSpPr>
            <a:spLocks noGrp="1"/>
          </p:cNvSpPr>
          <p:nvPr>
            <p:ph type="title"/>
          </p:nvPr>
        </p:nvSpPr>
        <p:spPr/>
        <p:txBody>
          <a:bodyPr/>
          <a:lstStyle/>
          <a:p>
            <a:r>
              <a:rPr lang="en-US" dirty="0"/>
              <a:t>Francis Schaeffer’s Limitations</a:t>
            </a:r>
          </a:p>
        </p:txBody>
      </p:sp>
      <p:sp>
        <p:nvSpPr>
          <p:cNvPr id="3" name="Content Placeholder 2">
            <a:extLst>
              <a:ext uri="{FF2B5EF4-FFF2-40B4-BE49-F238E27FC236}">
                <a16:creationId xmlns:a16="http://schemas.microsoft.com/office/drawing/2014/main" id="{46DB7F31-7FBB-8E40-A7A5-6575544F5325}"/>
              </a:ext>
            </a:extLst>
          </p:cNvPr>
          <p:cNvSpPr>
            <a:spLocks noGrp="1"/>
          </p:cNvSpPr>
          <p:nvPr>
            <p:ph idx="1"/>
          </p:nvPr>
        </p:nvSpPr>
        <p:spPr/>
        <p:txBody>
          <a:bodyPr>
            <a:normAutofit/>
          </a:bodyPr>
          <a:lstStyle/>
          <a:p>
            <a:pPr marL="457200" indent="-457200">
              <a:buFont typeface="+mj-lt"/>
              <a:buAutoNum type="arabicPeriod"/>
            </a:pPr>
            <a:r>
              <a:rPr lang="en-US" sz="2800" dirty="0"/>
              <a:t>Creation, Creation of Sentient Life, Creation of Man</a:t>
            </a:r>
          </a:p>
          <a:p>
            <a:pPr marL="457200" indent="-457200">
              <a:buFont typeface="+mj-lt"/>
              <a:buAutoNum type="arabicPeriod"/>
            </a:pPr>
            <a:r>
              <a:rPr lang="en-US" sz="2800" dirty="0"/>
              <a:t>Historical Adam and Eve</a:t>
            </a:r>
          </a:p>
          <a:p>
            <a:pPr marL="457200" indent="-457200">
              <a:buFont typeface="+mj-lt"/>
              <a:buAutoNum type="arabicPeriod"/>
            </a:pPr>
            <a:endParaRPr lang="en-US" dirty="0"/>
          </a:p>
        </p:txBody>
      </p:sp>
    </p:spTree>
    <p:extLst>
      <p:ext uri="{BB962C8B-B14F-4D97-AF65-F5344CB8AC3E}">
        <p14:creationId xmlns:p14="http://schemas.microsoft.com/office/powerpoint/2010/main" val="26100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7317-1F85-C845-A75D-0A80D355F5B2}"/>
              </a:ext>
            </a:extLst>
          </p:cNvPr>
          <p:cNvSpPr>
            <a:spLocks noGrp="1"/>
          </p:cNvSpPr>
          <p:nvPr>
            <p:ph type="title"/>
          </p:nvPr>
        </p:nvSpPr>
        <p:spPr/>
        <p:txBody>
          <a:bodyPr/>
          <a:lstStyle/>
          <a:p>
            <a:r>
              <a:rPr lang="en-US" dirty="0"/>
              <a:t>The Church Concentric Circle Model </a:t>
            </a:r>
          </a:p>
        </p:txBody>
      </p:sp>
      <p:graphicFrame>
        <p:nvGraphicFramePr>
          <p:cNvPr id="4" name="Content Placeholder 3">
            <a:extLst>
              <a:ext uri="{FF2B5EF4-FFF2-40B4-BE49-F238E27FC236}">
                <a16:creationId xmlns:a16="http://schemas.microsoft.com/office/drawing/2014/main" id="{374C8BBE-3DB1-854C-B7EA-6922B6A22F69}"/>
              </a:ext>
            </a:extLst>
          </p:cNvPr>
          <p:cNvGraphicFramePr>
            <a:graphicFrameLocks noGrp="1"/>
          </p:cNvGraphicFramePr>
          <p:nvPr>
            <p:ph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95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661B-E05B-A240-BC9E-45592A5E3DF1}"/>
              </a:ext>
            </a:extLst>
          </p:cNvPr>
          <p:cNvSpPr>
            <a:spLocks noGrp="1"/>
          </p:cNvSpPr>
          <p:nvPr>
            <p:ph type="title"/>
          </p:nvPr>
        </p:nvSpPr>
        <p:spPr/>
        <p:txBody>
          <a:bodyPr/>
          <a:lstStyle/>
          <a:p>
            <a:r>
              <a:rPr lang="en-US" dirty="0"/>
              <a:t>Historical Overview</a:t>
            </a:r>
          </a:p>
        </p:txBody>
      </p:sp>
    </p:spTree>
    <p:extLst>
      <p:ext uri="{BB962C8B-B14F-4D97-AF65-F5344CB8AC3E}">
        <p14:creationId xmlns:p14="http://schemas.microsoft.com/office/powerpoint/2010/main" val="93237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661B-E05B-A240-BC9E-45592A5E3DF1}"/>
              </a:ext>
            </a:extLst>
          </p:cNvPr>
          <p:cNvSpPr>
            <a:spLocks noGrp="1"/>
          </p:cNvSpPr>
          <p:nvPr>
            <p:ph type="title"/>
          </p:nvPr>
        </p:nvSpPr>
        <p:spPr/>
        <p:txBody>
          <a:bodyPr/>
          <a:lstStyle/>
          <a:p>
            <a:r>
              <a:rPr lang="en-US" dirty="0"/>
              <a:t>Historical Overview</a:t>
            </a:r>
          </a:p>
        </p:txBody>
      </p:sp>
      <p:sp>
        <p:nvSpPr>
          <p:cNvPr id="3" name="Content Placeholder 2">
            <a:extLst>
              <a:ext uri="{FF2B5EF4-FFF2-40B4-BE49-F238E27FC236}">
                <a16:creationId xmlns:a16="http://schemas.microsoft.com/office/drawing/2014/main" id="{D42D1213-72A9-B546-B9EA-B058BFA4F10D}"/>
              </a:ext>
            </a:extLst>
          </p:cNvPr>
          <p:cNvSpPr>
            <a:spLocks noGrp="1"/>
          </p:cNvSpPr>
          <p:nvPr>
            <p:ph idx="1"/>
          </p:nvPr>
        </p:nvSpPr>
        <p:spPr/>
        <p:txBody>
          <a:bodyPr/>
          <a:lstStyle/>
          <a:p>
            <a:pPr marL="0" indent="0">
              <a:buNone/>
            </a:pPr>
            <a:r>
              <a:rPr lang="en-US" sz="2800" dirty="0"/>
              <a:t>The use of "evening" and "morning" may be held to limit "day" to the solar day; but the frequent parabolic use of natural phenomena may warrant the conclusion that each creative "day" was a period of time marked off by a beginning and ending. </a:t>
            </a:r>
          </a:p>
          <a:p>
            <a:pPr marL="0" indent="0">
              <a:buNone/>
            </a:pPr>
            <a:endParaRPr lang="en-US" dirty="0"/>
          </a:p>
          <a:p>
            <a:pPr marL="0" indent="0">
              <a:buNone/>
            </a:pPr>
            <a:r>
              <a:rPr lang="en-US" dirty="0"/>
              <a:t>Scofield Reference Bible Note for Genesis 1:5 (1917 edition)</a:t>
            </a:r>
          </a:p>
        </p:txBody>
      </p:sp>
    </p:spTree>
    <p:extLst>
      <p:ext uri="{BB962C8B-B14F-4D97-AF65-F5344CB8AC3E}">
        <p14:creationId xmlns:p14="http://schemas.microsoft.com/office/powerpoint/2010/main" val="59501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8256</TotalTime>
  <Words>1523</Words>
  <Application>Microsoft Office PowerPoint</Application>
  <PresentationFormat>Widescreen</PresentationFormat>
  <Paragraphs>86</Paragraphs>
  <Slides>26</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26</vt:i4>
      </vt:variant>
    </vt:vector>
  </HeadingPairs>
  <TitlesOfParts>
    <vt:vector size="42" baseType="lpstr">
      <vt:lpstr>Arial</vt:lpstr>
      <vt:lpstr>Bookman Old Style</vt:lpstr>
      <vt:lpstr>Calibri</vt:lpstr>
      <vt:lpstr>Franklin Gothic Book</vt:lpstr>
      <vt:lpstr>Gill Sans MT</vt:lpstr>
      <vt:lpstr>Wingdings 2</vt:lpstr>
      <vt:lpstr>8_WJB1</vt:lpstr>
      <vt:lpstr>1_WJB1</vt:lpstr>
      <vt:lpstr>Deluxe</vt:lpstr>
      <vt:lpstr>9_WJB1</vt:lpstr>
      <vt:lpstr>10_WJB1</vt:lpstr>
      <vt:lpstr>11_WJB1</vt:lpstr>
      <vt:lpstr>12_WJB1</vt:lpstr>
      <vt:lpstr>13_WJB1</vt:lpstr>
      <vt:lpstr>14_WJB1</vt:lpstr>
      <vt:lpstr>Crop</vt:lpstr>
      <vt:lpstr>Genesis 1-11</vt:lpstr>
      <vt:lpstr>PowerPoint Presentation</vt:lpstr>
      <vt:lpstr>Francis Schaeffer’s  Freedoms and Limitations</vt:lpstr>
      <vt:lpstr>Francis Schaeffer’s Freedoms</vt:lpstr>
      <vt:lpstr>Francis Schaeffer’s  Freedoms and Limitations</vt:lpstr>
      <vt:lpstr>Francis Schaeffer’s Limitations</vt:lpstr>
      <vt:lpstr>The Church Concentric Circle Model </vt:lpstr>
      <vt:lpstr>Historical Overview</vt:lpstr>
      <vt:lpstr>Historical Overview</vt:lpstr>
      <vt:lpstr>PowerPoint Presentation</vt:lpstr>
      <vt:lpstr>Copernican Revolution</vt:lpstr>
      <vt:lpstr>Copernican Revolution</vt:lpstr>
      <vt:lpstr>Copernican Revolution</vt:lpstr>
      <vt:lpstr>Augustine on Genesis</vt:lpstr>
      <vt:lpstr>Augustine on Genesis</vt:lpstr>
      <vt:lpstr>Augustine on Genesis</vt:lpstr>
      <vt:lpstr>Augustine on Genesis</vt:lpstr>
      <vt:lpstr>Augustine on Genesis</vt:lpstr>
      <vt:lpstr>Augustine on Genesis</vt:lpstr>
      <vt:lpstr>Recent Scholarship on Genesis 1-11</vt:lpstr>
      <vt:lpstr>Recent Scholarship on Genesis 1-11</vt:lpstr>
      <vt:lpstr>Fundamentals in Genesis 1-11</vt:lpstr>
      <vt:lpstr>Fundamentals in Genesis 1-11</vt:lpstr>
      <vt:lpstr>Fundementals in Genesis 1-11</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450</cp:revision>
  <cp:lastPrinted>2021-10-03T12:30:28Z</cp:lastPrinted>
  <dcterms:created xsi:type="dcterms:W3CDTF">2021-01-08T23:52:50Z</dcterms:created>
  <dcterms:modified xsi:type="dcterms:W3CDTF">2021-11-28T20:09:15Z</dcterms:modified>
</cp:coreProperties>
</file>