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  <p:sldMasterId id="2147483825" r:id="rId2"/>
    <p:sldMasterId id="2147483835" r:id="rId3"/>
    <p:sldMasterId id="2147483845" r:id="rId4"/>
    <p:sldMasterId id="2147483872" r:id="rId5"/>
    <p:sldMasterId id="2147483875" r:id="rId6"/>
    <p:sldMasterId id="2147483880" r:id="rId7"/>
    <p:sldMasterId id="2147483885" r:id="rId8"/>
    <p:sldMasterId id="2147483888" r:id="rId9"/>
    <p:sldMasterId id="2147483891" r:id="rId10"/>
  </p:sldMasterIdLst>
  <p:notesMasterIdLst>
    <p:notesMasterId r:id="rId19"/>
  </p:notesMasterIdLst>
  <p:handoutMasterIdLst>
    <p:handoutMasterId r:id="rId20"/>
  </p:handoutMasterIdLst>
  <p:sldIdLst>
    <p:sldId id="4370" r:id="rId11"/>
    <p:sldId id="4376" r:id="rId12"/>
    <p:sldId id="4378" r:id="rId13"/>
    <p:sldId id="4699" r:id="rId14"/>
    <p:sldId id="4675" r:id="rId15"/>
    <p:sldId id="4676" r:id="rId16"/>
    <p:sldId id="4700" r:id="rId17"/>
    <p:sldId id="4677" r:id="rId1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4370"/>
            <p14:sldId id="4376"/>
            <p14:sldId id="4378"/>
            <p14:sldId id="4699"/>
            <p14:sldId id="4675"/>
            <p14:sldId id="4676"/>
            <p14:sldId id="4700"/>
            <p14:sldId id="46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E79"/>
    <a:srgbClr val="FF2600"/>
    <a:srgbClr val="BB62C7"/>
    <a:srgbClr val="0DB079"/>
    <a:srgbClr val="11B098"/>
    <a:srgbClr val="3E4957"/>
    <a:srgbClr val="00FDFF"/>
    <a:srgbClr val="F545BC"/>
    <a:srgbClr val="1F087F"/>
    <a:srgbClr val="CA91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7F94A8-3941-4740-A1D8-72AF7A04C441}" v="3" dt="2021-09-19T13:18:12.0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843" autoAdjust="0"/>
    <p:restoredTop sz="95070" autoAdjust="0"/>
  </p:normalViewPr>
  <p:slideViewPr>
    <p:cSldViewPr>
      <p:cViewPr varScale="1">
        <p:scale>
          <a:sx n="93" d="100"/>
          <a:sy n="93" d="100"/>
        </p:scale>
        <p:origin x="216" y="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Miles" userId="c3de303dcba1b2ee" providerId="LiveId" clId="{ED7F94A8-3941-4740-A1D8-72AF7A04C441}"/>
    <pc:docChg chg="addSld delSld modSld sldOrd delMainMaster modSection">
      <pc:chgData name="Joshua Miles" userId="c3de303dcba1b2ee" providerId="LiveId" clId="{ED7F94A8-3941-4740-A1D8-72AF7A04C441}" dt="2021-09-19T13:18:55.040" v="7" actId="47"/>
      <pc:docMkLst>
        <pc:docMk/>
      </pc:docMkLst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15573498" sldId="256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2963103515" sldId="256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66439065" sldId="257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599083862" sldId="257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1990138412" sldId="25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697689025" sldId="25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261547029" sldId="259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3860119884" sldId="259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188808387" sldId="260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80463220" sldId="260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1880931135" sldId="261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472425495" sldId="263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70826170" sldId="264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02335850" sldId="497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794535898" sldId="49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2601284" sldId="499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244367635" sldId="500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739487976" sldId="501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916106380" sldId="502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1927404509" sldId="3743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4198925876" sldId="3744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1974361179" sldId="3745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2944028895" sldId="3746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913067968" sldId="3747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694821583" sldId="3748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3647461408" sldId="3749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170186221" sldId="3752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3587232566" sldId="3753"/>
        </pc:sldMkLst>
      </pc:sldChg>
      <pc:sldChg chg="ord">
        <pc:chgData name="Joshua Miles" userId="c3de303dcba1b2ee" providerId="LiveId" clId="{ED7F94A8-3941-4740-A1D8-72AF7A04C441}" dt="2021-09-19T13:18:43.803" v="6"/>
        <pc:sldMkLst>
          <pc:docMk/>
          <pc:sldMk cId="4185810558" sldId="4605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258034692" sldId="4607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252172062" sldId="460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190052373" sldId="4609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269820627" sldId="4610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453764445" sldId="4611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509377414" sldId="4612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905280543" sldId="4613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26343426" sldId="4614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101747748" sldId="4615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34883883" sldId="4616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487439355" sldId="4617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125779274" sldId="461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412467143" sldId="4619"/>
        </pc:sldMkLst>
      </pc:sldChg>
      <pc:sldChg chg="del ord">
        <pc:chgData name="Joshua Miles" userId="c3de303dcba1b2ee" providerId="LiveId" clId="{ED7F94A8-3941-4740-A1D8-72AF7A04C441}" dt="2021-09-19T13:18:55.040" v="7" actId="47"/>
        <pc:sldMkLst>
          <pc:docMk/>
          <pc:sldMk cId="3572139966" sldId="4620"/>
        </pc:sldMkLst>
      </pc:sldChg>
      <pc:sldChg chg="del">
        <pc:chgData name="Joshua Miles" userId="c3de303dcba1b2ee" providerId="LiveId" clId="{ED7F94A8-3941-4740-A1D8-72AF7A04C441}" dt="2021-09-19T13:18:55.040" v="7" actId="47"/>
        <pc:sldMkLst>
          <pc:docMk/>
          <pc:sldMk cId="1676307084" sldId="4621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3635688576" sldId="4622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867417585" sldId="4623"/>
        </pc:sldMkLst>
      </pc:sldChg>
      <pc:sldMasterChg chg="del delSldLayout">
        <pc:chgData name="Joshua Miles" userId="c3de303dcba1b2ee" providerId="LiveId" clId="{ED7F94A8-3941-4740-A1D8-72AF7A04C441}" dt="2021-09-19T13:15:52.450" v="0" actId="47"/>
        <pc:sldMasterMkLst>
          <pc:docMk/>
          <pc:sldMasterMk cId="99983493" sldId="2147483886"/>
        </pc:sldMasterMkLst>
        <pc:sldLayoutChg chg="del">
          <pc:chgData name="Joshua Miles" userId="c3de303dcba1b2ee" providerId="LiveId" clId="{ED7F94A8-3941-4740-A1D8-72AF7A04C441}" dt="2021-09-19T13:15:52.450" v="0" actId="47"/>
          <pc:sldLayoutMkLst>
            <pc:docMk/>
            <pc:sldMasterMk cId="99983493" sldId="2147483886"/>
            <pc:sldLayoutMk cId="1232913789" sldId="2147483887"/>
          </pc:sldLayoutMkLst>
        </pc:sldLayoutChg>
      </pc:sldMasterChg>
      <pc:sldMasterChg chg="del delSldLayout">
        <pc:chgData name="Joshua Miles" userId="c3de303dcba1b2ee" providerId="LiveId" clId="{ED7F94A8-3941-4740-A1D8-72AF7A04C441}" dt="2021-09-19T13:15:52.450" v="0" actId="47"/>
        <pc:sldMasterMkLst>
          <pc:docMk/>
          <pc:sldMasterMk cId="2090239391" sldId="2147483888"/>
        </pc:sldMasterMkLst>
        <pc:sldLayoutChg chg="del">
          <pc:chgData name="Joshua Miles" userId="c3de303dcba1b2ee" providerId="LiveId" clId="{ED7F94A8-3941-4740-A1D8-72AF7A04C441}" dt="2021-09-19T13:15:52.450" v="0" actId="47"/>
          <pc:sldLayoutMkLst>
            <pc:docMk/>
            <pc:sldMasterMk cId="2090239391" sldId="2147483888"/>
            <pc:sldLayoutMk cId="2364911053" sldId="2147483889"/>
          </pc:sldLayoutMkLst>
        </pc:sldLayoutChg>
      </pc:sldMasterChg>
      <pc:sldMasterChg chg="del delSldLayout">
        <pc:chgData name="Joshua Miles" userId="c3de303dcba1b2ee" providerId="LiveId" clId="{ED7F94A8-3941-4740-A1D8-72AF7A04C441}" dt="2021-09-19T13:15:52.450" v="0" actId="47"/>
        <pc:sldMasterMkLst>
          <pc:docMk/>
          <pc:sldMasterMk cId="1844463003" sldId="2147483890"/>
        </pc:sldMasterMkLst>
        <pc:sldLayoutChg chg="del">
          <pc:chgData name="Joshua Miles" userId="c3de303dcba1b2ee" providerId="LiveId" clId="{ED7F94A8-3941-4740-A1D8-72AF7A04C441}" dt="2021-09-19T13:15:52.450" v="0" actId="47"/>
          <pc:sldLayoutMkLst>
            <pc:docMk/>
            <pc:sldMasterMk cId="1844463003" sldId="2147483890"/>
            <pc:sldLayoutMk cId="1524878381" sldId="214748389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2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2"/>
            <a:ext cx="12192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70560" y="2775745"/>
            <a:ext cx="109728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66752" y="1559720"/>
            <a:ext cx="68072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74191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55817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990600"/>
            <a:ext cx="103632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352677"/>
            <a:ext cx="103632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26239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 tIns="9144" bIns="9144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57649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  <a:effectLst/>
        </p:spPr>
        <p:txBody>
          <a:bodyPr tIns="9144" bIns="9144" anchor="b">
            <a:normAutofit/>
          </a:bodyPr>
          <a:lstStyle>
            <a:lvl1pPr>
              <a:defRPr sz="40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07002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342163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440"/>
            <a:ext cx="10972800" cy="690560"/>
          </a:xfrm>
        </p:spPr>
        <p:txBody>
          <a:bodyPr tIns="0" bIns="0" anchor="b">
            <a:normAutofit/>
          </a:bodyPr>
          <a:lstStyle>
            <a:lvl1pPr algn="l">
              <a:buNone/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133856"/>
            <a:ext cx="34544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133472"/>
            <a:ext cx="70104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B912-3C1D-4056-A8C3-D1C28246EBAF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1475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8000" y="381000"/>
            <a:ext cx="11277600" cy="57912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2000"/>
              </a:spcAft>
              <a:defRPr sz="3600"/>
            </a:lvl1pPr>
            <a:lvl2pPr>
              <a:spcBef>
                <a:spcPts val="0"/>
              </a:spcBef>
              <a:spcAft>
                <a:spcPts val="2000"/>
              </a:spcAft>
              <a:defRPr sz="3600"/>
            </a:lvl2pPr>
            <a:lvl3pPr>
              <a:spcBef>
                <a:spcPts val="0"/>
              </a:spcBef>
              <a:defRPr sz="3400"/>
            </a:lvl3pPr>
            <a:lvl4pPr>
              <a:spcBef>
                <a:spcPts val="0"/>
              </a:spcBef>
              <a:defRPr sz="3400"/>
            </a:lvl4pPr>
            <a:lvl5pPr>
              <a:spcBef>
                <a:spcPts val="0"/>
              </a:spcBef>
              <a:defRPr sz="3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4793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EAC5-4482-E74D-AF1E-E4A190EBD422}" type="datetime1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9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C8A-C51C-465B-9EAC-54AF508F6415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9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1208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01302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12192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12192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10972800" cy="4999037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6416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51200" y="6356351"/>
            <a:ext cx="38608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356351"/>
            <a:ext cx="7112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81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</p:sldLayoutIdLst>
  <p:transition spd="med"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sz="40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Tx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1740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61086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52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15744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79642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BX: The Pentateuch — Vineyard Church">
            <a:extLst>
              <a:ext uri="{FF2B5EF4-FFF2-40B4-BE49-F238E27FC236}">
                <a16:creationId xmlns:a16="http://schemas.microsoft.com/office/drawing/2014/main" id="{567D2F23-CB9E-2849-9E24-7DF72B961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255" y="152400"/>
            <a:ext cx="5471491" cy="2057400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Outline of Pentateuch - Genesis through Deuteronomy Bible Study.">
            <a:extLst>
              <a:ext uri="{FF2B5EF4-FFF2-40B4-BE49-F238E27FC236}">
                <a16:creationId xmlns:a16="http://schemas.microsoft.com/office/drawing/2014/main" id="{904DF89A-6220-484F-8308-EA578BE52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255" y="2243559"/>
            <a:ext cx="5471491" cy="4103618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57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B007A-D7F2-C948-B0D2-56B83BD0D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Purposeful stories retelling historical events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5F5B2BE-5668-6B43-8738-8CB5B51B9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420" y="280391"/>
            <a:ext cx="5609161" cy="314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91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DF4B97-2C6B-B64A-B586-ED8B72B24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Biblical narratives consist of</a:t>
            </a:r>
          </a:p>
          <a:p>
            <a:r>
              <a:rPr lang="en-US" dirty="0"/>
              <a:t>	• A scene</a:t>
            </a:r>
          </a:p>
          <a:p>
            <a:r>
              <a:rPr lang="en-US" dirty="0"/>
              <a:t>	• A plot</a:t>
            </a:r>
          </a:p>
          <a:p>
            <a:r>
              <a:rPr lang="en-US" dirty="0"/>
              <a:t>	• A plot resolution</a:t>
            </a:r>
          </a:p>
          <a:p>
            <a:r>
              <a:rPr lang="en-US" dirty="0"/>
              <a:t>	• Characters</a:t>
            </a:r>
          </a:p>
          <a:p>
            <a:r>
              <a:rPr lang="en-US" dirty="0"/>
              <a:t>	• Dialogue</a:t>
            </a:r>
          </a:p>
          <a:p>
            <a:r>
              <a:rPr lang="en-US" dirty="0"/>
              <a:t>	• The narrator</a:t>
            </a:r>
          </a:p>
        </p:txBody>
      </p:sp>
    </p:spTree>
    <p:extLst>
      <p:ext uri="{BB962C8B-B14F-4D97-AF65-F5344CB8AC3E}">
        <p14:creationId xmlns:p14="http://schemas.microsoft.com/office/powerpoint/2010/main" val="345188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39280D-E20A-E14C-A6F7-E2CBEC40D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The 3 levels of an OT narrative</a:t>
            </a:r>
          </a:p>
          <a:p>
            <a:r>
              <a:rPr lang="en-US" dirty="0"/>
              <a:t>	• 3</a:t>
            </a:r>
            <a:r>
              <a:rPr lang="en-US" baseline="30000" dirty="0"/>
              <a:t>rd</a:t>
            </a:r>
            <a:r>
              <a:rPr lang="en-US" dirty="0"/>
              <a:t> – The grand story of redemption history</a:t>
            </a:r>
          </a:p>
          <a:p>
            <a:r>
              <a:rPr lang="en-US" dirty="0"/>
              <a:t>	• 2</a:t>
            </a:r>
            <a:r>
              <a:rPr lang="en-US" baseline="30000" dirty="0"/>
              <a:t>nd</a:t>
            </a:r>
            <a:r>
              <a:rPr lang="en-US" dirty="0"/>
              <a:t> – The story of God’s covenant people</a:t>
            </a:r>
          </a:p>
          <a:p>
            <a:r>
              <a:rPr lang="en-US" dirty="0"/>
              <a:t>	• 1</a:t>
            </a:r>
            <a:r>
              <a:rPr lang="en-US" baseline="30000" dirty="0"/>
              <a:t>st</a:t>
            </a:r>
            <a:r>
              <a:rPr lang="en-US" dirty="0"/>
              <a:t> – The story of the event itself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1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52BBAF-6116-D644-96AE-3EADDAA23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ABRAM IN EGYPT</a:t>
            </a:r>
          </a:p>
          <a:p>
            <a:pPr algn="ctr"/>
            <a:r>
              <a:rPr lang="en-US" b="1" dirty="0"/>
              <a:t>(Sarai Rescued from Pharoah)</a:t>
            </a:r>
          </a:p>
          <a:p>
            <a:pPr algn="ctr"/>
            <a:r>
              <a:rPr lang="en-US" dirty="0"/>
              <a:t>Genesis 12:10-20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8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52BBAF-6116-D644-96AE-3EADDAA23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ABRAHAM IN NEGEV</a:t>
            </a:r>
          </a:p>
          <a:p>
            <a:pPr algn="ctr"/>
            <a:r>
              <a:rPr lang="en-US" b="1" dirty="0"/>
              <a:t>(Sarah Rescued from Abimelech of </a:t>
            </a:r>
            <a:r>
              <a:rPr lang="en-US" b="1" dirty="0" err="1"/>
              <a:t>Gerar</a:t>
            </a:r>
            <a:r>
              <a:rPr lang="en-US" b="1" dirty="0"/>
              <a:t>)</a:t>
            </a:r>
          </a:p>
          <a:p>
            <a:pPr algn="ctr"/>
            <a:r>
              <a:rPr lang="en-US" dirty="0"/>
              <a:t>Genesis 20:1-18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12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39280D-E20A-E14C-A6F7-E2CBEC40D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The 3 levels of an OT narrative</a:t>
            </a:r>
          </a:p>
          <a:p>
            <a:r>
              <a:rPr lang="en-US" dirty="0"/>
              <a:t>	• 3</a:t>
            </a:r>
            <a:r>
              <a:rPr lang="en-US" baseline="30000" dirty="0"/>
              <a:t>rd</a:t>
            </a:r>
            <a:r>
              <a:rPr lang="en-US" dirty="0"/>
              <a:t> – The grand story of redemption history</a:t>
            </a:r>
          </a:p>
          <a:p>
            <a:r>
              <a:rPr lang="en-US" dirty="0"/>
              <a:t>	• 2</a:t>
            </a:r>
            <a:r>
              <a:rPr lang="en-US" baseline="30000" dirty="0"/>
              <a:t>nd</a:t>
            </a:r>
            <a:r>
              <a:rPr lang="en-US" dirty="0"/>
              <a:t> – The story of God’s covenant people</a:t>
            </a:r>
          </a:p>
          <a:p>
            <a:r>
              <a:rPr lang="en-US" dirty="0"/>
              <a:t>	• 1</a:t>
            </a:r>
            <a:r>
              <a:rPr lang="en-US" baseline="30000" dirty="0"/>
              <a:t>st</a:t>
            </a:r>
            <a:r>
              <a:rPr lang="en-US" dirty="0"/>
              <a:t> – The story of the event itself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3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52BBAF-6116-D644-96AE-3EADDAA23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ISAAC IN GERAR</a:t>
            </a:r>
          </a:p>
          <a:p>
            <a:pPr algn="ctr"/>
            <a:r>
              <a:rPr lang="en-US" b="1" dirty="0"/>
              <a:t>(Rebekah Rescued from </a:t>
            </a:r>
            <a:r>
              <a:rPr lang="en-US" b="1" dirty="0" err="1"/>
              <a:t>Gerar’s</a:t>
            </a:r>
            <a:r>
              <a:rPr lang="en-US" b="1" dirty="0"/>
              <a:t> Inhabitants)</a:t>
            </a:r>
          </a:p>
          <a:p>
            <a:pPr algn="ctr"/>
            <a:r>
              <a:rPr lang="en-US" dirty="0"/>
              <a:t>Genesis 26:1-11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8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6_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4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lux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8159</TotalTime>
  <Words>142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Arial</vt:lpstr>
      <vt:lpstr>Bookman Old Style</vt:lpstr>
      <vt:lpstr>Calibri</vt:lpstr>
      <vt:lpstr>Gill Sans MT</vt:lpstr>
      <vt:lpstr>Wingdings 2</vt:lpstr>
      <vt:lpstr>6_WJB1</vt:lpstr>
      <vt:lpstr>8_WJB1</vt:lpstr>
      <vt:lpstr>1_WJB1</vt:lpstr>
      <vt:lpstr>Deluxe</vt:lpstr>
      <vt:lpstr>9_WJB1</vt:lpstr>
      <vt:lpstr>10_WJB1</vt:lpstr>
      <vt:lpstr>11_WJB1</vt:lpstr>
      <vt:lpstr>12_WJB1</vt:lpstr>
      <vt:lpstr>13_WJB1</vt:lpstr>
      <vt:lpstr>14_WJB1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443</cp:revision>
  <cp:lastPrinted>2021-10-03T12:30:28Z</cp:lastPrinted>
  <dcterms:created xsi:type="dcterms:W3CDTF">2021-01-08T23:52:50Z</dcterms:created>
  <dcterms:modified xsi:type="dcterms:W3CDTF">2021-11-22T16:56:51Z</dcterms:modified>
</cp:coreProperties>
</file>