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  <p:sldMasterId id="2147483835" r:id="rId2"/>
    <p:sldMasterId id="2147483845" r:id="rId3"/>
    <p:sldMasterId id="2147483872" r:id="rId4"/>
    <p:sldMasterId id="2147483875" r:id="rId5"/>
    <p:sldMasterId id="2147483880" r:id="rId6"/>
    <p:sldMasterId id="2147483885" r:id="rId7"/>
    <p:sldMasterId id="2147483888" r:id="rId8"/>
    <p:sldMasterId id="2147483891" r:id="rId9"/>
  </p:sldMasterIdLst>
  <p:notesMasterIdLst>
    <p:notesMasterId r:id="rId43"/>
  </p:notesMasterIdLst>
  <p:handoutMasterIdLst>
    <p:handoutMasterId r:id="rId44"/>
  </p:handoutMasterIdLst>
  <p:sldIdLst>
    <p:sldId id="4482" r:id="rId10"/>
    <p:sldId id="4498" r:id="rId11"/>
    <p:sldId id="4485" r:id="rId12"/>
    <p:sldId id="4484" r:id="rId13"/>
    <p:sldId id="4458" r:id="rId14"/>
    <p:sldId id="4499" r:id="rId15"/>
    <p:sldId id="4459" r:id="rId16"/>
    <p:sldId id="4457" r:id="rId17"/>
    <p:sldId id="4487" r:id="rId18"/>
    <p:sldId id="4486" r:id="rId19"/>
    <p:sldId id="4489" r:id="rId20"/>
    <p:sldId id="4490" r:id="rId21"/>
    <p:sldId id="4460" r:id="rId22"/>
    <p:sldId id="4461" r:id="rId23"/>
    <p:sldId id="4462" r:id="rId24"/>
    <p:sldId id="4464" r:id="rId25"/>
    <p:sldId id="4451" r:id="rId26"/>
    <p:sldId id="4456" r:id="rId27"/>
    <p:sldId id="4470" r:id="rId28"/>
    <p:sldId id="4469" r:id="rId29"/>
    <p:sldId id="4471" r:id="rId30"/>
    <p:sldId id="4452" r:id="rId31"/>
    <p:sldId id="4473" r:id="rId32"/>
    <p:sldId id="4475" r:id="rId33"/>
    <p:sldId id="4478" r:id="rId34"/>
    <p:sldId id="4500" r:id="rId35"/>
    <p:sldId id="4501" r:id="rId36"/>
    <p:sldId id="4477" r:id="rId37"/>
    <p:sldId id="4493" r:id="rId38"/>
    <p:sldId id="4494" r:id="rId39"/>
    <p:sldId id="4497" r:id="rId40"/>
    <p:sldId id="4472" r:id="rId41"/>
    <p:sldId id="4481" r:id="rId42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9B238D-AB4B-443B-AE74-6B7E606E67C7}">
          <p14:sldIdLst>
            <p14:sldId id="4482"/>
            <p14:sldId id="4498"/>
            <p14:sldId id="4485"/>
            <p14:sldId id="4484"/>
            <p14:sldId id="4458"/>
            <p14:sldId id="4499"/>
            <p14:sldId id="4459"/>
            <p14:sldId id="4457"/>
            <p14:sldId id="4487"/>
            <p14:sldId id="4486"/>
            <p14:sldId id="4489"/>
            <p14:sldId id="4490"/>
            <p14:sldId id="4460"/>
            <p14:sldId id="4461"/>
            <p14:sldId id="4462"/>
            <p14:sldId id="4464"/>
            <p14:sldId id="4451"/>
            <p14:sldId id="4456"/>
            <p14:sldId id="4470"/>
            <p14:sldId id="4469"/>
            <p14:sldId id="4471"/>
            <p14:sldId id="4452"/>
            <p14:sldId id="4473"/>
            <p14:sldId id="4475"/>
            <p14:sldId id="4478"/>
            <p14:sldId id="4500"/>
            <p14:sldId id="4501"/>
            <p14:sldId id="4477"/>
            <p14:sldId id="4493"/>
            <p14:sldId id="4494"/>
            <p14:sldId id="4497"/>
            <p14:sldId id="4472"/>
            <p14:sldId id="4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79"/>
    <a:srgbClr val="FF2600"/>
    <a:srgbClr val="BB62C7"/>
    <a:srgbClr val="0DB079"/>
    <a:srgbClr val="11B098"/>
    <a:srgbClr val="3E4957"/>
    <a:srgbClr val="00FDFF"/>
    <a:srgbClr val="F545BC"/>
    <a:srgbClr val="1F087F"/>
    <a:srgbClr val="CA91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7F94A8-3941-4740-A1D8-72AF7A04C441}" v="3" dt="2021-09-19T13:18:12.0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394" autoAdjust="0"/>
    <p:restoredTop sz="95070" autoAdjust="0"/>
  </p:normalViewPr>
  <p:slideViewPr>
    <p:cSldViewPr>
      <p:cViewPr varScale="1">
        <p:scale>
          <a:sx n="68" d="100"/>
          <a:sy n="68" d="100"/>
        </p:scale>
        <p:origin x="27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747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6"/>
    </p:cViewPr>
  </p:sorterViewPr>
  <p:notesViewPr>
    <p:cSldViewPr>
      <p:cViewPr varScale="1">
        <p:scale>
          <a:sx n="62" d="100"/>
          <a:sy n="62" d="100"/>
        </p:scale>
        <p:origin x="-1674" y="-8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microsoft.com/office/2016/11/relationships/changesInfo" Target="changesInfos/changesInfo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ua Miles" userId="c3de303dcba1b2ee" providerId="LiveId" clId="{ED7F94A8-3941-4740-A1D8-72AF7A04C441}"/>
    <pc:docChg chg="addSld delSld modSld sldOrd delMainMaster modSection">
      <pc:chgData name="Joshua Miles" userId="c3de303dcba1b2ee" providerId="LiveId" clId="{ED7F94A8-3941-4740-A1D8-72AF7A04C441}" dt="2021-09-19T13:18:55.040" v="7" actId="47"/>
      <pc:docMkLst>
        <pc:docMk/>
      </pc:docMkLst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915573498" sldId="256"/>
        </pc:sldMkLst>
      </pc:sldChg>
      <pc:sldChg chg="add">
        <pc:chgData name="Joshua Miles" userId="c3de303dcba1b2ee" providerId="LiveId" clId="{ED7F94A8-3941-4740-A1D8-72AF7A04C441}" dt="2021-09-19T13:18:12.073" v="3"/>
        <pc:sldMkLst>
          <pc:docMk/>
          <pc:sldMk cId="2963103515" sldId="256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66439065" sldId="257"/>
        </pc:sldMkLst>
      </pc:sldChg>
      <pc:sldChg chg="add">
        <pc:chgData name="Joshua Miles" userId="c3de303dcba1b2ee" providerId="LiveId" clId="{ED7F94A8-3941-4740-A1D8-72AF7A04C441}" dt="2021-09-19T13:18:12.073" v="3"/>
        <pc:sldMkLst>
          <pc:docMk/>
          <pc:sldMk cId="599083862" sldId="257"/>
        </pc:sldMkLst>
      </pc:sldChg>
      <pc:sldChg chg="add">
        <pc:chgData name="Joshua Miles" userId="c3de303dcba1b2ee" providerId="LiveId" clId="{ED7F94A8-3941-4740-A1D8-72AF7A04C441}" dt="2021-09-19T13:18:12.073" v="3"/>
        <pc:sldMkLst>
          <pc:docMk/>
          <pc:sldMk cId="1990138412" sldId="258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697689025" sldId="258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3261547029" sldId="259"/>
        </pc:sldMkLst>
      </pc:sldChg>
      <pc:sldChg chg="add">
        <pc:chgData name="Joshua Miles" userId="c3de303dcba1b2ee" providerId="LiveId" clId="{ED7F94A8-3941-4740-A1D8-72AF7A04C441}" dt="2021-09-19T13:18:12.073" v="3"/>
        <pc:sldMkLst>
          <pc:docMk/>
          <pc:sldMk cId="3860119884" sldId="259"/>
        </pc:sldMkLst>
      </pc:sldChg>
      <pc:sldChg chg="add">
        <pc:chgData name="Joshua Miles" userId="c3de303dcba1b2ee" providerId="LiveId" clId="{ED7F94A8-3941-4740-A1D8-72AF7A04C441}" dt="2021-09-19T13:18:12.073" v="3"/>
        <pc:sldMkLst>
          <pc:docMk/>
          <pc:sldMk cId="188808387" sldId="260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980463220" sldId="260"/>
        </pc:sldMkLst>
      </pc:sldChg>
      <pc:sldChg chg="add">
        <pc:chgData name="Joshua Miles" userId="c3de303dcba1b2ee" providerId="LiveId" clId="{ED7F94A8-3941-4740-A1D8-72AF7A04C441}" dt="2021-09-19T13:18:12.073" v="3"/>
        <pc:sldMkLst>
          <pc:docMk/>
          <pc:sldMk cId="1880931135" sldId="261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1472425495" sldId="263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370826170" sldId="264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02335850" sldId="497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1794535898" sldId="498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92601284" sldId="499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4244367635" sldId="500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739487976" sldId="501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1916106380" sldId="502"/>
        </pc:sldMkLst>
      </pc:sldChg>
      <pc:sldChg chg="del">
        <pc:chgData name="Joshua Miles" userId="c3de303dcba1b2ee" providerId="LiveId" clId="{ED7F94A8-3941-4740-A1D8-72AF7A04C441}" dt="2021-09-19T13:18:15.728" v="4" actId="47"/>
        <pc:sldMkLst>
          <pc:docMk/>
          <pc:sldMk cId="1927404509" sldId="3743"/>
        </pc:sldMkLst>
      </pc:sldChg>
      <pc:sldChg chg="del">
        <pc:chgData name="Joshua Miles" userId="c3de303dcba1b2ee" providerId="LiveId" clId="{ED7F94A8-3941-4740-A1D8-72AF7A04C441}" dt="2021-09-19T13:18:15.728" v="4" actId="47"/>
        <pc:sldMkLst>
          <pc:docMk/>
          <pc:sldMk cId="4198925876" sldId="3744"/>
        </pc:sldMkLst>
      </pc:sldChg>
      <pc:sldChg chg="add del">
        <pc:chgData name="Joshua Miles" userId="c3de303dcba1b2ee" providerId="LiveId" clId="{ED7F94A8-3941-4740-A1D8-72AF7A04C441}" dt="2021-09-19T13:17:08.940" v="2"/>
        <pc:sldMkLst>
          <pc:docMk/>
          <pc:sldMk cId="1974361179" sldId="3745"/>
        </pc:sldMkLst>
      </pc:sldChg>
      <pc:sldChg chg="add del">
        <pc:chgData name="Joshua Miles" userId="c3de303dcba1b2ee" providerId="LiveId" clId="{ED7F94A8-3941-4740-A1D8-72AF7A04C441}" dt="2021-09-19T13:17:08.940" v="2"/>
        <pc:sldMkLst>
          <pc:docMk/>
          <pc:sldMk cId="2944028895" sldId="3746"/>
        </pc:sldMkLst>
      </pc:sldChg>
      <pc:sldChg chg="add del">
        <pc:chgData name="Joshua Miles" userId="c3de303dcba1b2ee" providerId="LiveId" clId="{ED7F94A8-3941-4740-A1D8-72AF7A04C441}" dt="2021-09-19T13:17:08.940" v="2"/>
        <pc:sldMkLst>
          <pc:docMk/>
          <pc:sldMk cId="913067968" sldId="3747"/>
        </pc:sldMkLst>
      </pc:sldChg>
      <pc:sldChg chg="add del">
        <pc:chgData name="Joshua Miles" userId="c3de303dcba1b2ee" providerId="LiveId" clId="{ED7F94A8-3941-4740-A1D8-72AF7A04C441}" dt="2021-09-19T13:17:08.940" v="2"/>
        <pc:sldMkLst>
          <pc:docMk/>
          <pc:sldMk cId="694821583" sldId="3748"/>
        </pc:sldMkLst>
      </pc:sldChg>
      <pc:sldChg chg="del">
        <pc:chgData name="Joshua Miles" userId="c3de303dcba1b2ee" providerId="LiveId" clId="{ED7F94A8-3941-4740-A1D8-72AF7A04C441}" dt="2021-09-19T13:18:15.728" v="4" actId="47"/>
        <pc:sldMkLst>
          <pc:docMk/>
          <pc:sldMk cId="3647461408" sldId="3749"/>
        </pc:sldMkLst>
      </pc:sldChg>
      <pc:sldChg chg="del">
        <pc:chgData name="Joshua Miles" userId="c3de303dcba1b2ee" providerId="LiveId" clId="{ED7F94A8-3941-4740-A1D8-72AF7A04C441}" dt="2021-09-19T13:18:15.728" v="4" actId="47"/>
        <pc:sldMkLst>
          <pc:docMk/>
          <pc:sldMk cId="170186221" sldId="3752"/>
        </pc:sldMkLst>
      </pc:sldChg>
      <pc:sldChg chg="del">
        <pc:chgData name="Joshua Miles" userId="c3de303dcba1b2ee" providerId="LiveId" clId="{ED7F94A8-3941-4740-A1D8-72AF7A04C441}" dt="2021-09-19T13:18:15.728" v="4" actId="47"/>
        <pc:sldMkLst>
          <pc:docMk/>
          <pc:sldMk cId="3587232566" sldId="3753"/>
        </pc:sldMkLst>
      </pc:sldChg>
      <pc:sldChg chg="ord">
        <pc:chgData name="Joshua Miles" userId="c3de303dcba1b2ee" providerId="LiveId" clId="{ED7F94A8-3941-4740-A1D8-72AF7A04C441}" dt="2021-09-19T13:18:43.803" v="6"/>
        <pc:sldMkLst>
          <pc:docMk/>
          <pc:sldMk cId="4185810558" sldId="4605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3258034692" sldId="4607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4252172062" sldId="4608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4190052373" sldId="4609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4269820627" sldId="4610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1453764445" sldId="4611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3509377414" sldId="4612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3905280543" sldId="4613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926343426" sldId="4614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101747748" sldId="4615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434883883" sldId="4616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487439355" sldId="4617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1125779274" sldId="4618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3412467143" sldId="4619"/>
        </pc:sldMkLst>
      </pc:sldChg>
      <pc:sldChg chg="del ord">
        <pc:chgData name="Joshua Miles" userId="c3de303dcba1b2ee" providerId="LiveId" clId="{ED7F94A8-3941-4740-A1D8-72AF7A04C441}" dt="2021-09-19T13:18:55.040" v="7" actId="47"/>
        <pc:sldMkLst>
          <pc:docMk/>
          <pc:sldMk cId="3572139966" sldId="4620"/>
        </pc:sldMkLst>
      </pc:sldChg>
      <pc:sldChg chg="del">
        <pc:chgData name="Joshua Miles" userId="c3de303dcba1b2ee" providerId="LiveId" clId="{ED7F94A8-3941-4740-A1D8-72AF7A04C441}" dt="2021-09-19T13:18:55.040" v="7" actId="47"/>
        <pc:sldMkLst>
          <pc:docMk/>
          <pc:sldMk cId="1676307084" sldId="4621"/>
        </pc:sldMkLst>
      </pc:sldChg>
      <pc:sldChg chg="add del">
        <pc:chgData name="Joshua Miles" userId="c3de303dcba1b2ee" providerId="LiveId" clId="{ED7F94A8-3941-4740-A1D8-72AF7A04C441}" dt="2021-09-19T13:17:08.940" v="2"/>
        <pc:sldMkLst>
          <pc:docMk/>
          <pc:sldMk cId="3635688576" sldId="4622"/>
        </pc:sldMkLst>
      </pc:sldChg>
      <pc:sldChg chg="add del">
        <pc:chgData name="Joshua Miles" userId="c3de303dcba1b2ee" providerId="LiveId" clId="{ED7F94A8-3941-4740-A1D8-72AF7A04C441}" dt="2021-09-19T13:17:08.940" v="2"/>
        <pc:sldMkLst>
          <pc:docMk/>
          <pc:sldMk cId="867417585" sldId="4623"/>
        </pc:sldMkLst>
      </pc:sldChg>
      <pc:sldMasterChg chg="del delSldLayout">
        <pc:chgData name="Joshua Miles" userId="c3de303dcba1b2ee" providerId="LiveId" clId="{ED7F94A8-3941-4740-A1D8-72AF7A04C441}" dt="2021-09-19T13:15:52.450" v="0" actId="47"/>
        <pc:sldMasterMkLst>
          <pc:docMk/>
          <pc:sldMasterMk cId="99983493" sldId="2147483886"/>
        </pc:sldMasterMkLst>
        <pc:sldLayoutChg chg="del">
          <pc:chgData name="Joshua Miles" userId="c3de303dcba1b2ee" providerId="LiveId" clId="{ED7F94A8-3941-4740-A1D8-72AF7A04C441}" dt="2021-09-19T13:15:52.450" v="0" actId="47"/>
          <pc:sldLayoutMkLst>
            <pc:docMk/>
            <pc:sldMasterMk cId="99983493" sldId="2147483886"/>
            <pc:sldLayoutMk cId="1232913789" sldId="2147483887"/>
          </pc:sldLayoutMkLst>
        </pc:sldLayoutChg>
      </pc:sldMasterChg>
      <pc:sldMasterChg chg="del delSldLayout">
        <pc:chgData name="Joshua Miles" userId="c3de303dcba1b2ee" providerId="LiveId" clId="{ED7F94A8-3941-4740-A1D8-72AF7A04C441}" dt="2021-09-19T13:15:52.450" v="0" actId="47"/>
        <pc:sldMasterMkLst>
          <pc:docMk/>
          <pc:sldMasterMk cId="2090239391" sldId="2147483888"/>
        </pc:sldMasterMkLst>
        <pc:sldLayoutChg chg="del">
          <pc:chgData name="Joshua Miles" userId="c3de303dcba1b2ee" providerId="LiveId" clId="{ED7F94A8-3941-4740-A1D8-72AF7A04C441}" dt="2021-09-19T13:15:52.450" v="0" actId="47"/>
          <pc:sldLayoutMkLst>
            <pc:docMk/>
            <pc:sldMasterMk cId="2090239391" sldId="2147483888"/>
            <pc:sldLayoutMk cId="2364911053" sldId="2147483889"/>
          </pc:sldLayoutMkLst>
        </pc:sldLayoutChg>
      </pc:sldMasterChg>
      <pc:sldMasterChg chg="del delSldLayout">
        <pc:chgData name="Joshua Miles" userId="c3de303dcba1b2ee" providerId="LiveId" clId="{ED7F94A8-3941-4740-A1D8-72AF7A04C441}" dt="2021-09-19T13:15:52.450" v="0" actId="47"/>
        <pc:sldMasterMkLst>
          <pc:docMk/>
          <pc:sldMasterMk cId="1844463003" sldId="2147483890"/>
        </pc:sldMasterMkLst>
        <pc:sldLayoutChg chg="del">
          <pc:chgData name="Joshua Miles" userId="c3de303dcba1b2ee" providerId="LiveId" clId="{ED7F94A8-3941-4740-A1D8-72AF7A04C441}" dt="2021-09-19T13:15:52.450" v="0" actId="47"/>
          <pc:sldLayoutMkLst>
            <pc:docMk/>
            <pc:sldMasterMk cId="1844463003" sldId="2147483890"/>
            <pc:sldLayoutMk cId="1524878381" sldId="2147483891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r">
              <a:defRPr sz="1200"/>
            </a:lvl1pPr>
          </a:lstStyle>
          <a:p>
            <a:fld id="{BA261189-8F52-444B-890B-269A83425068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r">
              <a:defRPr sz="1200"/>
            </a:lvl1pPr>
          </a:lstStyle>
          <a:p>
            <a:fld id="{186FB555-BB8E-49AE-B117-4AF281875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25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1T15:45:20.52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420 1 24575,'0'59'0,"0"-30"0,0 14 0,-3-36 0,-1 0 0,-3 4 0,0-3 0,-1 2 0,4-3 0,-2 1 0,2-1 0,-3 0 0,-1 0 0,1 1 0,0-1 0,0-3 0,-1 2 0,1-2 0,-3 4 0,1-4 0,-1-1 0,3 0 0,-4-2 0,3 5 0,-2-1 0,2-1 0,-2 2 0,2-5 0,-3 5 0,1-2 0,2 4 0,-3-1 0,1-3 0,2 2 0,-3-5 0,1 2 0,2 1 0,-3 0 0,4 0 0,-3-1 0,-8-3 0,6 3 0,-5-2 0,10 2 0,-3 4 0,1-6 0,-1 6 0,-1-7 0,3 0 0,-2-4 0,3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1T15:45:33.10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485 0 24575,'4'24'0,"-1"-4"0,-3-13 0,0 0 0,0 4 0,0-3 0,0 2 0,-3 1 0,2-3 0,-5 2 0,5 1 0,-2-3 0,0 2 0,-1-2 0,-4-1 0,1 3 0,3-2 0,-2 3 0,2-4 0,-1 0 0,-4 4 0,4-3 0,-2 2 0,0-2 0,3-1 0,-3 0 0,0 0 0,-1 1 0,4-1 0,-2 0 0,2 0 0,-3 1 0,-1-1 0,1 0 0,0-3 0,-4 3 0,3-6 0,-2 2 0,-1 0 0,3-2 0,-5 5 0,5-5 0,-3 5 0,1-5 0,-8 7 0,6-7 0,-5 3 0,10-4 0,0 3 0,-4-2 0,3 2 0,-2-3 0,-1 0 0,3 0 0,-2 0 0,-1 0 0,3 0 0,-2 0 0,-1 0 0,3 0 0,-2 0 0,-1 0 0,3 0 0,-2 0 0,-4-6 0,5 1 0,-5-6 0,10 7 0,1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1T15:45:40.26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349 0 24575,'12'20'0,"-2"-3"0,-10-7 0,0-2 0,0 3 0,0 2 0,0-4 0,0 5 0,0-7 0,0 0 0,0 4 0,0 0 0,0 0 0,0 0 0,0-4 0,0 4 0,0-3 0,0 2 0,-3 1 0,2-3 0,-6 2 0,7 1 0,-4-3 0,1 6 0,-4-3 0,-1 0 0,-3 0 0,4-4 0,0 0 0,0 0 0,-1 1 0,4-1 0,-2 0 0,2 0 0,-4 1 0,1-1 0,0 0 0,-4 0 0,0 1 0,0-1 0,0-3 0,4 2 0,0-2 0,0 4 0,-4-4 0,3-1 0,-2 0 0,-4-2 0,2 2 0,-3 0 0,2-2 0,5 6 0,-3-6 0,-3 2 0,2 0 0,-2-2 0,3 2 0,4-3 0,-7 0 0,5 0 0,-1 0 0,7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1T15:45:57.15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314 0 24575,'4'24'0,"-1"-4"0,-3-13 0,0 0 0,0 4 0,0-3 0,3 9 0,-2-8 0,3 4 0,-4-2 0,0-3 0,4 11 0,-3-9 0,3 6 0,-4-8 0,0-1 0,0 3 0,0-2 0,0 3 0,3-1 0,-2-2 0,5 3 0,-5-1 0,2-2 0,-3 3 0,0-1 0,0-2 0,0 3 0,0-1 0,0-2 0,0 3 0,-3 3 0,-1-5 0,-3 4 0,0-2 0,-1-3 0,1 2 0,0 1 0,-1-3 0,1 2 0,0-2 0,0-1 0,-1 0 0,1 0 0,-7 1 0,2-1 0,-2 0 0,3-3 0,-5 8 0,6-7 0,-6 4 0,0-2 0,6-3 0,-6 1 0,5-1 0,0-1 0,-3-2 0,-1 2 0,4-3 0,-9 4 0,11-3 0,-11 3 0,12-4 0,1 0 0,4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1T15:46:23.35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428 0 24575,'12'20'0,"-3"-3"0,-9-10 0,0 0 0,0 4 0,0 0 0,0 4 0,0-4 0,0-1 0,0-2 0,0 2 0,0-2 0,0 6 0,0-6 0,0 2 0,0 4 0,0-5 0,0 5 0,0-7 0,0 3 0,4 2 0,-4-1 0,4-1 0,-4-2 0,0 2 0,0-2 0,0 3 0,0-1 0,0-2 0,0 3 0,0-1 0,0-2 0,-4 3 0,0-4 0,-3 0 0,0 1 0,0-1 0,-1 0 0,-2 0 0,2 1 0,-3-4 0,4-1 0,0 0 0,-4 1 0,3 0 0,-2 3 0,2-7 0,1 7 0,-3-3 0,2 0 0,-3-1 0,1-3 0,2 0 0,-3 0 0,1 0 0,2 0 0,-3 3 0,1-2 0,2 2 0,-3-3 0,1 0 0,2 0 0,-3 0 0,1 0 0,1 0 0,-4 0 0,-4 0 0,4 0 0,-7 0 0,12 0 0,-6 0 0,6 0 0,-2 0 0,-1 0 0,3 0 0,-2 0 0,-1 0 0,3 0 0,-2 0 0,3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1T15:45:20.52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420 1 24575,'0'59'0,"0"-30"0,0 14 0,-3-36 0,-1 0 0,-3 4 0,0-3 0,-1 2 0,4-3 0,-2 1 0,2-1 0,-3 0 0,-1 0 0,1 1 0,0-1 0,0-3 0,-1 2 0,1-2 0,-3 4 0,1-4 0,-1-1 0,3 0 0,-4-2 0,3 5 0,-2-1 0,2-1 0,-2 2 0,2-5 0,-3 5 0,1-2 0,2 4 0,-3-1 0,1-3 0,2 2 0,-3-5 0,1 2 0,2 1 0,-3 0 0,4 0 0,-3-1 0,-8-3 0,6 3 0,-5-2 0,10 2 0,-3 4 0,1-6 0,-1 6 0,-1-7 0,3 0 0,-2-4 0,3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r">
              <a:defRPr sz="1200"/>
            </a:lvl1pPr>
          </a:lstStyle>
          <a:p>
            <a:fld id="{57277A89-0140-4E3B-8429-21E784784C77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4" tIns="46235" rIns="92474" bIns="462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74" tIns="46235" rIns="92474" bIns="4623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r">
              <a:defRPr sz="1200"/>
            </a:lvl1pPr>
          </a:lstStyle>
          <a:p>
            <a:fld id="{ED4FF1BE-2FA6-48B7-A734-A21F96AC4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DDF2DA-2D59-450B-AB29-73A2DBBC071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84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wj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28601"/>
            <a:ext cx="10668000" cy="1470025"/>
          </a:xfrm>
        </p:spPr>
        <p:txBody>
          <a:bodyPr>
            <a:normAutofit/>
          </a:bodyPr>
          <a:lstStyle>
            <a:lvl1pPr>
              <a:defRPr sz="5000" cap="small" baseline="0">
                <a:solidFill>
                  <a:schemeClr val="bg1"/>
                </a:solidFill>
                <a:effectLst>
                  <a:outerShdw blurRad="50800" dist="88900" dir="27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10566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8000" y="1905000"/>
            <a:ext cx="112776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47166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2"/>
            <a:ext cx="12192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70560" y="2775745"/>
            <a:ext cx="109728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66752" y="1559720"/>
            <a:ext cx="68072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30FD-499F-4894-AD62-C3DDA6D91343}" type="datetime1">
              <a:rPr lang="en-US" smtClean="0"/>
              <a:pPr/>
              <a:t>12/19/2021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7419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9819-26D9-4639-ACD9-1778E09FE223}" type="datetime1">
              <a:rPr lang="en-US" smtClean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65581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990600"/>
            <a:ext cx="103632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352677"/>
            <a:ext cx="103632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F5A-C490-4208-8FDD-AE8DF5A71761}" type="datetime1">
              <a:rPr lang="en-US" smtClean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2623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</p:spPr>
        <p:txBody>
          <a:bodyPr tIns="9144" bIns="9144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99800"/>
            <a:ext cx="53848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99800"/>
            <a:ext cx="53848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5850-DE81-411D-BAB1-33C2310A1D88}" type="datetime1">
              <a:rPr lang="en-US" smtClean="0"/>
              <a:pPr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45764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685800"/>
          </a:xfrm>
          <a:effectLst/>
        </p:spPr>
        <p:txBody>
          <a:bodyPr tIns="9144" bIns="9144" anchor="b">
            <a:normAutofit/>
          </a:bodyPr>
          <a:lstStyle>
            <a:lvl1pPr>
              <a:defRPr sz="40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16AF-8146-43CC-99FA-DAB7087B2826}" type="datetime1">
              <a:rPr lang="en-US" smtClean="0"/>
              <a:pPr/>
              <a:t>12/19/2021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0700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342163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440"/>
            <a:ext cx="10972800" cy="690560"/>
          </a:xfrm>
        </p:spPr>
        <p:txBody>
          <a:bodyPr tIns="0" bIns="0" anchor="b">
            <a:normAutofit/>
          </a:bodyPr>
          <a:lstStyle>
            <a:lvl1pPr algn="l">
              <a:buNone/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133856"/>
            <a:ext cx="34544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133472"/>
            <a:ext cx="70104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B912-3C1D-4056-A8C3-D1C28246EBAF}" type="datetime1">
              <a:rPr lang="en-US" smtClean="0"/>
              <a:pPr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91475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08000" y="381000"/>
            <a:ext cx="11277600" cy="57912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2000"/>
              </a:spcAft>
              <a:defRPr sz="3600"/>
            </a:lvl1pPr>
            <a:lvl2pPr>
              <a:spcBef>
                <a:spcPts val="0"/>
              </a:spcBef>
              <a:spcAft>
                <a:spcPts val="2000"/>
              </a:spcAft>
              <a:defRPr sz="3600"/>
            </a:lvl2pPr>
            <a:lvl3pPr>
              <a:spcBef>
                <a:spcPts val="0"/>
              </a:spcBef>
              <a:defRPr sz="3400"/>
            </a:lvl3pPr>
            <a:lvl4pPr>
              <a:spcBef>
                <a:spcPts val="0"/>
              </a:spcBef>
              <a:defRPr sz="3400"/>
            </a:lvl4pPr>
            <a:lvl5pPr>
              <a:spcBef>
                <a:spcPts val="0"/>
              </a:spcBef>
              <a:defRPr sz="3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12/19/2021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74793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28600"/>
            <a:ext cx="11785600" cy="624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8509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30FD-499F-4894-AD62-C3DDA6D91343}" type="datetime1">
              <a:rPr lang="en-US" smtClean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7300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9819-26D9-4639-ACD9-1778E09FE223}" type="datetime1">
              <a:rPr lang="en-US" smtClean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3235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F5A-C490-4208-8FDD-AE8DF5A71761}" type="datetime1">
              <a:rPr lang="en-US" smtClean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5497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5850-DE81-411D-BAB1-33C2310A1D88}" type="datetime1">
              <a:rPr lang="en-US" smtClean="0"/>
              <a:pPr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7718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12/19/2021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0794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16AF-8146-43CC-99FA-DAB7087B2826}" type="datetime1">
              <a:rPr lang="en-US" smtClean="0"/>
              <a:pPr/>
              <a:t>12/19/2021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6701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5696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01302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8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12192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4"/>
            <a:ext cx="12192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6858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295401"/>
            <a:ext cx="10972800" cy="4999037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6416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12/19/2021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51200" y="6356351"/>
            <a:ext cx="38608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81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</p:sldLayoutIdLst>
  <p:transition spd="med">
    <p:fade/>
  </p:transition>
  <p:hf hdr="0" ftr="0" dt="0"/>
  <p:txStyles>
    <p:titleStyle>
      <a:lvl1pPr algn="l" rtl="0" eaLnBrk="1" latinLnBrk="0" hangingPunct="1">
        <a:spcBef>
          <a:spcPct val="0"/>
        </a:spcBef>
        <a:buNone/>
        <a:defRPr sz="40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Tx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117403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61086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52417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15744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579642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12087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customXml" Target="../ink/ink1.x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customXml" Target="../ink/ink3.xml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customXml" Target="../ink/ink4.xml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png"/><Relationship Id="rId5" Type="http://schemas.openxmlformats.org/officeDocument/2006/relationships/customXml" Target="../ink/ink5.xml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png"/><Relationship Id="rId5" Type="http://schemas.openxmlformats.org/officeDocument/2006/relationships/customXml" Target="../ink/ink6.xml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151648-2E86-0049-9922-3840EEFA2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>
                <a:latin typeface="Gungsuh" panose="02030600000101010101" pitchFamily="18" charset="-127"/>
                <a:ea typeface="Gungsuh" panose="02030600000101010101" pitchFamily="18" charset="-127"/>
              </a:rPr>
              <a:t>Nestorianism</a:t>
            </a:r>
          </a:p>
          <a:p>
            <a:r>
              <a:rPr lang="en-US" dirty="0">
                <a:ea typeface="Gungsuh" panose="02030600000101010101" pitchFamily="18" charset="-127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52785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A510DA-5532-4946-BE5B-77805A1FA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65EE9CD-F08C-1F42-9BFC-9F47212B68B3}"/>
              </a:ext>
            </a:extLst>
          </p:cNvPr>
          <p:cNvSpPr/>
          <p:nvPr/>
        </p:nvSpPr>
        <p:spPr>
          <a:xfrm>
            <a:off x="152399" y="2971800"/>
            <a:ext cx="1188719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9973EF2-7B21-4D4F-A0E0-8ACBB6A2AD0A}"/>
              </a:ext>
            </a:extLst>
          </p:cNvPr>
          <p:cNvSpPr/>
          <p:nvPr/>
        </p:nvSpPr>
        <p:spPr>
          <a:xfrm>
            <a:off x="304800" y="29337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E8D64E-F64E-184E-B7FF-319DEFFEE957}"/>
              </a:ext>
            </a:extLst>
          </p:cNvPr>
          <p:cNvSpPr txBox="1"/>
          <p:nvPr/>
        </p:nvSpPr>
        <p:spPr>
          <a:xfrm>
            <a:off x="152400" y="215325"/>
            <a:ext cx="3886200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313 Persecution Ends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C8A6F4-F986-5748-84C8-7F5D022C3AD2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571500" y="800102"/>
            <a:ext cx="0" cy="21335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97841613-B154-A44E-8A1C-C6F0AB7AEEA2}"/>
              </a:ext>
            </a:extLst>
          </p:cNvPr>
          <p:cNvSpPr/>
          <p:nvPr/>
        </p:nvSpPr>
        <p:spPr>
          <a:xfrm>
            <a:off x="1028700" y="2948365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0A8FA5-DAF5-044E-B146-74B8A577013A}"/>
              </a:ext>
            </a:extLst>
          </p:cNvPr>
          <p:cNvSpPr txBox="1"/>
          <p:nvPr/>
        </p:nvSpPr>
        <p:spPr>
          <a:xfrm>
            <a:off x="944880" y="1679000"/>
            <a:ext cx="3886200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325 Council of Nicaea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EC709F7-405D-8F4E-96F7-95E339E69923}"/>
              </a:ext>
            </a:extLst>
          </p:cNvPr>
          <p:cNvCxnSpPr>
            <a:cxnSpLocks/>
          </p:cNvCxnSpPr>
          <p:nvPr/>
        </p:nvCxnSpPr>
        <p:spPr>
          <a:xfrm flipV="1">
            <a:off x="1295400" y="2263775"/>
            <a:ext cx="0" cy="11078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FDEFE8-9A44-064F-A7F5-15919F0A4BD9}"/>
              </a:ext>
            </a:extLst>
          </p:cNvPr>
          <p:cNvCxnSpPr>
            <a:cxnSpLocks/>
          </p:cNvCxnSpPr>
          <p:nvPr/>
        </p:nvCxnSpPr>
        <p:spPr>
          <a:xfrm flipV="1">
            <a:off x="7151367" y="3371622"/>
            <a:ext cx="0" cy="5833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B537B14-4227-A04A-B6D5-7B98BB647368}"/>
              </a:ext>
            </a:extLst>
          </p:cNvPr>
          <p:cNvSpPr/>
          <p:nvPr/>
        </p:nvSpPr>
        <p:spPr>
          <a:xfrm>
            <a:off x="6907527" y="294132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84FBB2-ACA5-2143-BA8A-0EA540C9C2C2}"/>
              </a:ext>
            </a:extLst>
          </p:cNvPr>
          <p:cNvSpPr txBox="1"/>
          <p:nvPr/>
        </p:nvSpPr>
        <p:spPr>
          <a:xfrm>
            <a:off x="4419600" y="3954939"/>
            <a:ext cx="2912122" cy="107721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381 Council of Constantinople</a:t>
            </a:r>
          </a:p>
        </p:txBody>
      </p:sp>
    </p:spTree>
    <p:extLst>
      <p:ext uri="{BB962C8B-B14F-4D97-AF65-F5344CB8AC3E}">
        <p14:creationId xmlns:p14="http://schemas.microsoft.com/office/powerpoint/2010/main" val="19640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A510DA-5532-4946-BE5B-77805A1FA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65EE9CD-F08C-1F42-9BFC-9F47212B68B3}"/>
              </a:ext>
            </a:extLst>
          </p:cNvPr>
          <p:cNvSpPr/>
          <p:nvPr/>
        </p:nvSpPr>
        <p:spPr>
          <a:xfrm>
            <a:off x="152399" y="2971800"/>
            <a:ext cx="1188719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9973EF2-7B21-4D4F-A0E0-8ACBB6A2AD0A}"/>
              </a:ext>
            </a:extLst>
          </p:cNvPr>
          <p:cNvSpPr/>
          <p:nvPr/>
        </p:nvSpPr>
        <p:spPr>
          <a:xfrm>
            <a:off x="304800" y="29337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E8D64E-F64E-184E-B7FF-319DEFFEE957}"/>
              </a:ext>
            </a:extLst>
          </p:cNvPr>
          <p:cNvSpPr txBox="1"/>
          <p:nvPr/>
        </p:nvSpPr>
        <p:spPr>
          <a:xfrm>
            <a:off x="152400" y="215325"/>
            <a:ext cx="3886200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313 Persecution Ends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C8A6F4-F986-5748-84C8-7F5D022C3AD2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571500" y="800102"/>
            <a:ext cx="0" cy="21335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0C59D848-21F9-8D4D-B446-7A159E3209C6}"/>
              </a:ext>
            </a:extLst>
          </p:cNvPr>
          <p:cNvSpPr/>
          <p:nvPr/>
        </p:nvSpPr>
        <p:spPr>
          <a:xfrm>
            <a:off x="11125201" y="29337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B3E111-25D7-A648-B44E-6B226C9AC144}"/>
              </a:ext>
            </a:extLst>
          </p:cNvPr>
          <p:cNvSpPr txBox="1"/>
          <p:nvPr/>
        </p:nvSpPr>
        <p:spPr>
          <a:xfrm>
            <a:off x="7848600" y="4439376"/>
            <a:ext cx="4000501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431 Council of Ephesus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2959DA-6716-0142-A9EA-BE157B8444F7}"/>
              </a:ext>
            </a:extLst>
          </p:cNvPr>
          <p:cNvCxnSpPr>
            <a:cxnSpLocks/>
          </p:cNvCxnSpPr>
          <p:nvPr/>
        </p:nvCxnSpPr>
        <p:spPr>
          <a:xfrm flipV="1">
            <a:off x="11391901" y="3380425"/>
            <a:ext cx="0" cy="10589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97841613-B154-A44E-8A1C-C6F0AB7AEEA2}"/>
              </a:ext>
            </a:extLst>
          </p:cNvPr>
          <p:cNvSpPr/>
          <p:nvPr/>
        </p:nvSpPr>
        <p:spPr>
          <a:xfrm>
            <a:off x="1028700" y="2948365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0A8FA5-DAF5-044E-B146-74B8A577013A}"/>
              </a:ext>
            </a:extLst>
          </p:cNvPr>
          <p:cNvSpPr txBox="1"/>
          <p:nvPr/>
        </p:nvSpPr>
        <p:spPr>
          <a:xfrm>
            <a:off x="944880" y="1679000"/>
            <a:ext cx="3886200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325 Council of Nicaea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EC709F7-405D-8F4E-96F7-95E339E69923}"/>
              </a:ext>
            </a:extLst>
          </p:cNvPr>
          <p:cNvCxnSpPr>
            <a:cxnSpLocks/>
          </p:cNvCxnSpPr>
          <p:nvPr/>
        </p:nvCxnSpPr>
        <p:spPr>
          <a:xfrm flipV="1">
            <a:off x="1295400" y="2263775"/>
            <a:ext cx="0" cy="11078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FDEFE8-9A44-064F-A7F5-15919F0A4BD9}"/>
              </a:ext>
            </a:extLst>
          </p:cNvPr>
          <p:cNvCxnSpPr>
            <a:cxnSpLocks/>
          </p:cNvCxnSpPr>
          <p:nvPr/>
        </p:nvCxnSpPr>
        <p:spPr>
          <a:xfrm flipV="1">
            <a:off x="7151367" y="3371622"/>
            <a:ext cx="0" cy="5833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B537B14-4227-A04A-B6D5-7B98BB647368}"/>
              </a:ext>
            </a:extLst>
          </p:cNvPr>
          <p:cNvSpPr/>
          <p:nvPr/>
        </p:nvSpPr>
        <p:spPr>
          <a:xfrm>
            <a:off x="6907527" y="294132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84FBB2-ACA5-2143-BA8A-0EA540C9C2C2}"/>
              </a:ext>
            </a:extLst>
          </p:cNvPr>
          <p:cNvSpPr txBox="1"/>
          <p:nvPr/>
        </p:nvSpPr>
        <p:spPr>
          <a:xfrm>
            <a:off x="4419600" y="3954939"/>
            <a:ext cx="2912122" cy="107721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381 Council of Constantinople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5AFE255-ECB8-D54F-BE70-272DDB1C7A5E}"/>
              </a:ext>
            </a:extLst>
          </p:cNvPr>
          <p:cNvSpPr/>
          <p:nvPr/>
        </p:nvSpPr>
        <p:spPr>
          <a:xfrm>
            <a:off x="10534651" y="294513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743600-AD97-204A-B707-2E7F5238434F}"/>
              </a:ext>
            </a:extLst>
          </p:cNvPr>
          <p:cNvSpPr txBox="1"/>
          <p:nvPr/>
        </p:nvSpPr>
        <p:spPr>
          <a:xfrm>
            <a:off x="6261111" y="1801188"/>
            <a:ext cx="4635489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428 Nestorius Appointed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08EEC3-9DAB-914F-A30C-C8FBC1F2729D}"/>
              </a:ext>
            </a:extLst>
          </p:cNvPr>
          <p:cNvCxnSpPr>
            <a:cxnSpLocks/>
          </p:cNvCxnSpPr>
          <p:nvPr/>
        </p:nvCxnSpPr>
        <p:spPr>
          <a:xfrm flipV="1">
            <a:off x="10763254" y="2385963"/>
            <a:ext cx="0" cy="8220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19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CA6804-15BD-1248-8B4E-20E693EC9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C047CA5-01CA-F241-925F-08B23BBF14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0700" y="304800"/>
          <a:ext cx="8610600" cy="6257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rawing" r:id="rId3" imgW="7169426" imgH="5208104" progId="">
                  <p:embed/>
                </p:oleObj>
              </mc:Choice>
              <mc:Fallback>
                <p:oleObj name="Drawing" r:id="rId3" imgW="7169426" imgH="5208104" progId="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C047CA5-01CA-F241-925F-08B23BBF14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304800"/>
                        <a:ext cx="8610600" cy="6257036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8EF78EE9-F06D-4C43-B988-D2C320D7CDCE}"/>
              </a:ext>
            </a:extLst>
          </p:cNvPr>
          <p:cNvSpPr/>
          <p:nvPr/>
        </p:nvSpPr>
        <p:spPr>
          <a:xfrm>
            <a:off x="6934200" y="1373981"/>
            <a:ext cx="457200" cy="457200"/>
          </a:xfrm>
          <a:prstGeom prst="ellipse">
            <a:avLst/>
          </a:prstGeom>
          <a:solidFill>
            <a:srgbClr val="336699"/>
          </a:solidFill>
          <a:ln w="88900"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04AE05-71AC-7946-84F1-EC801DA18902}"/>
              </a:ext>
            </a:extLst>
          </p:cNvPr>
          <p:cNvSpPr/>
          <p:nvPr/>
        </p:nvSpPr>
        <p:spPr>
          <a:xfrm>
            <a:off x="8991600" y="3203575"/>
            <a:ext cx="457200" cy="438149"/>
          </a:xfrm>
          <a:prstGeom prst="ellipse">
            <a:avLst/>
          </a:prstGeom>
          <a:solidFill>
            <a:srgbClr val="00B050"/>
          </a:solidFill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413D5D-E7FA-E443-819D-5094A5CB513F}"/>
              </a:ext>
            </a:extLst>
          </p:cNvPr>
          <p:cNvSpPr/>
          <p:nvPr/>
        </p:nvSpPr>
        <p:spPr>
          <a:xfrm>
            <a:off x="7010400" y="5181600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F2E110-5E2A-0E42-9D2E-33387D5A0456}"/>
              </a:ext>
            </a:extLst>
          </p:cNvPr>
          <p:cNvSpPr/>
          <p:nvPr/>
        </p:nvSpPr>
        <p:spPr>
          <a:xfrm>
            <a:off x="2590800" y="1038108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E3A011-334C-DD4F-8603-E6DEB3DEBE0C}"/>
              </a:ext>
            </a:extLst>
          </p:cNvPr>
          <p:cNvSpPr/>
          <p:nvPr/>
        </p:nvSpPr>
        <p:spPr>
          <a:xfrm>
            <a:off x="8667750" y="4933951"/>
            <a:ext cx="457200" cy="438149"/>
          </a:xfrm>
          <a:prstGeom prst="ellipse">
            <a:avLst/>
          </a:prstGeom>
          <a:solidFill>
            <a:srgbClr val="FFFF00"/>
          </a:solidFill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A8978B9-885F-C643-8F49-6F473E01AFDC}"/>
                  </a:ext>
                </a:extLst>
              </p14:cNvPr>
              <p14:cNvContentPartPr/>
              <p14:nvPr/>
            </p14:nvContentPartPr>
            <p14:xfrm>
              <a:off x="7217550" y="5389920"/>
              <a:ext cx="151560" cy="128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A8978B9-885F-C643-8F49-6F473E01AF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54400" y="5326920"/>
                <a:ext cx="277499" cy="25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613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CA6804-15BD-1248-8B4E-20E693EC9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C047CA5-01CA-F241-925F-08B23BBF14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0700" y="304800"/>
          <a:ext cx="8610600" cy="6257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rawing" r:id="rId3" imgW="7169426" imgH="5208104" progId="">
                  <p:embed/>
                </p:oleObj>
              </mc:Choice>
              <mc:Fallback>
                <p:oleObj name="Drawing" r:id="rId3" imgW="7169426" imgH="5208104" progId="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C047CA5-01CA-F241-925F-08B23BBF14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304800"/>
                        <a:ext cx="8610600" cy="6257036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8EF78EE9-F06D-4C43-B988-D2C320D7CDCE}"/>
              </a:ext>
            </a:extLst>
          </p:cNvPr>
          <p:cNvSpPr/>
          <p:nvPr/>
        </p:nvSpPr>
        <p:spPr>
          <a:xfrm>
            <a:off x="6934200" y="1373981"/>
            <a:ext cx="457200" cy="457200"/>
          </a:xfrm>
          <a:prstGeom prst="ellipse">
            <a:avLst/>
          </a:prstGeom>
          <a:solidFill>
            <a:srgbClr val="336699"/>
          </a:solidFill>
          <a:ln w="88900"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04AE05-71AC-7946-84F1-EC801DA18902}"/>
              </a:ext>
            </a:extLst>
          </p:cNvPr>
          <p:cNvSpPr/>
          <p:nvPr/>
        </p:nvSpPr>
        <p:spPr>
          <a:xfrm>
            <a:off x="8991600" y="3203575"/>
            <a:ext cx="457200" cy="438149"/>
          </a:xfrm>
          <a:prstGeom prst="ellipse">
            <a:avLst/>
          </a:prstGeom>
          <a:solidFill>
            <a:srgbClr val="00B050"/>
          </a:solidFill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413D5D-E7FA-E443-819D-5094A5CB513F}"/>
              </a:ext>
            </a:extLst>
          </p:cNvPr>
          <p:cNvSpPr/>
          <p:nvPr/>
        </p:nvSpPr>
        <p:spPr>
          <a:xfrm>
            <a:off x="7010400" y="5181600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F2E110-5E2A-0E42-9D2E-33387D5A0456}"/>
              </a:ext>
            </a:extLst>
          </p:cNvPr>
          <p:cNvSpPr/>
          <p:nvPr/>
        </p:nvSpPr>
        <p:spPr>
          <a:xfrm>
            <a:off x="2590800" y="1038108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E3A011-334C-DD4F-8603-E6DEB3DEBE0C}"/>
              </a:ext>
            </a:extLst>
          </p:cNvPr>
          <p:cNvSpPr/>
          <p:nvPr/>
        </p:nvSpPr>
        <p:spPr>
          <a:xfrm>
            <a:off x="8667750" y="4933951"/>
            <a:ext cx="457200" cy="438149"/>
          </a:xfrm>
          <a:prstGeom prst="ellipse">
            <a:avLst/>
          </a:prstGeom>
          <a:solidFill>
            <a:srgbClr val="FFFF00"/>
          </a:solidFill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351B84-3B5D-E941-859C-AEFB9CBC4BAA}"/>
              </a:ext>
            </a:extLst>
          </p:cNvPr>
          <p:cNvSpPr/>
          <p:nvPr/>
        </p:nvSpPr>
        <p:spPr>
          <a:xfrm>
            <a:off x="2362200" y="840581"/>
            <a:ext cx="990600" cy="990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90F0BC8-33AC-3541-B820-F6EB8423FABD}"/>
                  </a:ext>
                </a:extLst>
              </p14:cNvPr>
              <p14:cNvContentPartPr/>
              <p14:nvPr/>
            </p14:nvContentPartPr>
            <p14:xfrm>
              <a:off x="7189830" y="5378040"/>
              <a:ext cx="177480" cy="131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90F0BC8-33AC-3541-B820-F6EB8423FAB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26830" y="5315040"/>
                <a:ext cx="303120" cy="25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083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CA6804-15BD-1248-8B4E-20E693EC9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C047CA5-01CA-F241-925F-08B23BBF14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0700" y="304800"/>
          <a:ext cx="8610600" cy="6257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rawing" r:id="rId3" imgW="7169426" imgH="5208104" progId="">
                  <p:embed/>
                </p:oleObj>
              </mc:Choice>
              <mc:Fallback>
                <p:oleObj name="Drawing" r:id="rId3" imgW="7169426" imgH="5208104" progId="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C047CA5-01CA-F241-925F-08B23BBF14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304800"/>
                        <a:ext cx="8610600" cy="6257036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8EF78EE9-F06D-4C43-B988-D2C320D7CDCE}"/>
              </a:ext>
            </a:extLst>
          </p:cNvPr>
          <p:cNvSpPr/>
          <p:nvPr/>
        </p:nvSpPr>
        <p:spPr>
          <a:xfrm>
            <a:off x="6934200" y="1373981"/>
            <a:ext cx="457200" cy="457200"/>
          </a:xfrm>
          <a:prstGeom prst="ellipse">
            <a:avLst/>
          </a:prstGeom>
          <a:solidFill>
            <a:srgbClr val="336699"/>
          </a:solidFill>
          <a:ln w="88900"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04AE05-71AC-7946-84F1-EC801DA18902}"/>
              </a:ext>
            </a:extLst>
          </p:cNvPr>
          <p:cNvSpPr/>
          <p:nvPr/>
        </p:nvSpPr>
        <p:spPr>
          <a:xfrm>
            <a:off x="8991600" y="3203575"/>
            <a:ext cx="457200" cy="438149"/>
          </a:xfrm>
          <a:prstGeom prst="ellipse">
            <a:avLst/>
          </a:prstGeom>
          <a:solidFill>
            <a:srgbClr val="00B050"/>
          </a:solidFill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413D5D-E7FA-E443-819D-5094A5CB513F}"/>
              </a:ext>
            </a:extLst>
          </p:cNvPr>
          <p:cNvSpPr/>
          <p:nvPr/>
        </p:nvSpPr>
        <p:spPr>
          <a:xfrm>
            <a:off x="7010400" y="5181600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F2E110-5E2A-0E42-9D2E-33387D5A0456}"/>
              </a:ext>
            </a:extLst>
          </p:cNvPr>
          <p:cNvSpPr/>
          <p:nvPr/>
        </p:nvSpPr>
        <p:spPr>
          <a:xfrm>
            <a:off x="2590800" y="1038108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E3A011-334C-DD4F-8603-E6DEB3DEBE0C}"/>
              </a:ext>
            </a:extLst>
          </p:cNvPr>
          <p:cNvSpPr/>
          <p:nvPr/>
        </p:nvSpPr>
        <p:spPr>
          <a:xfrm>
            <a:off x="8667750" y="4933951"/>
            <a:ext cx="457200" cy="438149"/>
          </a:xfrm>
          <a:prstGeom prst="ellipse">
            <a:avLst/>
          </a:prstGeom>
          <a:solidFill>
            <a:srgbClr val="FFFF00"/>
          </a:solidFill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351B84-3B5D-E941-859C-AEFB9CBC4BAA}"/>
              </a:ext>
            </a:extLst>
          </p:cNvPr>
          <p:cNvSpPr/>
          <p:nvPr/>
        </p:nvSpPr>
        <p:spPr>
          <a:xfrm>
            <a:off x="6667500" y="1107281"/>
            <a:ext cx="990600" cy="990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9F9590A-BBA4-4549-8500-9C0B2872E36B}"/>
                  </a:ext>
                </a:extLst>
              </p14:cNvPr>
              <p14:cNvContentPartPr/>
              <p14:nvPr/>
            </p14:nvContentPartPr>
            <p14:xfrm>
              <a:off x="7196670" y="5347440"/>
              <a:ext cx="133560" cy="159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9F9590A-BBA4-4549-8500-9C0B2872E36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34030" y="5284440"/>
                <a:ext cx="259200" cy="28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648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CA6804-15BD-1248-8B4E-20E693EC9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C047CA5-01CA-F241-925F-08B23BBF14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0700" y="304800"/>
          <a:ext cx="8610600" cy="6257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rawing" r:id="rId3" imgW="7169426" imgH="5208104" progId="">
                  <p:embed/>
                </p:oleObj>
              </mc:Choice>
              <mc:Fallback>
                <p:oleObj name="Drawing" r:id="rId3" imgW="7169426" imgH="5208104" progId="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C047CA5-01CA-F241-925F-08B23BBF14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304800"/>
                        <a:ext cx="8610600" cy="6257036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8EF78EE9-F06D-4C43-B988-D2C320D7CDCE}"/>
              </a:ext>
            </a:extLst>
          </p:cNvPr>
          <p:cNvSpPr/>
          <p:nvPr/>
        </p:nvSpPr>
        <p:spPr>
          <a:xfrm>
            <a:off x="6934200" y="1373981"/>
            <a:ext cx="457200" cy="457200"/>
          </a:xfrm>
          <a:prstGeom prst="ellipse">
            <a:avLst/>
          </a:prstGeom>
          <a:solidFill>
            <a:srgbClr val="336699"/>
          </a:solidFill>
          <a:ln w="88900"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04AE05-71AC-7946-84F1-EC801DA18902}"/>
              </a:ext>
            </a:extLst>
          </p:cNvPr>
          <p:cNvSpPr/>
          <p:nvPr/>
        </p:nvSpPr>
        <p:spPr>
          <a:xfrm>
            <a:off x="8991600" y="3203575"/>
            <a:ext cx="457200" cy="438149"/>
          </a:xfrm>
          <a:prstGeom prst="ellipse">
            <a:avLst/>
          </a:prstGeom>
          <a:solidFill>
            <a:srgbClr val="00B050"/>
          </a:solidFill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413D5D-E7FA-E443-819D-5094A5CB513F}"/>
              </a:ext>
            </a:extLst>
          </p:cNvPr>
          <p:cNvSpPr/>
          <p:nvPr/>
        </p:nvSpPr>
        <p:spPr>
          <a:xfrm>
            <a:off x="7010400" y="5181600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F2E110-5E2A-0E42-9D2E-33387D5A0456}"/>
              </a:ext>
            </a:extLst>
          </p:cNvPr>
          <p:cNvSpPr/>
          <p:nvPr/>
        </p:nvSpPr>
        <p:spPr>
          <a:xfrm>
            <a:off x="2590800" y="1038108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E3A011-334C-DD4F-8603-E6DEB3DEBE0C}"/>
              </a:ext>
            </a:extLst>
          </p:cNvPr>
          <p:cNvSpPr/>
          <p:nvPr/>
        </p:nvSpPr>
        <p:spPr>
          <a:xfrm>
            <a:off x="8667750" y="4933951"/>
            <a:ext cx="457200" cy="438149"/>
          </a:xfrm>
          <a:prstGeom prst="ellipse">
            <a:avLst/>
          </a:prstGeom>
          <a:solidFill>
            <a:srgbClr val="FFFF00"/>
          </a:solidFill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351B84-3B5D-E941-859C-AEFB9CBC4BAA}"/>
              </a:ext>
            </a:extLst>
          </p:cNvPr>
          <p:cNvSpPr/>
          <p:nvPr/>
        </p:nvSpPr>
        <p:spPr>
          <a:xfrm>
            <a:off x="8745220" y="2955926"/>
            <a:ext cx="990600" cy="93027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36C824-2F8E-7840-95CF-4A99BD173B1E}"/>
              </a:ext>
            </a:extLst>
          </p:cNvPr>
          <p:cNvSpPr/>
          <p:nvPr/>
        </p:nvSpPr>
        <p:spPr>
          <a:xfrm>
            <a:off x="6743850" y="4933951"/>
            <a:ext cx="990600" cy="990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FD6315A-A026-5E47-84E5-79E8229AED09}"/>
                  </a:ext>
                </a:extLst>
              </p14:cNvPr>
              <p14:cNvContentPartPr/>
              <p14:nvPr/>
            </p14:nvContentPartPr>
            <p14:xfrm>
              <a:off x="7239150" y="5341320"/>
              <a:ext cx="127080" cy="198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FD6315A-A026-5E47-84E5-79E8229AED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76510" y="5278320"/>
                <a:ext cx="252720" cy="32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906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CA6804-15BD-1248-8B4E-20E693EC9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C047CA5-01CA-F241-925F-08B23BBF14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0700" y="304800"/>
          <a:ext cx="8610600" cy="6257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Drawing" r:id="rId3" imgW="7169426" imgH="5208104" progId="">
                  <p:embed/>
                </p:oleObj>
              </mc:Choice>
              <mc:Fallback>
                <p:oleObj name="Drawing" r:id="rId3" imgW="7169426" imgH="5208104" progId="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C047CA5-01CA-F241-925F-08B23BBF14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304800"/>
                        <a:ext cx="8610600" cy="6257036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8EF78EE9-F06D-4C43-B988-D2C320D7CDCE}"/>
              </a:ext>
            </a:extLst>
          </p:cNvPr>
          <p:cNvSpPr/>
          <p:nvPr/>
        </p:nvSpPr>
        <p:spPr>
          <a:xfrm>
            <a:off x="6934200" y="1373981"/>
            <a:ext cx="457200" cy="457200"/>
          </a:xfrm>
          <a:prstGeom prst="ellipse">
            <a:avLst/>
          </a:prstGeom>
          <a:solidFill>
            <a:srgbClr val="336699"/>
          </a:solidFill>
          <a:ln w="88900"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04AE05-71AC-7946-84F1-EC801DA18902}"/>
              </a:ext>
            </a:extLst>
          </p:cNvPr>
          <p:cNvSpPr/>
          <p:nvPr/>
        </p:nvSpPr>
        <p:spPr>
          <a:xfrm>
            <a:off x="8991600" y="3203575"/>
            <a:ext cx="457200" cy="438149"/>
          </a:xfrm>
          <a:prstGeom prst="ellipse">
            <a:avLst/>
          </a:prstGeom>
          <a:solidFill>
            <a:srgbClr val="00B050"/>
          </a:solidFill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413D5D-E7FA-E443-819D-5094A5CB513F}"/>
              </a:ext>
            </a:extLst>
          </p:cNvPr>
          <p:cNvSpPr/>
          <p:nvPr/>
        </p:nvSpPr>
        <p:spPr>
          <a:xfrm>
            <a:off x="7010400" y="5181600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F2E110-5E2A-0E42-9D2E-33387D5A0456}"/>
              </a:ext>
            </a:extLst>
          </p:cNvPr>
          <p:cNvSpPr/>
          <p:nvPr/>
        </p:nvSpPr>
        <p:spPr>
          <a:xfrm>
            <a:off x="2590800" y="1038108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E3A011-334C-DD4F-8603-E6DEB3DEBE0C}"/>
              </a:ext>
            </a:extLst>
          </p:cNvPr>
          <p:cNvSpPr/>
          <p:nvPr/>
        </p:nvSpPr>
        <p:spPr>
          <a:xfrm>
            <a:off x="8667750" y="4933951"/>
            <a:ext cx="457200" cy="438149"/>
          </a:xfrm>
          <a:prstGeom prst="ellipse">
            <a:avLst/>
          </a:prstGeom>
          <a:solidFill>
            <a:srgbClr val="FFFF00"/>
          </a:solidFill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351B84-3B5D-E941-859C-AEFB9CBC4BAA}"/>
              </a:ext>
            </a:extLst>
          </p:cNvPr>
          <p:cNvSpPr/>
          <p:nvPr/>
        </p:nvSpPr>
        <p:spPr>
          <a:xfrm>
            <a:off x="8401050" y="4679316"/>
            <a:ext cx="990600" cy="9906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8F8863D-93DB-EF4C-8633-928EAC4DFB71}"/>
                  </a:ext>
                </a:extLst>
              </p14:cNvPr>
              <p14:cNvContentPartPr/>
              <p14:nvPr/>
            </p14:nvContentPartPr>
            <p14:xfrm>
              <a:off x="7175790" y="5332320"/>
              <a:ext cx="164520" cy="162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8F8863D-93DB-EF4C-8633-928EAC4DFB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13150" y="5269320"/>
                <a:ext cx="290160" cy="2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915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CA6804-15BD-1248-8B4E-20E693EC9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C047CA5-01CA-F241-925F-08B23BBF14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0700" y="304800"/>
          <a:ext cx="8610600" cy="6257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Drawing" r:id="rId3" imgW="7169426" imgH="5208104" progId="">
                  <p:embed/>
                </p:oleObj>
              </mc:Choice>
              <mc:Fallback>
                <p:oleObj name="Drawing" r:id="rId3" imgW="7169426" imgH="5208104" progId="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C047CA5-01CA-F241-925F-08B23BBF14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304800"/>
                        <a:ext cx="8610600" cy="6257036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8EF78EE9-F06D-4C43-B988-D2C320D7CDCE}"/>
              </a:ext>
            </a:extLst>
          </p:cNvPr>
          <p:cNvSpPr/>
          <p:nvPr/>
        </p:nvSpPr>
        <p:spPr>
          <a:xfrm>
            <a:off x="6934200" y="1373981"/>
            <a:ext cx="457200" cy="457200"/>
          </a:xfrm>
          <a:prstGeom prst="ellipse">
            <a:avLst/>
          </a:prstGeom>
          <a:solidFill>
            <a:srgbClr val="336699"/>
          </a:solidFill>
          <a:ln w="88900"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04AE05-71AC-7946-84F1-EC801DA18902}"/>
              </a:ext>
            </a:extLst>
          </p:cNvPr>
          <p:cNvSpPr/>
          <p:nvPr/>
        </p:nvSpPr>
        <p:spPr>
          <a:xfrm>
            <a:off x="8991600" y="3203575"/>
            <a:ext cx="457200" cy="438149"/>
          </a:xfrm>
          <a:prstGeom prst="ellipse">
            <a:avLst/>
          </a:prstGeom>
          <a:solidFill>
            <a:srgbClr val="00B050"/>
          </a:solidFill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413D5D-E7FA-E443-819D-5094A5CB513F}"/>
              </a:ext>
            </a:extLst>
          </p:cNvPr>
          <p:cNvSpPr/>
          <p:nvPr/>
        </p:nvSpPr>
        <p:spPr>
          <a:xfrm>
            <a:off x="7010400" y="5181600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F2E110-5E2A-0E42-9D2E-33387D5A0456}"/>
              </a:ext>
            </a:extLst>
          </p:cNvPr>
          <p:cNvSpPr/>
          <p:nvPr/>
        </p:nvSpPr>
        <p:spPr>
          <a:xfrm>
            <a:off x="2590800" y="1038108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E3A011-334C-DD4F-8603-E6DEB3DEBE0C}"/>
              </a:ext>
            </a:extLst>
          </p:cNvPr>
          <p:cNvSpPr/>
          <p:nvPr/>
        </p:nvSpPr>
        <p:spPr>
          <a:xfrm>
            <a:off x="8667750" y="4933951"/>
            <a:ext cx="457200" cy="438149"/>
          </a:xfrm>
          <a:prstGeom prst="ellipse">
            <a:avLst/>
          </a:prstGeom>
          <a:solidFill>
            <a:srgbClr val="FFFF00"/>
          </a:solidFill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A8978B9-885F-C643-8F49-6F473E01AFDC}"/>
                  </a:ext>
                </a:extLst>
              </p14:cNvPr>
              <p14:cNvContentPartPr/>
              <p14:nvPr/>
            </p14:nvContentPartPr>
            <p14:xfrm>
              <a:off x="7217550" y="5389920"/>
              <a:ext cx="151560" cy="128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A8978B9-885F-C643-8F49-6F473E01AF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54910" y="5327280"/>
                <a:ext cx="277200" cy="25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452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A28B47-212D-624F-845B-D0818EE30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• Attempts to rid his city of all Arians</a:t>
            </a:r>
          </a:p>
          <a:p>
            <a:r>
              <a:rPr lang="en-US" dirty="0"/>
              <a:t>• Burns Arian chapel; city catches on fire</a:t>
            </a:r>
          </a:p>
          <a:p>
            <a:r>
              <a:rPr lang="en-US" dirty="0"/>
              <a:t>• Has his thugs beat up two Monks</a:t>
            </a:r>
          </a:p>
          <a:p>
            <a:r>
              <a:rPr lang="en-US" dirty="0"/>
              <a:t>• Welcomes two Pelagian heretics who </a:t>
            </a:r>
            <a:br>
              <a:rPr lang="en-US" dirty="0"/>
            </a:br>
            <a:r>
              <a:rPr lang="en-US" dirty="0"/>
              <a:t>had been excommunicated from Rome</a:t>
            </a:r>
          </a:p>
          <a:p>
            <a:r>
              <a:rPr lang="en-US" dirty="0"/>
              <a:t>• Opposes the treasured term used of</a:t>
            </a:r>
            <a:br>
              <a:rPr lang="en-US" dirty="0"/>
            </a:br>
            <a:r>
              <a:rPr lang="en-US" dirty="0"/>
              <a:t>Mary, “</a:t>
            </a:r>
            <a:r>
              <a:rPr lang="en-US" dirty="0" err="1"/>
              <a:t>Theotokos</a:t>
            </a:r>
            <a:r>
              <a:rPr lang="en-US" dirty="0"/>
              <a:t>”</a:t>
            </a:r>
          </a:p>
          <a:p>
            <a:r>
              <a:rPr lang="en-US" dirty="0"/>
              <a:t>• Seems to believe that Jesus consisted</a:t>
            </a:r>
            <a:br>
              <a:rPr lang="en-US" dirty="0"/>
            </a:br>
            <a:r>
              <a:rPr lang="en-US" dirty="0"/>
              <a:t>of two different persons</a:t>
            </a:r>
          </a:p>
        </p:txBody>
      </p:sp>
      <p:pic>
        <p:nvPicPr>
          <p:cNvPr id="3" name="Picture 2" descr="Nestorius - Alchetron, The Free Social Encyclopedia">
            <a:extLst>
              <a:ext uri="{FF2B5EF4-FFF2-40B4-BE49-F238E27FC236}">
                <a16:creationId xmlns:a16="http://schemas.microsoft.com/office/drawing/2014/main" id="{13424FC9-2E96-6949-902C-ED92C6963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516" y="246274"/>
            <a:ext cx="3893284" cy="546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1B3B7A-ED77-854D-B44A-A199669D30A1}"/>
              </a:ext>
            </a:extLst>
          </p:cNvPr>
          <p:cNvSpPr txBox="1"/>
          <p:nvPr/>
        </p:nvSpPr>
        <p:spPr>
          <a:xfrm>
            <a:off x="9067800" y="5738049"/>
            <a:ext cx="2302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Nestorius</a:t>
            </a:r>
          </a:p>
        </p:txBody>
      </p:sp>
    </p:spTree>
    <p:extLst>
      <p:ext uri="{BB962C8B-B14F-4D97-AF65-F5344CB8AC3E}">
        <p14:creationId xmlns:p14="http://schemas.microsoft.com/office/powerpoint/2010/main" val="189954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BD6DB9-2074-0041-A9A2-3DFE12D28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Patriarch of Alexandria</a:t>
            </a:r>
          </a:p>
          <a:p>
            <a:r>
              <a:rPr lang="en-US" dirty="0"/>
              <a:t>• Contentious, powerful, devious</a:t>
            </a:r>
          </a:p>
          <a:p>
            <a:r>
              <a:rPr lang="en-US" dirty="0"/>
              <a:t>• Theologically superior to Nestorius</a:t>
            </a:r>
          </a:p>
        </p:txBody>
      </p:sp>
      <p:pic>
        <p:nvPicPr>
          <p:cNvPr id="3" name="Picture 2" descr="St. Cyril of Alexandria - Saints &amp;amp; Angels - Catholic Online">
            <a:extLst>
              <a:ext uri="{FF2B5EF4-FFF2-40B4-BE49-F238E27FC236}">
                <a16:creationId xmlns:a16="http://schemas.microsoft.com/office/drawing/2014/main" id="{F8258F78-E1BE-F642-9A4B-7320FD388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26" y="201294"/>
            <a:ext cx="3635346" cy="546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FCCB0F-53EE-614F-85AA-294F105A3842}"/>
              </a:ext>
            </a:extLst>
          </p:cNvPr>
          <p:cNvSpPr txBox="1"/>
          <p:nvPr/>
        </p:nvSpPr>
        <p:spPr>
          <a:xfrm>
            <a:off x="8101028" y="5668428"/>
            <a:ext cx="4052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Cyril of Alexandria</a:t>
            </a:r>
          </a:p>
        </p:txBody>
      </p:sp>
    </p:spTree>
    <p:extLst>
      <p:ext uri="{BB962C8B-B14F-4D97-AF65-F5344CB8AC3E}">
        <p14:creationId xmlns:p14="http://schemas.microsoft.com/office/powerpoint/2010/main" val="374712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3873EE-34A3-B040-8754-DB5401484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Who was conceived in the womb of Mary?</a:t>
            </a:r>
          </a:p>
        </p:txBody>
      </p:sp>
    </p:spTree>
    <p:extLst>
      <p:ext uri="{BB962C8B-B14F-4D97-AF65-F5344CB8AC3E}">
        <p14:creationId xmlns:p14="http://schemas.microsoft.com/office/powerpoint/2010/main" val="61205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BF0434-3861-FB41-B6F0-4770BCF5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Nestorius - Alchetron, The Free Social Encyclopedia">
            <a:extLst>
              <a:ext uri="{FF2B5EF4-FFF2-40B4-BE49-F238E27FC236}">
                <a16:creationId xmlns:a16="http://schemas.microsoft.com/office/drawing/2014/main" id="{86CA4E20-CD45-DD4C-84CD-BD0DF242B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21" y="330489"/>
            <a:ext cx="3893284" cy="546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280835-0B1F-474E-84A2-4B3BC15C19A1}"/>
              </a:ext>
            </a:extLst>
          </p:cNvPr>
          <p:cNvSpPr txBox="1"/>
          <p:nvPr/>
        </p:nvSpPr>
        <p:spPr>
          <a:xfrm>
            <a:off x="2422606" y="5832754"/>
            <a:ext cx="2238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Nestorius</a:t>
            </a:r>
          </a:p>
        </p:txBody>
      </p:sp>
      <p:pic>
        <p:nvPicPr>
          <p:cNvPr id="7" name="Picture 2" descr="St. Cyril of Alexandria - Saints &amp;amp; Angels - Catholic Online">
            <a:extLst>
              <a:ext uri="{FF2B5EF4-FFF2-40B4-BE49-F238E27FC236}">
                <a16:creationId xmlns:a16="http://schemas.microsoft.com/office/drawing/2014/main" id="{8125DB0B-E21B-CF40-BB47-78011184F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363467"/>
            <a:ext cx="3635346" cy="546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0AE602-A5A5-814F-A7C3-F1448713F446}"/>
              </a:ext>
            </a:extLst>
          </p:cNvPr>
          <p:cNvSpPr txBox="1"/>
          <p:nvPr/>
        </p:nvSpPr>
        <p:spPr>
          <a:xfrm>
            <a:off x="7678778" y="5739746"/>
            <a:ext cx="11047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Cyril</a:t>
            </a:r>
          </a:p>
        </p:txBody>
      </p:sp>
    </p:spTree>
    <p:extLst>
      <p:ext uri="{BB962C8B-B14F-4D97-AF65-F5344CB8AC3E}">
        <p14:creationId xmlns:p14="http://schemas.microsoft.com/office/powerpoint/2010/main" val="259651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A189C-93F1-5248-B44A-9BC9A327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436" name="Picture 4" descr="Canal project threatens ancient Ephesus in western Turkey">
            <a:extLst>
              <a:ext uri="{FF2B5EF4-FFF2-40B4-BE49-F238E27FC236}">
                <a16:creationId xmlns:a16="http://schemas.microsoft.com/office/drawing/2014/main" id="{E9504F68-920A-CB46-8F7A-38C25DFFE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" y="251460"/>
            <a:ext cx="4325620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Ephesus | ancient city, Turkey | Britannica">
            <a:extLst>
              <a:ext uri="{FF2B5EF4-FFF2-40B4-BE49-F238E27FC236}">
                <a16:creationId xmlns:a16="http://schemas.microsoft.com/office/drawing/2014/main" id="{42F2682D-882D-6E4E-B9D9-AB7A36A3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380" y="3266479"/>
            <a:ext cx="5036820" cy="334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Ephesus - Wikipedia">
            <a:extLst>
              <a:ext uri="{FF2B5EF4-FFF2-40B4-BE49-F238E27FC236}">
                <a16:creationId xmlns:a16="http://schemas.microsoft.com/office/drawing/2014/main" id="{62D41F20-871F-8D45-8802-8DAD2B2FD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88530"/>
            <a:ext cx="3653790" cy="283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the Ancient City of Ephesus">
            <a:extLst>
              <a:ext uri="{FF2B5EF4-FFF2-40B4-BE49-F238E27FC236}">
                <a16:creationId xmlns:a16="http://schemas.microsoft.com/office/drawing/2014/main" id="{7A5E5267-873C-BE48-AD04-884131267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1781"/>
            <a:ext cx="4267200" cy="283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30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BF0434-3861-FB41-B6F0-4770BCF5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280835-0B1F-474E-84A2-4B3BC15C19A1}"/>
              </a:ext>
            </a:extLst>
          </p:cNvPr>
          <p:cNvSpPr txBox="1"/>
          <p:nvPr/>
        </p:nvSpPr>
        <p:spPr>
          <a:xfrm>
            <a:off x="4396019" y="5831027"/>
            <a:ext cx="33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of Antioch</a:t>
            </a:r>
          </a:p>
        </p:txBody>
      </p:sp>
      <p:pic>
        <p:nvPicPr>
          <p:cNvPr id="3074" name="Picture 2" descr="John X of Antioch - Wikipedia">
            <a:extLst>
              <a:ext uri="{FF2B5EF4-FFF2-40B4-BE49-F238E27FC236}">
                <a16:creationId xmlns:a16="http://schemas.microsoft.com/office/drawing/2014/main" id="{AE96D8D2-C469-4744-ADD1-3EEA3D1F6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484315"/>
            <a:ext cx="3886200" cy="525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60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BF0434-3861-FB41-B6F0-4770BCF5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0AE602-A5A5-814F-A7C3-F1448713F446}"/>
              </a:ext>
            </a:extLst>
          </p:cNvPr>
          <p:cNvSpPr txBox="1"/>
          <p:nvPr/>
        </p:nvSpPr>
        <p:spPr>
          <a:xfrm>
            <a:off x="4384602" y="5562600"/>
            <a:ext cx="3422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of Antioch</a:t>
            </a:r>
          </a:p>
        </p:txBody>
      </p:sp>
      <p:pic>
        <p:nvPicPr>
          <p:cNvPr id="3076" name="Picture 4" descr="May 2015">
            <a:extLst>
              <a:ext uri="{FF2B5EF4-FFF2-40B4-BE49-F238E27FC236}">
                <a16:creationId xmlns:a16="http://schemas.microsoft.com/office/drawing/2014/main" id="{E9261994-E42A-294F-80A5-81B906CF2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279260"/>
            <a:ext cx="3733800" cy="516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26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heological Throw-Down - The Armenian Church">
            <a:extLst>
              <a:ext uri="{FF2B5EF4-FFF2-40B4-BE49-F238E27FC236}">
                <a16:creationId xmlns:a16="http://schemas.microsoft.com/office/drawing/2014/main" id="{F70B1BEE-C2FD-2A4C-8CB5-B2BE9F52BE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17253"/>
            <a:ext cx="11785600" cy="547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21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BF0434-3861-FB41-B6F0-4770BCF5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280835-0B1F-474E-84A2-4B3BC15C19A1}"/>
              </a:ext>
            </a:extLst>
          </p:cNvPr>
          <p:cNvSpPr txBox="1"/>
          <p:nvPr/>
        </p:nvSpPr>
        <p:spPr>
          <a:xfrm>
            <a:off x="4953000" y="5950015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Nestorius</a:t>
            </a:r>
          </a:p>
        </p:txBody>
      </p:sp>
      <p:pic>
        <p:nvPicPr>
          <p:cNvPr id="8" name="Picture 2" descr="Nestorius - Alchetron, The Free Social Encyclopedia">
            <a:extLst>
              <a:ext uri="{FF2B5EF4-FFF2-40B4-BE49-F238E27FC236}">
                <a16:creationId xmlns:a16="http://schemas.microsoft.com/office/drawing/2014/main" id="{8B20950B-A467-9A4A-85A9-30E66A7F6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358" y="381000"/>
            <a:ext cx="3893284" cy="546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atholic Imagery - Excommunication and Other Penalties Being excommunicated  from the Catholic Church is widely misunderstood: It doesn&amp;#39;t mean that  you&amp;#39;re banned from church and stripped of your Catholicism. Rather,  excommunication is">
            <a:extLst>
              <a:ext uri="{FF2B5EF4-FFF2-40B4-BE49-F238E27FC236}">
                <a16:creationId xmlns:a16="http://schemas.microsoft.com/office/drawing/2014/main" id="{2E28812D-8DB9-514B-95E6-C80AAC789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3" b="15481"/>
          <a:stretch/>
        </p:blipFill>
        <p:spPr bwMode="auto">
          <a:xfrm rot="20894527">
            <a:off x="849307" y="1743851"/>
            <a:ext cx="5410200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2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heological Throw-Down - The Armenian Church">
            <a:extLst>
              <a:ext uri="{FF2B5EF4-FFF2-40B4-BE49-F238E27FC236}">
                <a16:creationId xmlns:a16="http://schemas.microsoft.com/office/drawing/2014/main" id="{F70B1BEE-C2FD-2A4C-8CB5-B2BE9F52BE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17253"/>
            <a:ext cx="11785600" cy="547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89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A189C-93F1-5248-B44A-9BC9A327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436" name="Picture 4" descr="Canal project threatens ancient Ephesus in western Turkey">
            <a:extLst>
              <a:ext uri="{FF2B5EF4-FFF2-40B4-BE49-F238E27FC236}">
                <a16:creationId xmlns:a16="http://schemas.microsoft.com/office/drawing/2014/main" id="{E9504F68-920A-CB46-8F7A-38C25DFFE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" y="251460"/>
            <a:ext cx="4325620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Ephesus | ancient city, Turkey | Britannica">
            <a:extLst>
              <a:ext uri="{FF2B5EF4-FFF2-40B4-BE49-F238E27FC236}">
                <a16:creationId xmlns:a16="http://schemas.microsoft.com/office/drawing/2014/main" id="{42F2682D-882D-6E4E-B9D9-AB7A36A3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380" y="3266479"/>
            <a:ext cx="5036820" cy="334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Ephesus - Wikipedia">
            <a:extLst>
              <a:ext uri="{FF2B5EF4-FFF2-40B4-BE49-F238E27FC236}">
                <a16:creationId xmlns:a16="http://schemas.microsoft.com/office/drawing/2014/main" id="{62D41F20-871F-8D45-8802-8DAD2B2FD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88530"/>
            <a:ext cx="3653790" cy="283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the Ancient City of Ephesus">
            <a:extLst>
              <a:ext uri="{FF2B5EF4-FFF2-40B4-BE49-F238E27FC236}">
                <a16:creationId xmlns:a16="http://schemas.microsoft.com/office/drawing/2014/main" id="{7A5E5267-873C-BE48-AD04-884131267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1781"/>
            <a:ext cx="4267200" cy="283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3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BF0434-3861-FB41-B6F0-4770BCF5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0AE602-A5A5-814F-A7C3-F1448713F446}"/>
              </a:ext>
            </a:extLst>
          </p:cNvPr>
          <p:cNvSpPr txBox="1"/>
          <p:nvPr/>
        </p:nvSpPr>
        <p:spPr>
          <a:xfrm>
            <a:off x="4384602" y="5663705"/>
            <a:ext cx="3422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of Antioch</a:t>
            </a:r>
          </a:p>
        </p:txBody>
      </p:sp>
      <p:pic>
        <p:nvPicPr>
          <p:cNvPr id="3076" name="Picture 4" descr="May 2015">
            <a:extLst>
              <a:ext uri="{FF2B5EF4-FFF2-40B4-BE49-F238E27FC236}">
                <a16:creationId xmlns:a16="http://schemas.microsoft.com/office/drawing/2014/main" id="{E9261994-E42A-294F-80A5-81B906CF2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80365"/>
            <a:ext cx="3733800" cy="516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43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BF0434-3861-FB41-B6F0-4770BCF5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St. Cyril of Alexandria - Saints &amp;amp; Angels - Catholic Online">
            <a:extLst>
              <a:ext uri="{FF2B5EF4-FFF2-40B4-BE49-F238E27FC236}">
                <a16:creationId xmlns:a16="http://schemas.microsoft.com/office/drawing/2014/main" id="{3175965F-7E3D-0A40-A5E0-3253763AD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27" y="363467"/>
            <a:ext cx="3635346" cy="546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E17C47-E3E8-E145-A771-1899980DC536}"/>
              </a:ext>
            </a:extLst>
          </p:cNvPr>
          <p:cNvSpPr txBox="1"/>
          <p:nvPr/>
        </p:nvSpPr>
        <p:spPr>
          <a:xfrm>
            <a:off x="5543605" y="5739746"/>
            <a:ext cx="11047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Cyril</a:t>
            </a:r>
          </a:p>
        </p:txBody>
      </p:sp>
      <p:pic>
        <p:nvPicPr>
          <p:cNvPr id="5" name="Picture 2" descr="Catholic Imagery - Excommunication and Other Penalties Being excommunicated  from the Catholic Church is widely misunderstood: It doesn&amp;#39;t mean that  you&amp;#39;re banned from church and stripped of your Catholicism. Rather,  excommunication is">
            <a:extLst>
              <a:ext uri="{FF2B5EF4-FFF2-40B4-BE49-F238E27FC236}">
                <a16:creationId xmlns:a16="http://schemas.microsoft.com/office/drawing/2014/main" id="{02DC7865-04AE-1846-BE36-368649B64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3" b="15481"/>
          <a:stretch/>
        </p:blipFill>
        <p:spPr bwMode="auto">
          <a:xfrm rot="20978151">
            <a:off x="1275473" y="1600200"/>
            <a:ext cx="5410200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11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E35BCD-6ED7-4745-A70E-57414726D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Jesus is truly and fully divine.</a:t>
            </a:r>
          </a:p>
          <a:p>
            <a:pPr algn="ctr"/>
            <a:r>
              <a:rPr lang="en-US" dirty="0"/>
              <a:t>Jesus is truly and fully human.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How is it that he can be both?</a:t>
            </a:r>
          </a:p>
          <a:p>
            <a:pPr algn="ctr"/>
            <a:r>
              <a:rPr lang="en-US" dirty="0"/>
              <a:t>What is the relationship between his humanity and divinity?</a:t>
            </a:r>
          </a:p>
          <a:p>
            <a:pPr algn="ctr"/>
            <a:r>
              <a:rPr lang="en-US" dirty="0"/>
              <a:t>What are the implications of how we understand this?</a:t>
            </a:r>
          </a:p>
        </p:txBody>
      </p:sp>
    </p:spTree>
    <p:extLst>
      <p:ext uri="{BB962C8B-B14F-4D97-AF65-F5344CB8AC3E}">
        <p14:creationId xmlns:p14="http://schemas.microsoft.com/office/powerpoint/2010/main" val="27030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BF0434-3861-FB41-B6F0-4770BCF5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0AE602-A5A5-814F-A7C3-F1448713F446}"/>
              </a:ext>
            </a:extLst>
          </p:cNvPr>
          <p:cNvSpPr txBox="1"/>
          <p:nvPr/>
        </p:nvSpPr>
        <p:spPr>
          <a:xfrm>
            <a:off x="4384602" y="5663705"/>
            <a:ext cx="3422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of Antioch</a:t>
            </a:r>
          </a:p>
        </p:txBody>
      </p:sp>
      <p:pic>
        <p:nvPicPr>
          <p:cNvPr id="3076" name="Picture 4" descr="May 2015">
            <a:extLst>
              <a:ext uri="{FF2B5EF4-FFF2-40B4-BE49-F238E27FC236}">
                <a16:creationId xmlns:a16="http://schemas.microsoft.com/office/drawing/2014/main" id="{E9261994-E42A-294F-80A5-81B906CF2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80365"/>
            <a:ext cx="3733800" cy="516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atholic Imagery - Excommunication and Other Penalties Being excommunicated  from the Catholic Church is widely misunderstood: It doesn&amp;#39;t mean that  you&amp;#39;re banned from church and stripped of your Catholicism. Rather,  excommunication is">
            <a:extLst>
              <a:ext uri="{FF2B5EF4-FFF2-40B4-BE49-F238E27FC236}">
                <a16:creationId xmlns:a16="http://schemas.microsoft.com/office/drawing/2014/main" id="{B1AB9EA1-B388-B84D-AE3B-7C6D56E80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3" b="15481"/>
          <a:stretch/>
        </p:blipFill>
        <p:spPr bwMode="auto">
          <a:xfrm rot="20978151">
            <a:off x="1275473" y="1600200"/>
            <a:ext cx="5410200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10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BF0434-3861-FB41-B6F0-4770BCF5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" descr="Nestorius - Alchetron, The Free Social Encyclopedia">
            <a:extLst>
              <a:ext uri="{FF2B5EF4-FFF2-40B4-BE49-F238E27FC236}">
                <a16:creationId xmlns:a16="http://schemas.microsoft.com/office/drawing/2014/main" id="{A96B5A19-2BA5-1941-AB60-7DE92733C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65" y="381000"/>
            <a:ext cx="3402277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t. Cyril of Alexandria - Saints &amp;amp; Angels - Catholic Online">
            <a:extLst>
              <a:ext uri="{FF2B5EF4-FFF2-40B4-BE49-F238E27FC236}">
                <a16:creationId xmlns:a16="http://schemas.microsoft.com/office/drawing/2014/main" id="{83EC2DF2-F990-7D48-AA35-C0C63D257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"/>
            <a:ext cx="3197944" cy="480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May 2015">
            <a:extLst>
              <a:ext uri="{FF2B5EF4-FFF2-40B4-BE49-F238E27FC236}">
                <a16:creationId xmlns:a16="http://schemas.microsoft.com/office/drawing/2014/main" id="{A3A4DB6D-632A-434F-B7DF-929BE0A40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39" y="457200"/>
            <a:ext cx="3349661" cy="46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atholic Imagery - Excommunication and Other Penalties Being excommunicated  from the Catholic Church is widely misunderstood: It doesn&amp;#39;t mean that  you&amp;#39;re banned from church and stripped of your Catholicism. Rather,  excommunication is">
            <a:extLst>
              <a:ext uri="{FF2B5EF4-FFF2-40B4-BE49-F238E27FC236}">
                <a16:creationId xmlns:a16="http://schemas.microsoft.com/office/drawing/2014/main" id="{81C12192-B942-7C4E-94D4-57C417CDB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3" b="15481"/>
          <a:stretch/>
        </p:blipFill>
        <p:spPr bwMode="auto">
          <a:xfrm rot="20594271">
            <a:off x="545542" y="1371600"/>
            <a:ext cx="3512897" cy="237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atholic Imagery - Excommunication and Other Penalties Being excommunicated  from the Catholic Church is widely misunderstood: It doesn&amp;#39;t mean that  you&amp;#39;re banned from church and stripped of your Catholicism. Rather,  excommunication is">
            <a:extLst>
              <a:ext uri="{FF2B5EF4-FFF2-40B4-BE49-F238E27FC236}">
                <a16:creationId xmlns:a16="http://schemas.microsoft.com/office/drawing/2014/main" id="{8E5D7BB5-6699-1447-A441-ED811E226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3" b="15481"/>
          <a:stretch/>
        </p:blipFill>
        <p:spPr bwMode="auto">
          <a:xfrm rot="20594271">
            <a:off x="4379494" y="1191328"/>
            <a:ext cx="3512897" cy="237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atholic Imagery - Excommunication and Other Penalties Being excommunicated  from the Catholic Church is widely misunderstood: It doesn&amp;#39;t mean that  you&amp;#39;re banned from church and stripped of your Catholicism. Rather,  excommunication is">
            <a:extLst>
              <a:ext uri="{FF2B5EF4-FFF2-40B4-BE49-F238E27FC236}">
                <a16:creationId xmlns:a16="http://schemas.microsoft.com/office/drawing/2014/main" id="{2FA9992F-E80F-334A-88CD-E84EE30DCF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3" b="15481"/>
          <a:stretch/>
        </p:blipFill>
        <p:spPr bwMode="auto">
          <a:xfrm rot="20594271">
            <a:off x="8193313" y="1144892"/>
            <a:ext cx="3512897" cy="237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91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2589E4-B69F-D04A-8627-C6BC5E6D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434" name="Picture 2" descr="The Theodosian Code - Laws of the Middle Ages">
            <a:extLst>
              <a:ext uri="{FF2B5EF4-FFF2-40B4-BE49-F238E27FC236}">
                <a16:creationId xmlns:a16="http://schemas.microsoft.com/office/drawing/2014/main" id="{E8225243-ADA5-9B45-8891-B67E2C2A7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52400"/>
            <a:ext cx="4800600" cy="640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69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DCAB09-C83F-844D-A19C-21CBA6785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b="1" dirty="0">
                <a:solidFill>
                  <a:srgbClr val="FFC000"/>
                </a:solidFill>
              </a:rPr>
              <a:t>WHEN THE DUST SETTLED . . .</a:t>
            </a:r>
          </a:p>
          <a:p>
            <a:r>
              <a:rPr lang="en-US" sz="3400" dirty="0"/>
              <a:t>• Decisions of the original council are affirmed</a:t>
            </a:r>
          </a:p>
          <a:p>
            <a:r>
              <a:rPr lang="en-US" sz="3400" dirty="0"/>
              <a:t>• Nestorius is condemned and sent into exile</a:t>
            </a:r>
          </a:p>
          <a:p>
            <a:r>
              <a:rPr lang="en-US" sz="3400" dirty="0"/>
              <a:t>• Cyril, though rebuked, is freed from jail</a:t>
            </a:r>
          </a:p>
          <a:p>
            <a:r>
              <a:rPr lang="en-US" sz="3400" dirty="0"/>
              <a:t>• Cyril and John of Antioch sign </a:t>
            </a:r>
            <a:r>
              <a:rPr lang="en-US" sz="3400" i="1" dirty="0"/>
              <a:t>Formula for Union</a:t>
            </a:r>
          </a:p>
          <a:p>
            <a:r>
              <a:rPr lang="en-US" sz="3400" dirty="0"/>
              <a:t>• A monk named Eutyches takes Cyril’s theology to the next level</a:t>
            </a:r>
          </a:p>
          <a:p>
            <a:r>
              <a:rPr lang="en-US" sz="3400" dirty="0"/>
              <a:t>• </a:t>
            </a:r>
            <a:r>
              <a:rPr lang="en-US" sz="3400" dirty="0" err="1"/>
              <a:t>Eutychianism</a:t>
            </a:r>
            <a:r>
              <a:rPr lang="en-US" sz="3400" dirty="0"/>
              <a:t> inflames a need for the 4</a:t>
            </a:r>
            <a:r>
              <a:rPr lang="en-US" sz="3400" baseline="30000" dirty="0"/>
              <a:t>th</a:t>
            </a:r>
            <a:r>
              <a:rPr lang="en-US" sz="3400" dirty="0"/>
              <a:t> Ecumenical Council </a:t>
            </a:r>
          </a:p>
          <a:p>
            <a:r>
              <a:rPr lang="en-US" sz="3400" dirty="0"/>
              <a:t>• Nestorianism spreads to regions east of the Roman Empire</a:t>
            </a:r>
          </a:p>
          <a:p>
            <a:r>
              <a:rPr lang="en-US" sz="3400" dirty="0"/>
              <a:t>• Major questions remain unsettled</a:t>
            </a:r>
          </a:p>
        </p:txBody>
      </p:sp>
    </p:spTree>
    <p:extLst>
      <p:ext uri="{BB962C8B-B14F-4D97-AF65-F5344CB8AC3E}">
        <p14:creationId xmlns:p14="http://schemas.microsoft.com/office/powerpoint/2010/main" val="85093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151648-2E86-0049-9922-3840EEFA2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>
                <a:latin typeface="Gungsuh" panose="02030600000101010101" pitchFamily="18" charset="-127"/>
                <a:ea typeface="Gungsuh" panose="02030600000101010101" pitchFamily="18" charset="-127"/>
              </a:rPr>
              <a:t>Nestorianism</a:t>
            </a:r>
          </a:p>
          <a:p>
            <a:r>
              <a:rPr lang="en-US" dirty="0">
                <a:ea typeface="Gungsuh" panose="02030600000101010101" pitchFamily="18" charset="-127"/>
              </a:rPr>
              <a:t>						1. The setting</a:t>
            </a:r>
          </a:p>
          <a:p>
            <a:r>
              <a:rPr lang="en-US" dirty="0">
                <a:ea typeface="Gungsuh" panose="02030600000101010101" pitchFamily="18" charset="-127"/>
              </a:rPr>
              <a:t>						2. The events</a:t>
            </a:r>
          </a:p>
          <a:p>
            <a:r>
              <a:rPr lang="en-US" dirty="0">
                <a:ea typeface="Gungsuh" panose="02030600000101010101" pitchFamily="18" charset="-127"/>
              </a:rPr>
              <a:t>						3. The theology</a:t>
            </a:r>
          </a:p>
          <a:p>
            <a:r>
              <a:rPr lang="en-US" dirty="0">
                <a:ea typeface="Gungsuh" panose="02030600000101010101" pitchFamily="18" charset="-127"/>
              </a:rPr>
              <a:t>						4. The problem</a:t>
            </a:r>
          </a:p>
          <a:p>
            <a:r>
              <a:rPr lang="en-US" dirty="0">
                <a:ea typeface="Gungsuh" panose="02030600000101010101" pitchFamily="18" charset="-127"/>
              </a:rPr>
              <a:t>						5. Orthodoxy</a:t>
            </a:r>
          </a:p>
        </p:txBody>
      </p:sp>
    </p:spTree>
    <p:extLst>
      <p:ext uri="{BB962C8B-B14F-4D97-AF65-F5344CB8AC3E}">
        <p14:creationId xmlns:p14="http://schemas.microsoft.com/office/powerpoint/2010/main" val="68383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619AC5-9DE9-E74E-A69D-75321AD70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Content Placeholder 3" descr="A picture containing building, text, old, sign&#10;&#10;Description automatically generated">
            <a:extLst>
              <a:ext uri="{FF2B5EF4-FFF2-40B4-BE49-F238E27FC236}">
                <a16:creationId xmlns:a16="http://schemas.microsoft.com/office/drawing/2014/main" id="{9A9FDF99-920D-C640-B56C-CCBA0BE55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4800"/>
            <a:ext cx="9753600" cy="620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7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151648-2E86-0049-9922-3840EEFA2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>
                <a:latin typeface="Gungsuh" panose="02030600000101010101" pitchFamily="18" charset="-127"/>
                <a:ea typeface="Gungsuh" panose="02030600000101010101" pitchFamily="18" charset="-127"/>
              </a:rPr>
              <a:t>Nestorianism</a:t>
            </a:r>
          </a:p>
          <a:p>
            <a:r>
              <a:rPr lang="en-US" dirty="0">
                <a:ea typeface="Gungsuh" panose="02030600000101010101" pitchFamily="18" charset="-127"/>
              </a:rPr>
              <a:t>						1. The setting</a:t>
            </a:r>
          </a:p>
          <a:p>
            <a:r>
              <a:rPr lang="en-US" dirty="0">
                <a:ea typeface="Gungsuh" panose="02030600000101010101" pitchFamily="18" charset="-127"/>
              </a:rPr>
              <a:t>						2. The events</a:t>
            </a:r>
          </a:p>
          <a:p>
            <a:r>
              <a:rPr lang="en-US" dirty="0">
                <a:ea typeface="Gungsuh" panose="02030600000101010101" pitchFamily="18" charset="-127"/>
              </a:rPr>
              <a:t>						3. The theology</a:t>
            </a:r>
          </a:p>
          <a:p>
            <a:r>
              <a:rPr lang="en-US" dirty="0">
                <a:ea typeface="Gungsuh" panose="02030600000101010101" pitchFamily="18" charset="-127"/>
              </a:rPr>
              <a:t>						4. The problem</a:t>
            </a:r>
          </a:p>
          <a:p>
            <a:r>
              <a:rPr lang="en-US" dirty="0">
                <a:ea typeface="Gungsuh" panose="02030600000101010101" pitchFamily="18" charset="-127"/>
              </a:rPr>
              <a:t>						5. Orthodoxy</a:t>
            </a:r>
          </a:p>
        </p:txBody>
      </p:sp>
    </p:spTree>
    <p:extLst>
      <p:ext uri="{BB962C8B-B14F-4D97-AF65-F5344CB8AC3E}">
        <p14:creationId xmlns:p14="http://schemas.microsoft.com/office/powerpoint/2010/main" val="116143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A510DA-5532-4946-BE5B-77805A1FA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65EE9CD-F08C-1F42-9BFC-9F47212B68B3}"/>
              </a:ext>
            </a:extLst>
          </p:cNvPr>
          <p:cNvSpPr/>
          <p:nvPr/>
        </p:nvSpPr>
        <p:spPr>
          <a:xfrm>
            <a:off x="152399" y="2971800"/>
            <a:ext cx="1188719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9973EF2-7B21-4D4F-A0E0-8ACBB6A2AD0A}"/>
              </a:ext>
            </a:extLst>
          </p:cNvPr>
          <p:cNvSpPr/>
          <p:nvPr/>
        </p:nvSpPr>
        <p:spPr>
          <a:xfrm>
            <a:off x="304800" y="29337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E8D64E-F64E-184E-B7FF-319DEFFEE957}"/>
              </a:ext>
            </a:extLst>
          </p:cNvPr>
          <p:cNvSpPr txBox="1"/>
          <p:nvPr/>
        </p:nvSpPr>
        <p:spPr>
          <a:xfrm>
            <a:off x="289560" y="759957"/>
            <a:ext cx="3886200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 Birth of the Church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C8A6F4-F986-5748-84C8-7F5D022C3AD2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571500" y="1344732"/>
            <a:ext cx="0" cy="15889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0C59D848-21F9-8D4D-B446-7A159E3209C6}"/>
              </a:ext>
            </a:extLst>
          </p:cNvPr>
          <p:cNvSpPr/>
          <p:nvPr/>
        </p:nvSpPr>
        <p:spPr>
          <a:xfrm>
            <a:off x="10896600" y="2958659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FDEFE8-9A44-064F-A7F5-15919F0A4BD9}"/>
              </a:ext>
            </a:extLst>
          </p:cNvPr>
          <p:cNvCxnSpPr>
            <a:cxnSpLocks/>
          </p:cNvCxnSpPr>
          <p:nvPr/>
        </p:nvCxnSpPr>
        <p:spPr>
          <a:xfrm flipV="1">
            <a:off x="1390650" y="3478530"/>
            <a:ext cx="0" cy="5833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B537B14-4227-A04A-B6D5-7B98BB647368}"/>
              </a:ext>
            </a:extLst>
          </p:cNvPr>
          <p:cNvSpPr/>
          <p:nvPr/>
        </p:nvSpPr>
        <p:spPr>
          <a:xfrm>
            <a:off x="1123950" y="2966279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84FBB2-ACA5-2143-BA8A-0EA540C9C2C2}"/>
              </a:ext>
            </a:extLst>
          </p:cNvPr>
          <p:cNvSpPr txBox="1"/>
          <p:nvPr/>
        </p:nvSpPr>
        <p:spPr>
          <a:xfrm>
            <a:off x="1078230" y="4061847"/>
            <a:ext cx="3950970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64 Persecution Begins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743600-AD97-204A-B707-2E7F5238434F}"/>
              </a:ext>
            </a:extLst>
          </p:cNvPr>
          <p:cNvSpPr txBox="1"/>
          <p:nvPr/>
        </p:nvSpPr>
        <p:spPr>
          <a:xfrm>
            <a:off x="7848600" y="1344732"/>
            <a:ext cx="3886196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313 Persecution Ends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08EEC3-9DAB-914F-A30C-C8FBC1F2729D}"/>
              </a:ext>
            </a:extLst>
          </p:cNvPr>
          <p:cNvCxnSpPr>
            <a:cxnSpLocks/>
          </p:cNvCxnSpPr>
          <p:nvPr/>
        </p:nvCxnSpPr>
        <p:spPr>
          <a:xfrm flipV="1">
            <a:off x="11163300" y="1954465"/>
            <a:ext cx="0" cy="10118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41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A510DA-5532-4946-BE5B-77805A1FA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65EE9CD-F08C-1F42-9BFC-9F47212B68B3}"/>
              </a:ext>
            </a:extLst>
          </p:cNvPr>
          <p:cNvSpPr/>
          <p:nvPr/>
        </p:nvSpPr>
        <p:spPr>
          <a:xfrm>
            <a:off x="152399" y="2971800"/>
            <a:ext cx="1188719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9973EF2-7B21-4D4F-A0E0-8ACBB6A2AD0A}"/>
              </a:ext>
            </a:extLst>
          </p:cNvPr>
          <p:cNvSpPr/>
          <p:nvPr/>
        </p:nvSpPr>
        <p:spPr>
          <a:xfrm>
            <a:off x="304800" y="29337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E8D64E-F64E-184E-B7FF-319DEFFEE957}"/>
              </a:ext>
            </a:extLst>
          </p:cNvPr>
          <p:cNvSpPr txBox="1"/>
          <p:nvPr/>
        </p:nvSpPr>
        <p:spPr>
          <a:xfrm>
            <a:off x="152400" y="215325"/>
            <a:ext cx="3886200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313 Persecution Ends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C8A6F4-F986-5748-84C8-7F5D022C3AD2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571500" y="800102"/>
            <a:ext cx="0" cy="21335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97841613-B154-A44E-8A1C-C6F0AB7AEEA2}"/>
              </a:ext>
            </a:extLst>
          </p:cNvPr>
          <p:cNvSpPr/>
          <p:nvPr/>
        </p:nvSpPr>
        <p:spPr>
          <a:xfrm>
            <a:off x="1028700" y="2948365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0A8FA5-DAF5-044E-B146-74B8A577013A}"/>
              </a:ext>
            </a:extLst>
          </p:cNvPr>
          <p:cNvSpPr txBox="1"/>
          <p:nvPr/>
        </p:nvSpPr>
        <p:spPr>
          <a:xfrm>
            <a:off x="944880" y="1679000"/>
            <a:ext cx="3886200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325 Council of Nicaea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EC709F7-405D-8F4E-96F7-95E339E69923}"/>
              </a:ext>
            </a:extLst>
          </p:cNvPr>
          <p:cNvCxnSpPr>
            <a:cxnSpLocks/>
          </p:cNvCxnSpPr>
          <p:nvPr/>
        </p:nvCxnSpPr>
        <p:spPr>
          <a:xfrm flipV="1">
            <a:off x="1295400" y="2263775"/>
            <a:ext cx="0" cy="11078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FDEFE8-9A44-064F-A7F5-15919F0A4BD9}"/>
              </a:ext>
            </a:extLst>
          </p:cNvPr>
          <p:cNvCxnSpPr>
            <a:cxnSpLocks/>
          </p:cNvCxnSpPr>
          <p:nvPr/>
        </p:nvCxnSpPr>
        <p:spPr>
          <a:xfrm flipV="1">
            <a:off x="7151367" y="3371622"/>
            <a:ext cx="0" cy="5833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B537B14-4227-A04A-B6D5-7B98BB647368}"/>
              </a:ext>
            </a:extLst>
          </p:cNvPr>
          <p:cNvSpPr/>
          <p:nvPr/>
        </p:nvSpPr>
        <p:spPr>
          <a:xfrm>
            <a:off x="6907527" y="294132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84FBB2-ACA5-2143-BA8A-0EA540C9C2C2}"/>
              </a:ext>
            </a:extLst>
          </p:cNvPr>
          <p:cNvSpPr txBox="1"/>
          <p:nvPr/>
        </p:nvSpPr>
        <p:spPr>
          <a:xfrm>
            <a:off x="4419600" y="3954939"/>
            <a:ext cx="2912122" cy="107721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381 Council of Constantinople</a:t>
            </a:r>
          </a:p>
        </p:txBody>
      </p:sp>
    </p:spTree>
    <p:extLst>
      <p:ext uri="{BB962C8B-B14F-4D97-AF65-F5344CB8AC3E}">
        <p14:creationId xmlns:p14="http://schemas.microsoft.com/office/powerpoint/2010/main" val="391397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88A2F9-7BE6-7046-B649-655171EEF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ECUMENICAL  COUNCILS</a:t>
            </a:r>
          </a:p>
          <a:p>
            <a:r>
              <a:rPr lang="en-US" dirty="0"/>
              <a:t>	1. </a:t>
            </a:r>
            <a:r>
              <a:rPr lang="en-US" dirty="0" err="1"/>
              <a:t>Nicea</a:t>
            </a:r>
            <a:endParaRPr lang="en-US" dirty="0"/>
          </a:p>
          <a:p>
            <a:r>
              <a:rPr lang="en-US" dirty="0"/>
              <a:t>	2. Constantinople</a:t>
            </a:r>
          </a:p>
          <a:p>
            <a:r>
              <a:rPr lang="en-US" dirty="0"/>
              <a:t>	3. Ephesus</a:t>
            </a:r>
          </a:p>
          <a:p>
            <a:r>
              <a:rPr lang="en-US" dirty="0"/>
              <a:t>	4. Chalcedon</a:t>
            </a:r>
          </a:p>
          <a:p>
            <a:r>
              <a:rPr lang="en-US" dirty="0"/>
              <a:t>	5. Constantinople II</a:t>
            </a:r>
          </a:p>
          <a:p>
            <a:r>
              <a:rPr lang="en-US" dirty="0"/>
              <a:t>	6. Constantinople III</a:t>
            </a:r>
          </a:p>
          <a:p>
            <a:r>
              <a:rPr lang="en-US" dirty="0"/>
              <a:t>	7. </a:t>
            </a:r>
            <a:r>
              <a:rPr lang="en-US" dirty="0" err="1"/>
              <a:t>Nicea</a:t>
            </a:r>
            <a:r>
              <a:rPr lang="en-US" dirty="0"/>
              <a:t> II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3EDFEFF-451A-D148-93EB-4DA1F360D687}"/>
              </a:ext>
            </a:extLst>
          </p:cNvPr>
          <p:cNvSpPr/>
          <p:nvPr/>
        </p:nvSpPr>
        <p:spPr>
          <a:xfrm>
            <a:off x="304800" y="2286000"/>
            <a:ext cx="2590800" cy="762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64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8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lux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2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3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4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8396</TotalTime>
  <Words>443</Words>
  <Application>Microsoft Office PowerPoint</Application>
  <PresentationFormat>Widescreen</PresentationFormat>
  <Paragraphs>94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Gungsuh</vt:lpstr>
      <vt:lpstr>Arial</vt:lpstr>
      <vt:lpstr>Bookman Old Style</vt:lpstr>
      <vt:lpstr>Calibri</vt:lpstr>
      <vt:lpstr>Gill Sans MT</vt:lpstr>
      <vt:lpstr>Wingdings 2</vt:lpstr>
      <vt:lpstr>8_WJB1</vt:lpstr>
      <vt:lpstr>1_WJB1</vt:lpstr>
      <vt:lpstr>Deluxe</vt:lpstr>
      <vt:lpstr>9_WJB1</vt:lpstr>
      <vt:lpstr>10_WJB1</vt:lpstr>
      <vt:lpstr>11_WJB1</vt:lpstr>
      <vt:lpstr>12_WJB1</vt:lpstr>
      <vt:lpstr>13_WJB1</vt:lpstr>
      <vt:lpstr>14_WJB1</vt:lpstr>
      <vt:lpstr>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∙ E ∙ S ∙ T </dc:title>
  <dc:creator>Wendell Brane</dc:creator>
  <cp:lastModifiedBy>Joshua Miles</cp:lastModifiedBy>
  <cp:revision>473</cp:revision>
  <cp:lastPrinted>2021-12-05T13:19:47Z</cp:lastPrinted>
  <dcterms:created xsi:type="dcterms:W3CDTF">2021-01-08T23:52:50Z</dcterms:created>
  <dcterms:modified xsi:type="dcterms:W3CDTF">2021-12-19T22:50:28Z</dcterms:modified>
</cp:coreProperties>
</file>