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 id="2147483835" r:id="rId2"/>
    <p:sldMasterId id="2147483845" r:id="rId3"/>
    <p:sldMasterId id="2147483872" r:id="rId4"/>
    <p:sldMasterId id="2147483875" r:id="rId5"/>
    <p:sldMasterId id="2147483880" r:id="rId6"/>
    <p:sldMasterId id="2147483885" r:id="rId7"/>
    <p:sldMasterId id="2147483888" r:id="rId8"/>
    <p:sldMasterId id="2147483891" r:id="rId9"/>
  </p:sldMasterIdLst>
  <p:notesMasterIdLst>
    <p:notesMasterId r:id="rId39"/>
  </p:notesMasterIdLst>
  <p:handoutMasterIdLst>
    <p:handoutMasterId r:id="rId40"/>
  </p:handoutMasterIdLst>
  <p:sldIdLst>
    <p:sldId id="4517" r:id="rId10"/>
    <p:sldId id="4499" r:id="rId11"/>
    <p:sldId id="4485" r:id="rId12"/>
    <p:sldId id="4502" r:id="rId13"/>
    <p:sldId id="4506" r:id="rId14"/>
    <p:sldId id="4505" r:id="rId15"/>
    <p:sldId id="4503" r:id="rId16"/>
    <p:sldId id="4508" r:id="rId17"/>
    <p:sldId id="4498" r:id="rId18"/>
    <p:sldId id="4509" r:id="rId19"/>
    <p:sldId id="4510" r:id="rId20"/>
    <p:sldId id="4511" r:id="rId21"/>
    <p:sldId id="4528" r:id="rId22"/>
    <p:sldId id="4514" r:id="rId23"/>
    <p:sldId id="4515" r:id="rId24"/>
    <p:sldId id="4518" r:id="rId25"/>
    <p:sldId id="4535" r:id="rId26"/>
    <p:sldId id="4516" r:id="rId27"/>
    <p:sldId id="4520" r:id="rId28"/>
    <p:sldId id="4527" r:id="rId29"/>
    <p:sldId id="4521" r:id="rId30"/>
    <p:sldId id="4525" r:id="rId31"/>
    <p:sldId id="4522" r:id="rId32"/>
    <p:sldId id="4524" r:id="rId33"/>
    <p:sldId id="4534" r:id="rId34"/>
    <p:sldId id="4529" r:id="rId35"/>
    <p:sldId id="4530" r:id="rId36"/>
    <p:sldId id="4531" r:id="rId37"/>
    <p:sldId id="4519" r:id="rId38"/>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4517"/>
            <p14:sldId id="4499"/>
            <p14:sldId id="4485"/>
            <p14:sldId id="4502"/>
            <p14:sldId id="4506"/>
            <p14:sldId id="4505"/>
            <p14:sldId id="4503"/>
            <p14:sldId id="4508"/>
            <p14:sldId id="4498"/>
            <p14:sldId id="4509"/>
            <p14:sldId id="4510"/>
            <p14:sldId id="4511"/>
            <p14:sldId id="4528"/>
            <p14:sldId id="4514"/>
            <p14:sldId id="4515"/>
            <p14:sldId id="4518"/>
            <p14:sldId id="4535"/>
            <p14:sldId id="4516"/>
            <p14:sldId id="4520"/>
            <p14:sldId id="4527"/>
            <p14:sldId id="4521"/>
            <p14:sldId id="4525"/>
            <p14:sldId id="4522"/>
            <p14:sldId id="4524"/>
            <p14:sldId id="4534"/>
            <p14:sldId id="4529"/>
            <p14:sldId id="4530"/>
            <p14:sldId id="4531"/>
            <p14:sldId id="45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7E79"/>
    <a:srgbClr val="FF2600"/>
    <a:srgbClr val="BB62C7"/>
    <a:srgbClr val="0DB079"/>
    <a:srgbClr val="11B098"/>
    <a:srgbClr val="3E4957"/>
    <a:srgbClr val="00FDFF"/>
    <a:srgbClr val="F545BC"/>
    <a:srgbClr val="1F087F"/>
    <a:srgbClr val="CA91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7F94A8-3941-4740-A1D8-72AF7A04C441}" v="3" dt="2021-09-19T13:18:12.0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1450" autoAdjust="0"/>
    <p:restoredTop sz="95077" autoAdjust="0"/>
  </p:normalViewPr>
  <p:slideViewPr>
    <p:cSldViewPr>
      <p:cViewPr varScale="1">
        <p:scale>
          <a:sx n="78" d="100"/>
          <a:sy n="78" d="100"/>
        </p:scale>
        <p:origin x="125" y="72"/>
      </p:cViewPr>
      <p:guideLst>
        <p:guide orient="horz" pos="2160"/>
        <p:guide pos="3840"/>
      </p:guideLst>
    </p:cSldViewPr>
  </p:slideViewPr>
  <p:outlineViewPr>
    <p:cViewPr>
      <p:scale>
        <a:sx n="33" d="100"/>
        <a:sy n="33" d="100"/>
      </p:scale>
      <p:origin x="0" y="-37472"/>
    </p:cViewPr>
  </p:outlineViewPr>
  <p:notesTextViewPr>
    <p:cViewPr>
      <p:scale>
        <a:sx n="3" d="2"/>
        <a:sy n="3" d="2"/>
      </p:scale>
      <p:origin x="0" y="0"/>
    </p:cViewPr>
  </p:notesTextViewPr>
  <p:sorterViewPr>
    <p:cViewPr>
      <p:scale>
        <a:sx n="60" d="100"/>
        <a:sy n="60" d="100"/>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notesMaster" Target="notesMasters/notesMaster1.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handoutMaster" Target="handoutMasters/handoutMaster1.xml"/><Relationship Id="rId45" Type="http://schemas.microsoft.com/office/2016/11/relationships/changesInfo" Target="changesInfos/changesInfo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theme" Target="theme/theme1.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microsoft.com/office/2015/10/relationships/revisionInfo" Target="revisionInfo.xml"/><Relationship Id="rId20" Type="http://schemas.openxmlformats.org/officeDocument/2006/relationships/slide" Target="slides/slide11.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hua Miles" userId="c3de303dcba1b2ee" providerId="LiveId" clId="{ED7F94A8-3941-4740-A1D8-72AF7A04C441}"/>
    <pc:docChg chg="addSld delSld modSld sldOrd delMainMaster modSection">
      <pc:chgData name="Joshua Miles" userId="c3de303dcba1b2ee" providerId="LiveId" clId="{ED7F94A8-3941-4740-A1D8-72AF7A04C441}" dt="2021-09-19T13:18:55.040" v="7" actId="47"/>
      <pc:docMkLst>
        <pc:docMk/>
      </pc:docMkLst>
      <pc:sldChg chg="del">
        <pc:chgData name="Joshua Miles" userId="c3de303dcba1b2ee" providerId="LiveId" clId="{ED7F94A8-3941-4740-A1D8-72AF7A04C441}" dt="2021-09-19T13:15:52.450" v="0" actId="47"/>
        <pc:sldMkLst>
          <pc:docMk/>
          <pc:sldMk cId="2915573498" sldId="256"/>
        </pc:sldMkLst>
      </pc:sldChg>
      <pc:sldChg chg="add">
        <pc:chgData name="Joshua Miles" userId="c3de303dcba1b2ee" providerId="LiveId" clId="{ED7F94A8-3941-4740-A1D8-72AF7A04C441}" dt="2021-09-19T13:18:12.073" v="3"/>
        <pc:sldMkLst>
          <pc:docMk/>
          <pc:sldMk cId="2963103515" sldId="256"/>
        </pc:sldMkLst>
      </pc:sldChg>
      <pc:sldChg chg="del">
        <pc:chgData name="Joshua Miles" userId="c3de303dcba1b2ee" providerId="LiveId" clId="{ED7F94A8-3941-4740-A1D8-72AF7A04C441}" dt="2021-09-19T13:15:52.450" v="0" actId="47"/>
        <pc:sldMkLst>
          <pc:docMk/>
          <pc:sldMk cId="266439065" sldId="257"/>
        </pc:sldMkLst>
      </pc:sldChg>
      <pc:sldChg chg="add">
        <pc:chgData name="Joshua Miles" userId="c3de303dcba1b2ee" providerId="LiveId" clId="{ED7F94A8-3941-4740-A1D8-72AF7A04C441}" dt="2021-09-19T13:18:12.073" v="3"/>
        <pc:sldMkLst>
          <pc:docMk/>
          <pc:sldMk cId="599083862" sldId="257"/>
        </pc:sldMkLst>
      </pc:sldChg>
      <pc:sldChg chg="add">
        <pc:chgData name="Joshua Miles" userId="c3de303dcba1b2ee" providerId="LiveId" clId="{ED7F94A8-3941-4740-A1D8-72AF7A04C441}" dt="2021-09-19T13:18:12.073" v="3"/>
        <pc:sldMkLst>
          <pc:docMk/>
          <pc:sldMk cId="1990138412" sldId="258"/>
        </pc:sldMkLst>
      </pc:sldChg>
      <pc:sldChg chg="del">
        <pc:chgData name="Joshua Miles" userId="c3de303dcba1b2ee" providerId="LiveId" clId="{ED7F94A8-3941-4740-A1D8-72AF7A04C441}" dt="2021-09-19T13:15:52.450" v="0" actId="47"/>
        <pc:sldMkLst>
          <pc:docMk/>
          <pc:sldMk cId="2697689025" sldId="258"/>
        </pc:sldMkLst>
      </pc:sldChg>
      <pc:sldChg chg="del">
        <pc:chgData name="Joshua Miles" userId="c3de303dcba1b2ee" providerId="LiveId" clId="{ED7F94A8-3941-4740-A1D8-72AF7A04C441}" dt="2021-09-19T13:15:52.450" v="0" actId="47"/>
        <pc:sldMkLst>
          <pc:docMk/>
          <pc:sldMk cId="3261547029" sldId="259"/>
        </pc:sldMkLst>
      </pc:sldChg>
      <pc:sldChg chg="add">
        <pc:chgData name="Joshua Miles" userId="c3de303dcba1b2ee" providerId="LiveId" clId="{ED7F94A8-3941-4740-A1D8-72AF7A04C441}" dt="2021-09-19T13:18:12.073" v="3"/>
        <pc:sldMkLst>
          <pc:docMk/>
          <pc:sldMk cId="3860119884" sldId="259"/>
        </pc:sldMkLst>
      </pc:sldChg>
      <pc:sldChg chg="add">
        <pc:chgData name="Joshua Miles" userId="c3de303dcba1b2ee" providerId="LiveId" clId="{ED7F94A8-3941-4740-A1D8-72AF7A04C441}" dt="2021-09-19T13:18:12.073" v="3"/>
        <pc:sldMkLst>
          <pc:docMk/>
          <pc:sldMk cId="188808387" sldId="260"/>
        </pc:sldMkLst>
      </pc:sldChg>
      <pc:sldChg chg="del">
        <pc:chgData name="Joshua Miles" userId="c3de303dcba1b2ee" providerId="LiveId" clId="{ED7F94A8-3941-4740-A1D8-72AF7A04C441}" dt="2021-09-19T13:15:52.450" v="0" actId="47"/>
        <pc:sldMkLst>
          <pc:docMk/>
          <pc:sldMk cId="2980463220" sldId="260"/>
        </pc:sldMkLst>
      </pc:sldChg>
      <pc:sldChg chg="add">
        <pc:chgData name="Joshua Miles" userId="c3de303dcba1b2ee" providerId="LiveId" clId="{ED7F94A8-3941-4740-A1D8-72AF7A04C441}" dt="2021-09-19T13:18:12.073" v="3"/>
        <pc:sldMkLst>
          <pc:docMk/>
          <pc:sldMk cId="1880931135" sldId="261"/>
        </pc:sldMkLst>
      </pc:sldChg>
      <pc:sldChg chg="del">
        <pc:chgData name="Joshua Miles" userId="c3de303dcba1b2ee" providerId="LiveId" clId="{ED7F94A8-3941-4740-A1D8-72AF7A04C441}" dt="2021-09-19T13:15:52.450" v="0" actId="47"/>
        <pc:sldMkLst>
          <pc:docMk/>
          <pc:sldMk cId="1472425495" sldId="263"/>
        </pc:sldMkLst>
      </pc:sldChg>
      <pc:sldChg chg="del">
        <pc:chgData name="Joshua Miles" userId="c3de303dcba1b2ee" providerId="LiveId" clId="{ED7F94A8-3941-4740-A1D8-72AF7A04C441}" dt="2021-09-19T13:15:52.450" v="0" actId="47"/>
        <pc:sldMkLst>
          <pc:docMk/>
          <pc:sldMk cId="370826170" sldId="264"/>
        </pc:sldMkLst>
      </pc:sldChg>
      <pc:sldChg chg="del">
        <pc:chgData name="Joshua Miles" userId="c3de303dcba1b2ee" providerId="LiveId" clId="{ED7F94A8-3941-4740-A1D8-72AF7A04C441}" dt="2021-09-19T13:15:52.450" v="0" actId="47"/>
        <pc:sldMkLst>
          <pc:docMk/>
          <pc:sldMk cId="202335850" sldId="497"/>
        </pc:sldMkLst>
      </pc:sldChg>
      <pc:sldChg chg="del">
        <pc:chgData name="Joshua Miles" userId="c3de303dcba1b2ee" providerId="LiveId" clId="{ED7F94A8-3941-4740-A1D8-72AF7A04C441}" dt="2021-09-19T13:15:52.450" v="0" actId="47"/>
        <pc:sldMkLst>
          <pc:docMk/>
          <pc:sldMk cId="1794535898" sldId="498"/>
        </pc:sldMkLst>
      </pc:sldChg>
      <pc:sldChg chg="del">
        <pc:chgData name="Joshua Miles" userId="c3de303dcba1b2ee" providerId="LiveId" clId="{ED7F94A8-3941-4740-A1D8-72AF7A04C441}" dt="2021-09-19T13:15:52.450" v="0" actId="47"/>
        <pc:sldMkLst>
          <pc:docMk/>
          <pc:sldMk cId="292601284" sldId="499"/>
        </pc:sldMkLst>
      </pc:sldChg>
      <pc:sldChg chg="del">
        <pc:chgData name="Joshua Miles" userId="c3de303dcba1b2ee" providerId="LiveId" clId="{ED7F94A8-3941-4740-A1D8-72AF7A04C441}" dt="2021-09-19T13:15:52.450" v="0" actId="47"/>
        <pc:sldMkLst>
          <pc:docMk/>
          <pc:sldMk cId="4244367635" sldId="500"/>
        </pc:sldMkLst>
      </pc:sldChg>
      <pc:sldChg chg="del">
        <pc:chgData name="Joshua Miles" userId="c3de303dcba1b2ee" providerId="LiveId" clId="{ED7F94A8-3941-4740-A1D8-72AF7A04C441}" dt="2021-09-19T13:15:52.450" v="0" actId="47"/>
        <pc:sldMkLst>
          <pc:docMk/>
          <pc:sldMk cId="2739487976" sldId="501"/>
        </pc:sldMkLst>
      </pc:sldChg>
      <pc:sldChg chg="del">
        <pc:chgData name="Joshua Miles" userId="c3de303dcba1b2ee" providerId="LiveId" clId="{ED7F94A8-3941-4740-A1D8-72AF7A04C441}" dt="2021-09-19T13:15:52.450" v="0" actId="47"/>
        <pc:sldMkLst>
          <pc:docMk/>
          <pc:sldMk cId="1916106380" sldId="502"/>
        </pc:sldMkLst>
      </pc:sldChg>
      <pc:sldChg chg="del">
        <pc:chgData name="Joshua Miles" userId="c3de303dcba1b2ee" providerId="LiveId" clId="{ED7F94A8-3941-4740-A1D8-72AF7A04C441}" dt="2021-09-19T13:18:15.728" v="4" actId="47"/>
        <pc:sldMkLst>
          <pc:docMk/>
          <pc:sldMk cId="1927404509" sldId="3743"/>
        </pc:sldMkLst>
      </pc:sldChg>
      <pc:sldChg chg="del">
        <pc:chgData name="Joshua Miles" userId="c3de303dcba1b2ee" providerId="LiveId" clId="{ED7F94A8-3941-4740-A1D8-72AF7A04C441}" dt="2021-09-19T13:18:15.728" v="4" actId="47"/>
        <pc:sldMkLst>
          <pc:docMk/>
          <pc:sldMk cId="4198925876" sldId="3744"/>
        </pc:sldMkLst>
      </pc:sldChg>
      <pc:sldChg chg="add del">
        <pc:chgData name="Joshua Miles" userId="c3de303dcba1b2ee" providerId="LiveId" clId="{ED7F94A8-3941-4740-A1D8-72AF7A04C441}" dt="2021-09-19T13:17:08.940" v="2"/>
        <pc:sldMkLst>
          <pc:docMk/>
          <pc:sldMk cId="1974361179" sldId="3745"/>
        </pc:sldMkLst>
      </pc:sldChg>
      <pc:sldChg chg="add del">
        <pc:chgData name="Joshua Miles" userId="c3de303dcba1b2ee" providerId="LiveId" clId="{ED7F94A8-3941-4740-A1D8-72AF7A04C441}" dt="2021-09-19T13:17:08.940" v="2"/>
        <pc:sldMkLst>
          <pc:docMk/>
          <pc:sldMk cId="2944028895" sldId="3746"/>
        </pc:sldMkLst>
      </pc:sldChg>
      <pc:sldChg chg="add del">
        <pc:chgData name="Joshua Miles" userId="c3de303dcba1b2ee" providerId="LiveId" clId="{ED7F94A8-3941-4740-A1D8-72AF7A04C441}" dt="2021-09-19T13:17:08.940" v="2"/>
        <pc:sldMkLst>
          <pc:docMk/>
          <pc:sldMk cId="913067968" sldId="3747"/>
        </pc:sldMkLst>
      </pc:sldChg>
      <pc:sldChg chg="add del">
        <pc:chgData name="Joshua Miles" userId="c3de303dcba1b2ee" providerId="LiveId" clId="{ED7F94A8-3941-4740-A1D8-72AF7A04C441}" dt="2021-09-19T13:17:08.940" v="2"/>
        <pc:sldMkLst>
          <pc:docMk/>
          <pc:sldMk cId="694821583" sldId="3748"/>
        </pc:sldMkLst>
      </pc:sldChg>
      <pc:sldChg chg="del">
        <pc:chgData name="Joshua Miles" userId="c3de303dcba1b2ee" providerId="LiveId" clId="{ED7F94A8-3941-4740-A1D8-72AF7A04C441}" dt="2021-09-19T13:18:15.728" v="4" actId="47"/>
        <pc:sldMkLst>
          <pc:docMk/>
          <pc:sldMk cId="3647461408" sldId="3749"/>
        </pc:sldMkLst>
      </pc:sldChg>
      <pc:sldChg chg="del">
        <pc:chgData name="Joshua Miles" userId="c3de303dcba1b2ee" providerId="LiveId" clId="{ED7F94A8-3941-4740-A1D8-72AF7A04C441}" dt="2021-09-19T13:18:15.728" v="4" actId="47"/>
        <pc:sldMkLst>
          <pc:docMk/>
          <pc:sldMk cId="170186221" sldId="3752"/>
        </pc:sldMkLst>
      </pc:sldChg>
      <pc:sldChg chg="del">
        <pc:chgData name="Joshua Miles" userId="c3de303dcba1b2ee" providerId="LiveId" clId="{ED7F94A8-3941-4740-A1D8-72AF7A04C441}" dt="2021-09-19T13:18:15.728" v="4" actId="47"/>
        <pc:sldMkLst>
          <pc:docMk/>
          <pc:sldMk cId="3587232566" sldId="3753"/>
        </pc:sldMkLst>
      </pc:sldChg>
      <pc:sldChg chg="ord">
        <pc:chgData name="Joshua Miles" userId="c3de303dcba1b2ee" providerId="LiveId" clId="{ED7F94A8-3941-4740-A1D8-72AF7A04C441}" dt="2021-09-19T13:18:43.803" v="6"/>
        <pc:sldMkLst>
          <pc:docMk/>
          <pc:sldMk cId="4185810558" sldId="4605"/>
        </pc:sldMkLst>
      </pc:sldChg>
      <pc:sldChg chg="del">
        <pc:chgData name="Joshua Miles" userId="c3de303dcba1b2ee" providerId="LiveId" clId="{ED7F94A8-3941-4740-A1D8-72AF7A04C441}" dt="2021-09-19T13:15:52.450" v="0" actId="47"/>
        <pc:sldMkLst>
          <pc:docMk/>
          <pc:sldMk cId="3258034692" sldId="4607"/>
        </pc:sldMkLst>
      </pc:sldChg>
      <pc:sldChg chg="del">
        <pc:chgData name="Joshua Miles" userId="c3de303dcba1b2ee" providerId="LiveId" clId="{ED7F94A8-3941-4740-A1D8-72AF7A04C441}" dt="2021-09-19T13:15:52.450" v="0" actId="47"/>
        <pc:sldMkLst>
          <pc:docMk/>
          <pc:sldMk cId="4252172062" sldId="4608"/>
        </pc:sldMkLst>
      </pc:sldChg>
      <pc:sldChg chg="del">
        <pc:chgData name="Joshua Miles" userId="c3de303dcba1b2ee" providerId="LiveId" clId="{ED7F94A8-3941-4740-A1D8-72AF7A04C441}" dt="2021-09-19T13:15:52.450" v="0" actId="47"/>
        <pc:sldMkLst>
          <pc:docMk/>
          <pc:sldMk cId="4190052373" sldId="4609"/>
        </pc:sldMkLst>
      </pc:sldChg>
      <pc:sldChg chg="del">
        <pc:chgData name="Joshua Miles" userId="c3de303dcba1b2ee" providerId="LiveId" clId="{ED7F94A8-3941-4740-A1D8-72AF7A04C441}" dt="2021-09-19T13:15:52.450" v="0" actId="47"/>
        <pc:sldMkLst>
          <pc:docMk/>
          <pc:sldMk cId="4269820627" sldId="4610"/>
        </pc:sldMkLst>
      </pc:sldChg>
      <pc:sldChg chg="del">
        <pc:chgData name="Joshua Miles" userId="c3de303dcba1b2ee" providerId="LiveId" clId="{ED7F94A8-3941-4740-A1D8-72AF7A04C441}" dt="2021-09-19T13:15:52.450" v="0" actId="47"/>
        <pc:sldMkLst>
          <pc:docMk/>
          <pc:sldMk cId="1453764445" sldId="4611"/>
        </pc:sldMkLst>
      </pc:sldChg>
      <pc:sldChg chg="del">
        <pc:chgData name="Joshua Miles" userId="c3de303dcba1b2ee" providerId="LiveId" clId="{ED7F94A8-3941-4740-A1D8-72AF7A04C441}" dt="2021-09-19T13:15:52.450" v="0" actId="47"/>
        <pc:sldMkLst>
          <pc:docMk/>
          <pc:sldMk cId="3509377414" sldId="4612"/>
        </pc:sldMkLst>
      </pc:sldChg>
      <pc:sldChg chg="del">
        <pc:chgData name="Joshua Miles" userId="c3de303dcba1b2ee" providerId="LiveId" clId="{ED7F94A8-3941-4740-A1D8-72AF7A04C441}" dt="2021-09-19T13:15:52.450" v="0" actId="47"/>
        <pc:sldMkLst>
          <pc:docMk/>
          <pc:sldMk cId="3905280543" sldId="4613"/>
        </pc:sldMkLst>
      </pc:sldChg>
      <pc:sldChg chg="del">
        <pc:chgData name="Joshua Miles" userId="c3de303dcba1b2ee" providerId="LiveId" clId="{ED7F94A8-3941-4740-A1D8-72AF7A04C441}" dt="2021-09-19T13:15:52.450" v="0" actId="47"/>
        <pc:sldMkLst>
          <pc:docMk/>
          <pc:sldMk cId="2926343426" sldId="4614"/>
        </pc:sldMkLst>
      </pc:sldChg>
      <pc:sldChg chg="del">
        <pc:chgData name="Joshua Miles" userId="c3de303dcba1b2ee" providerId="LiveId" clId="{ED7F94A8-3941-4740-A1D8-72AF7A04C441}" dt="2021-09-19T13:15:52.450" v="0" actId="47"/>
        <pc:sldMkLst>
          <pc:docMk/>
          <pc:sldMk cId="2101747748" sldId="4615"/>
        </pc:sldMkLst>
      </pc:sldChg>
      <pc:sldChg chg="del">
        <pc:chgData name="Joshua Miles" userId="c3de303dcba1b2ee" providerId="LiveId" clId="{ED7F94A8-3941-4740-A1D8-72AF7A04C441}" dt="2021-09-19T13:15:52.450" v="0" actId="47"/>
        <pc:sldMkLst>
          <pc:docMk/>
          <pc:sldMk cId="434883883" sldId="4616"/>
        </pc:sldMkLst>
      </pc:sldChg>
      <pc:sldChg chg="del">
        <pc:chgData name="Joshua Miles" userId="c3de303dcba1b2ee" providerId="LiveId" clId="{ED7F94A8-3941-4740-A1D8-72AF7A04C441}" dt="2021-09-19T13:15:52.450" v="0" actId="47"/>
        <pc:sldMkLst>
          <pc:docMk/>
          <pc:sldMk cId="2487439355" sldId="4617"/>
        </pc:sldMkLst>
      </pc:sldChg>
      <pc:sldChg chg="del">
        <pc:chgData name="Joshua Miles" userId="c3de303dcba1b2ee" providerId="LiveId" clId="{ED7F94A8-3941-4740-A1D8-72AF7A04C441}" dt="2021-09-19T13:15:52.450" v="0" actId="47"/>
        <pc:sldMkLst>
          <pc:docMk/>
          <pc:sldMk cId="1125779274" sldId="4618"/>
        </pc:sldMkLst>
      </pc:sldChg>
      <pc:sldChg chg="del">
        <pc:chgData name="Joshua Miles" userId="c3de303dcba1b2ee" providerId="LiveId" clId="{ED7F94A8-3941-4740-A1D8-72AF7A04C441}" dt="2021-09-19T13:15:52.450" v="0" actId="47"/>
        <pc:sldMkLst>
          <pc:docMk/>
          <pc:sldMk cId="3412467143" sldId="4619"/>
        </pc:sldMkLst>
      </pc:sldChg>
      <pc:sldChg chg="del ord">
        <pc:chgData name="Joshua Miles" userId="c3de303dcba1b2ee" providerId="LiveId" clId="{ED7F94A8-3941-4740-A1D8-72AF7A04C441}" dt="2021-09-19T13:18:55.040" v="7" actId="47"/>
        <pc:sldMkLst>
          <pc:docMk/>
          <pc:sldMk cId="3572139966" sldId="4620"/>
        </pc:sldMkLst>
      </pc:sldChg>
      <pc:sldChg chg="del">
        <pc:chgData name="Joshua Miles" userId="c3de303dcba1b2ee" providerId="LiveId" clId="{ED7F94A8-3941-4740-A1D8-72AF7A04C441}" dt="2021-09-19T13:18:55.040" v="7" actId="47"/>
        <pc:sldMkLst>
          <pc:docMk/>
          <pc:sldMk cId="1676307084" sldId="4621"/>
        </pc:sldMkLst>
      </pc:sldChg>
      <pc:sldChg chg="add del">
        <pc:chgData name="Joshua Miles" userId="c3de303dcba1b2ee" providerId="LiveId" clId="{ED7F94A8-3941-4740-A1D8-72AF7A04C441}" dt="2021-09-19T13:17:08.940" v="2"/>
        <pc:sldMkLst>
          <pc:docMk/>
          <pc:sldMk cId="3635688576" sldId="4622"/>
        </pc:sldMkLst>
      </pc:sldChg>
      <pc:sldChg chg="add del">
        <pc:chgData name="Joshua Miles" userId="c3de303dcba1b2ee" providerId="LiveId" clId="{ED7F94A8-3941-4740-A1D8-72AF7A04C441}" dt="2021-09-19T13:17:08.940" v="2"/>
        <pc:sldMkLst>
          <pc:docMk/>
          <pc:sldMk cId="867417585" sldId="4623"/>
        </pc:sldMkLst>
      </pc:sldChg>
      <pc:sldMasterChg chg="del delSldLayout">
        <pc:chgData name="Joshua Miles" userId="c3de303dcba1b2ee" providerId="LiveId" clId="{ED7F94A8-3941-4740-A1D8-72AF7A04C441}" dt="2021-09-19T13:15:52.450" v="0" actId="47"/>
        <pc:sldMasterMkLst>
          <pc:docMk/>
          <pc:sldMasterMk cId="99983493" sldId="2147483886"/>
        </pc:sldMasterMkLst>
        <pc:sldLayoutChg chg="del">
          <pc:chgData name="Joshua Miles" userId="c3de303dcba1b2ee" providerId="LiveId" clId="{ED7F94A8-3941-4740-A1D8-72AF7A04C441}" dt="2021-09-19T13:15:52.450" v="0" actId="47"/>
          <pc:sldLayoutMkLst>
            <pc:docMk/>
            <pc:sldMasterMk cId="99983493" sldId="2147483886"/>
            <pc:sldLayoutMk cId="1232913789" sldId="2147483887"/>
          </pc:sldLayoutMkLst>
        </pc:sldLayoutChg>
      </pc:sldMasterChg>
      <pc:sldMasterChg chg="del delSldLayout">
        <pc:chgData name="Joshua Miles" userId="c3de303dcba1b2ee" providerId="LiveId" clId="{ED7F94A8-3941-4740-A1D8-72AF7A04C441}" dt="2021-09-19T13:15:52.450" v="0" actId="47"/>
        <pc:sldMasterMkLst>
          <pc:docMk/>
          <pc:sldMasterMk cId="2090239391" sldId="2147483888"/>
        </pc:sldMasterMkLst>
        <pc:sldLayoutChg chg="del">
          <pc:chgData name="Joshua Miles" userId="c3de303dcba1b2ee" providerId="LiveId" clId="{ED7F94A8-3941-4740-A1D8-72AF7A04C441}" dt="2021-09-19T13:15:52.450" v="0" actId="47"/>
          <pc:sldLayoutMkLst>
            <pc:docMk/>
            <pc:sldMasterMk cId="2090239391" sldId="2147483888"/>
            <pc:sldLayoutMk cId="2364911053" sldId="2147483889"/>
          </pc:sldLayoutMkLst>
        </pc:sldLayoutChg>
      </pc:sldMasterChg>
      <pc:sldMasterChg chg="del delSldLayout">
        <pc:chgData name="Joshua Miles" userId="c3de303dcba1b2ee" providerId="LiveId" clId="{ED7F94A8-3941-4740-A1D8-72AF7A04C441}" dt="2021-09-19T13:15:52.450" v="0" actId="47"/>
        <pc:sldMasterMkLst>
          <pc:docMk/>
          <pc:sldMasterMk cId="1844463003" sldId="2147483890"/>
        </pc:sldMasterMkLst>
        <pc:sldLayoutChg chg="del">
          <pc:chgData name="Joshua Miles" userId="c3de303dcba1b2ee" providerId="LiveId" clId="{ED7F94A8-3941-4740-A1D8-72AF7A04C441}" dt="2021-09-19T13:15:52.450" v="0" actId="47"/>
          <pc:sldLayoutMkLst>
            <pc:docMk/>
            <pc:sldMasterMk cId="1844463003" sldId="2147483890"/>
            <pc:sldLayoutMk cId="1524878381" sldId="214748389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69"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12/27/2021</a:t>
            </a:fld>
            <a:endParaRPr lang="en-US"/>
          </a:p>
        </p:txBody>
      </p:sp>
      <p:sp>
        <p:nvSpPr>
          <p:cNvPr id="4" name="Footer Placeholder 3"/>
          <p:cNvSpPr>
            <a:spLocks noGrp="1"/>
          </p:cNvSpPr>
          <p:nvPr>
            <p:ph type="ftr" sz="quarter" idx="2"/>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69"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69"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12/27/2021</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lowchart: Document 6"/>
          <p:cNvSpPr/>
          <p:nvPr/>
        </p:nvSpPr>
        <p:spPr>
          <a:xfrm rot="10800000">
            <a:off x="1" y="1520732"/>
            <a:ext cx="12192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9" name="Title 8"/>
          <p:cNvSpPr>
            <a:spLocks noGrp="1"/>
          </p:cNvSpPr>
          <p:nvPr>
            <p:ph type="ctrTitle"/>
          </p:nvPr>
        </p:nvSpPr>
        <p:spPr>
          <a:xfrm>
            <a:off x="670560" y="2775745"/>
            <a:ext cx="109728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n-US"/>
              <a:t>Click to edit Master title style</a:t>
            </a:r>
            <a:endParaRPr lang="en-US" dirty="0"/>
          </a:p>
        </p:txBody>
      </p:sp>
      <p:sp>
        <p:nvSpPr>
          <p:cNvPr id="17" name="Subtitle 16"/>
          <p:cNvSpPr>
            <a:spLocks noGrp="1"/>
          </p:cNvSpPr>
          <p:nvPr>
            <p:ph type="subTitle" idx="1"/>
          </p:nvPr>
        </p:nvSpPr>
        <p:spPr>
          <a:xfrm>
            <a:off x="666752" y="1559720"/>
            <a:ext cx="68072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30" name="Date Placeholder 29"/>
          <p:cNvSpPr>
            <a:spLocks noGrp="1"/>
          </p:cNvSpPr>
          <p:nvPr>
            <p:ph type="dt" sz="half" idx="10"/>
          </p:nvPr>
        </p:nvSpPr>
        <p:spPr/>
        <p:txBody>
          <a:bodyPr/>
          <a:lstStyle/>
          <a:p>
            <a:fld id="{D74130FD-499F-4894-AD62-C3DDA6D91343}" type="datetime1">
              <a:rPr lang="en-US" smtClean="0"/>
              <a:pPr/>
              <a:t>12/27/2021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879674191"/>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049819-26D9-4639-ACD9-1778E09FE223}" type="datetime1">
              <a:rPr lang="en-US" smtClean="0"/>
              <a:pPr/>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718655817"/>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rgbClr val="FF3399"/>
            </a:gs>
            <a:gs pos="25000">
              <a:srgbClr val="FF6633"/>
            </a:gs>
            <a:gs pos="50000">
              <a:srgbClr val="FFFF00"/>
            </a:gs>
            <a:gs pos="75000">
              <a:srgbClr val="01A78F"/>
            </a:gs>
            <a:gs pos="100000">
              <a:srgbClr val="3366FF"/>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990600"/>
            <a:ext cx="10363200" cy="1362456"/>
          </a:xfrm>
        </p:spPr>
        <p:txBody>
          <a:bodyPr>
            <a:noAutofit/>
          </a:bodyPr>
          <a:lstStyle>
            <a:lvl1pPr algn="l">
              <a:buNone/>
              <a:defRPr sz="48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963084" y="2352677"/>
            <a:ext cx="103632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936426239"/>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972800" cy="1143000"/>
          </a:xfrm>
        </p:spPr>
        <p:txBody>
          <a:bodyPr tIns="9144" bIns="9144"/>
          <a:lstStyle/>
          <a:p>
            <a:r>
              <a:rPr lang="en-US"/>
              <a:t>Click to edit Master title style</a:t>
            </a:r>
            <a:endParaRPr lang="en-US" dirty="0"/>
          </a:p>
        </p:txBody>
      </p:sp>
      <p:sp>
        <p:nvSpPr>
          <p:cNvPr id="3" name="Content Placeholder 2"/>
          <p:cNvSpPr>
            <a:spLocks noGrp="1"/>
          </p:cNvSpPr>
          <p:nvPr>
            <p:ph sz="half" idx="1"/>
          </p:nvPr>
        </p:nvSpPr>
        <p:spPr>
          <a:xfrm>
            <a:off x="609600" y="2199800"/>
            <a:ext cx="5384800" cy="416052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2199800"/>
            <a:ext cx="5384800" cy="416052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C25850-DE81-411D-BAB1-33C2310A1D88}" type="datetime1">
              <a:rPr lang="en-US" smtClean="0"/>
              <a:pPr/>
              <a:t>12/27/2021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324457649"/>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685800"/>
          </a:xfrm>
          <a:effectLst/>
        </p:spPr>
        <p:txBody>
          <a:bodyPr tIns="9144" bIns="9144" anchor="b">
            <a:normAutofit/>
          </a:bodyPr>
          <a:lstStyle>
            <a:lvl1pPr>
              <a:defRPr sz="4000" cap="none" baseline="0">
                <a:effectLst>
                  <a:outerShdw blurRad="30000" dist="30000" dir="2700000" algn="tl" rotWithShape="0">
                    <a:schemeClr val="bg2">
                      <a:shade val="45000"/>
                      <a:satMod val="150000"/>
                      <a:alpha val="90000"/>
                    </a:schemeClr>
                  </a:outerShdw>
                </a:effectLst>
              </a:defRPr>
            </a:lvl1pPr>
          </a:lstStyle>
          <a:p>
            <a:r>
              <a:rPr lang="en-US" dirty="0"/>
              <a:t>Click to edit Master title style</a:t>
            </a:r>
          </a:p>
        </p:txBody>
      </p:sp>
      <p:sp>
        <p:nvSpPr>
          <p:cNvPr id="3" name="Date Placeholder 2"/>
          <p:cNvSpPr>
            <a:spLocks noGrp="1"/>
          </p:cNvSpPr>
          <p:nvPr>
            <p:ph type="dt" sz="half" idx="10"/>
          </p:nvPr>
        </p:nvSpPr>
        <p:spPr/>
        <p:txBody>
          <a:bodyPr/>
          <a:lstStyle/>
          <a:p>
            <a:fld id="{310016AF-8146-43CC-99FA-DAB7087B2826}" type="datetime1">
              <a:rPr lang="en-US" smtClean="0"/>
              <a:pPr/>
              <a:t>12/27/2021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526007002"/>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1342163"/>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1440"/>
            <a:ext cx="10972800" cy="690560"/>
          </a:xfrm>
        </p:spPr>
        <p:txBody>
          <a:bodyPr tIns="0" bIns="0" anchor="b">
            <a:normAutofit/>
          </a:bodyPr>
          <a:lstStyle>
            <a:lvl1pPr algn="l">
              <a:buNone/>
              <a:defRPr sz="4000" b="1"/>
            </a:lvl1pPr>
          </a:lstStyle>
          <a:p>
            <a:r>
              <a:rPr lang="en-US" dirty="0"/>
              <a:t>Click to edit Master title style</a:t>
            </a:r>
          </a:p>
        </p:txBody>
      </p:sp>
      <p:sp>
        <p:nvSpPr>
          <p:cNvPr id="3" name="Text Placeholder 2"/>
          <p:cNvSpPr>
            <a:spLocks noGrp="1"/>
          </p:cNvSpPr>
          <p:nvPr>
            <p:ph type="body" idx="2"/>
          </p:nvPr>
        </p:nvSpPr>
        <p:spPr>
          <a:xfrm>
            <a:off x="609600" y="1133856"/>
            <a:ext cx="34544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0" y="1133472"/>
            <a:ext cx="70104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CCB912-3C1D-4056-A8C3-D1C28246EBAF}" type="datetime1">
              <a:rPr lang="en-US" smtClean="0"/>
              <a:pPr/>
              <a:t>12/27/2021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08914759"/>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MainTex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508000" y="381000"/>
            <a:ext cx="11277600" cy="5791200"/>
          </a:xfrm>
        </p:spPr>
        <p:txBody>
          <a:bodyPr>
            <a:normAutofit/>
          </a:bodyPr>
          <a:lstStyle>
            <a:lvl1pPr>
              <a:spcBef>
                <a:spcPts val="0"/>
              </a:spcBef>
              <a:spcAft>
                <a:spcPts val="2000"/>
              </a:spcAft>
              <a:defRPr sz="3600"/>
            </a:lvl1pPr>
            <a:lvl2pPr>
              <a:spcBef>
                <a:spcPts val="0"/>
              </a:spcBef>
              <a:spcAft>
                <a:spcPts val="2000"/>
              </a:spcAft>
              <a:defRPr sz="3600"/>
            </a:lvl2pPr>
            <a:lvl3pPr>
              <a:spcBef>
                <a:spcPts val="0"/>
              </a:spcBef>
              <a:defRPr sz="3400"/>
            </a:lvl3pPr>
            <a:lvl4pPr>
              <a:spcBef>
                <a:spcPts val="0"/>
              </a:spcBef>
              <a:defRPr sz="3400"/>
            </a:lvl4pPr>
            <a:lvl5pPr>
              <a:spcBef>
                <a:spcPts val="0"/>
              </a:spcBef>
              <a:defRPr sz="3400"/>
            </a:lvl5pPr>
          </a:lstStyle>
          <a:p>
            <a:pPr lvl="0"/>
            <a:r>
              <a:rPr lang="en-US" dirty="0"/>
              <a:t>Click to edit Master text styles</a:t>
            </a:r>
          </a:p>
          <a:p>
            <a:pPr lvl="1"/>
            <a:r>
              <a:rPr lang="en-US" dirty="0"/>
              <a:t>Second level</a:t>
            </a:r>
          </a:p>
        </p:txBody>
      </p:sp>
      <p:sp>
        <p:nvSpPr>
          <p:cNvPr id="8" name="Date Placeholder 7"/>
          <p:cNvSpPr>
            <a:spLocks noGrp="1"/>
          </p:cNvSpPr>
          <p:nvPr>
            <p:ph type="dt" sz="half" idx="14"/>
          </p:nvPr>
        </p:nvSpPr>
        <p:spPr/>
        <p:txBody>
          <a:bodyPr/>
          <a:lstStyle/>
          <a:p>
            <a:fld id="{4D599CDB-3680-41C0-BCE2-341E59B8CBBC}" type="datetime1">
              <a:rPr lang="en-US" smtClean="0"/>
              <a:pPr/>
              <a:t>12/27/2021</a:t>
            </a:fld>
            <a:endParaRPr lang="en-US" dirty="0"/>
          </a:p>
        </p:txBody>
      </p:sp>
      <p:sp>
        <p:nvSpPr>
          <p:cNvPr id="9" name="Slide Number Placeholder 8"/>
          <p:cNvSpPr>
            <a:spLocks noGrp="1"/>
          </p:cNvSpPr>
          <p:nvPr>
            <p:ph type="sldNum" sz="quarter" idx="15"/>
          </p:nvPr>
        </p:nvSpPr>
        <p:spPr/>
        <p:txBody>
          <a:bodyPr/>
          <a:lstStyle/>
          <a:p>
            <a:fld id="{9B9E2D22-DD58-44C8-9B17-5965D8DB2927}"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extLst>
      <p:ext uri="{BB962C8B-B14F-4D97-AF65-F5344CB8AC3E}">
        <p14:creationId xmlns:p14="http://schemas.microsoft.com/office/powerpoint/2010/main" val="978747935"/>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12/27/2021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12/27/2021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12/27/2021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12/27/2021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2.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12/27/2021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346601302"/>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12/27/2021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lowchart: Document 6"/>
          <p:cNvSpPr/>
          <p:nvPr/>
        </p:nvSpPr>
        <p:spPr>
          <a:xfrm rot="10800000">
            <a:off x="1" y="1142899"/>
            <a:ext cx="12192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8" name="Flowchart: Document 7"/>
          <p:cNvSpPr/>
          <p:nvPr/>
        </p:nvSpPr>
        <p:spPr>
          <a:xfrm rot="10800000">
            <a:off x="1" y="1341134"/>
            <a:ext cx="12192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9" name="Title Placeholder 8"/>
          <p:cNvSpPr>
            <a:spLocks noGrp="1"/>
          </p:cNvSpPr>
          <p:nvPr>
            <p:ph type="title"/>
          </p:nvPr>
        </p:nvSpPr>
        <p:spPr>
          <a:xfrm>
            <a:off x="609600" y="304800"/>
            <a:ext cx="10972800" cy="685800"/>
          </a:xfrm>
          <a:prstGeom prst="rect">
            <a:avLst/>
          </a:prstGeom>
        </p:spPr>
        <p:txBody>
          <a:bodyPr vert="horz" lIns="0" tIns="9144" rIns="0" bIns="9144" anchor="b">
            <a:normAutofit/>
          </a:bodyPr>
          <a:lstStyle/>
          <a:p>
            <a:r>
              <a:rPr lang="en-US" dirty="0"/>
              <a:t>Click to edit Master title style</a:t>
            </a:r>
          </a:p>
        </p:txBody>
      </p:sp>
      <p:sp>
        <p:nvSpPr>
          <p:cNvPr id="30" name="Text Placeholder 29"/>
          <p:cNvSpPr>
            <a:spLocks noGrp="1"/>
          </p:cNvSpPr>
          <p:nvPr>
            <p:ph type="body" idx="1"/>
          </p:nvPr>
        </p:nvSpPr>
        <p:spPr>
          <a:xfrm>
            <a:off x="609600" y="1295401"/>
            <a:ext cx="10972800" cy="4999037"/>
          </a:xfrm>
          <a:prstGeom prst="rect">
            <a:avLst/>
          </a:prstGeom>
        </p:spPr>
        <p:txBody>
          <a:bodyPr vert="horz" lIns="91440">
            <a:normAutofit/>
          </a:bodyPr>
          <a:lstStyle/>
          <a:p>
            <a:pPr lvl="0"/>
            <a:r>
              <a:rPr lang="en-US" dirty="0"/>
              <a:t>Click to edit Master text styles</a:t>
            </a:r>
          </a:p>
        </p:txBody>
      </p:sp>
      <p:sp>
        <p:nvSpPr>
          <p:cNvPr id="10" name="Date Placeholder 9"/>
          <p:cNvSpPr>
            <a:spLocks noGrp="1"/>
          </p:cNvSpPr>
          <p:nvPr>
            <p:ph type="dt" sz="half" idx="2"/>
          </p:nvPr>
        </p:nvSpPr>
        <p:spPr>
          <a:xfrm>
            <a:off x="609600" y="6356351"/>
            <a:ext cx="2641600" cy="365125"/>
          </a:xfrm>
          <a:prstGeom prst="rect">
            <a:avLst/>
          </a:prstGeom>
        </p:spPr>
        <p:txBody>
          <a:bodyPr vert="horz" anchor="b"/>
          <a:lstStyle>
            <a:lvl1pPr algn="ctr">
              <a:defRPr sz="1200">
                <a:solidFill>
                  <a:schemeClr val="tx2">
                    <a:shade val="50000"/>
                  </a:schemeClr>
                </a:solidFill>
              </a:defRPr>
            </a:lvl1pPr>
          </a:lstStyle>
          <a:p>
            <a:fld id="{4D599CDB-3680-41C0-BCE2-341E59B8CBBC}" type="datetime1">
              <a:rPr lang="en-US" smtClean="0"/>
              <a:pPr/>
              <a:t>12/27/2021</a:t>
            </a:fld>
            <a:endParaRPr lang="en-US" dirty="0"/>
          </a:p>
        </p:txBody>
      </p:sp>
      <p:sp>
        <p:nvSpPr>
          <p:cNvPr id="22" name="Footer Placeholder 21"/>
          <p:cNvSpPr>
            <a:spLocks noGrp="1"/>
          </p:cNvSpPr>
          <p:nvPr>
            <p:ph type="ftr" sz="quarter" idx="3"/>
          </p:nvPr>
        </p:nvSpPr>
        <p:spPr>
          <a:xfrm>
            <a:off x="3251200" y="6356351"/>
            <a:ext cx="3860800" cy="365125"/>
          </a:xfrm>
          <a:prstGeom prst="rect">
            <a:avLst/>
          </a:prstGeom>
        </p:spPr>
        <p:txBody>
          <a:bodyPr vert="horz" lIns="0" anchor="b"/>
          <a:lstStyle>
            <a:lvl1pPr algn="l">
              <a:defRPr sz="12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10871200" y="6356351"/>
            <a:ext cx="711200" cy="365125"/>
          </a:xfrm>
          <a:prstGeom prst="rect">
            <a:avLst/>
          </a:prstGeom>
        </p:spPr>
        <p:txBody>
          <a:bodyPr vert="horz" lIns="91440" rIns="0" anchor="b"/>
          <a:lstStyle>
            <a:lvl1pPr algn="r">
              <a:defRPr sz="1400">
                <a:solidFill>
                  <a:schemeClr val="tx2">
                    <a:shade val="50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35081776"/>
      </p:ext>
    </p:extLst>
  </p:cSld>
  <p:clrMap bg1="dk1" tx1="lt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Lst>
  <p:transition spd="med">
    <p:fade/>
  </p:transition>
  <p:hf hdr="0" ftr="0" dt="0"/>
  <p:txStyles>
    <p:titleStyle>
      <a:lvl1pPr algn="l" rtl="0" eaLnBrk="1" latinLnBrk="0" hangingPunct="1">
        <a:spcBef>
          <a:spcPct val="0"/>
        </a:spcBef>
        <a:buNone/>
        <a:defRPr sz="40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Tx/>
        <a:buNone/>
        <a:defRPr sz="3600" kern="1200">
          <a:solidFill>
            <a:schemeClr val="tx1"/>
          </a:solidFill>
          <a:latin typeface="+mn-lt"/>
          <a:ea typeface="+mn-ea"/>
          <a:cs typeface="+mn-cs"/>
        </a:defRPr>
      </a:lvl1pPr>
      <a:lvl2pPr marL="630936" indent="-274320" algn="l" rtl="0" eaLnBrk="1" latinLnBrk="0" hangingPunct="1">
        <a:spcBef>
          <a:spcPct val="20000"/>
        </a:spcBef>
        <a:buClr>
          <a:schemeClr val="accent2"/>
        </a:buClr>
        <a:buFontTx/>
        <a:buNone/>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Tx/>
        <a:buNone/>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Tx/>
        <a:buNone/>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Tx/>
        <a:buNone/>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12/27/2021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50117403"/>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12/27/2021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139361086"/>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12/27/2021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28895241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12/27/2021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26815744"/>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12/27/2021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93579642"/>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12/27/2021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03951208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3C8C7B7-FCB1-6549-92C3-DC063DF36C7C}"/>
              </a:ext>
            </a:extLst>
          </p:cNvPr>
          <p:cNvSpPr>
            <a:spLocks noGrp="1"/>
          </p:cNvSpPr>
          <p:nvPr>
            <p:ph idx="1"/>
          </p:nvPr>
        </p:nvSpPr>
        <p:spPr/>
        <p:txBody>
          <a:bodyPr/>
          <a:lstStyle/>
          <a:p>
            <a:r>
              <a:rPr lang="en-US" dirty="0"/>
              <a:t>Jesus Christ is consubstantial with the Father and with us. </a:t>
            </a:r>
          </a:p>
        </p:txBody>
      </p:sp>
    </p:spTree>
    <p:extLst>
      <p:ext uri="{BB962C8B-B14F-4D97-AF65-F5344CB8AC3E}">
        <p14:creationId xmlns:p14="http://schemas.microsoft.com/office/powerpoint/2010/main" val="3477925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A28B47-212D-624F-845B-D0818EE30A8F}"/>
              </a:ext>
            </a:extLst>
          </p:cNvPr>
          <p:cNvSpPr>
            <a:spLocks noGrp="1"/>
          </p:cNvSpPr>
          <p:nvPr>
            <p:ph idx="1"/>
          </p:nvPr>
        </p:nvSpPr>
        <p:spPr/>
        <p:txBody>
          <a:bodyPr>
            <a:normAutofit/>
          </a:bodyPr>
          <a:lstStyle/>
          <a:p>
            <a:r>
              <a:rPr lang="en-US" dirty="0"/>
              <a:t>Feared that any substantial union of </a:t>
            </a:r>
            <a:br>
              <a:rPr lang="en-US" dirty="0"/>
            </a:br>
            <a:r>
              <a:rPr lang="en-US" dirty="0"/>
              <a:t>Christ’s divinity with his humanity </a:t>
            </a:r>
            <a:br>
              <a:rPr lang="en-US" dirty="0"/>
            </a:br>
            <a:r>
              <a:rPr lang="en-US" dirty="0"/>
              <a:t>would result in overpowering that </a:t>
            </a:r>
            <a:br>
              <a:rPr lang="en-US" dirty="0"/>
            </a:br>
            <a:r>
              <a:rPr lang="en-US" dirty="0"/>
              <a:t>humanity.  </a:t>
            </a:r>
          </a:p>
          <a:p>
            <a:r>
              <a:rPr lang="en-US" dirty="0"/>
              <a:t>A union would drastically compromise</a:t>
            </a:r>
            <a:br>
              <a:rPr lang="en-US" dirty="0"/>
            </a:br>
            <a:r>
              <a:rPr lang="en-US" dirty="0"/>
              <a:t>the properties of each nature,</a:t>
            </a:r>
            <a:br>
              <a:rPr lang="en-US" dirty="0"/>
            </a:br>
            <a:r>
              <a:rPr lang="en-US" dirty="0"/>
              <a:t>jeopardizing our salvation.</a:t>
            </a:r>
          </a:p>
        </p:txBody>
      </p:sp>
      <p:pic>
        <p:nvPicPr>
          <p:cNvPr id="3" name="Picture 2" descr="Nestorius - Alchetron, The Free Social Encyclopedia">
            <a:extLst>
              <a:ext uri="{FF2B5EF4-FFF2-40B4-BE49-F238E27FC236}">
                <a16:creationId xmlns:a16="http://schemas.microsoft.com/office/drawing/2014/main" id="{13424FC9-2E96-6949-902C-ED92C69630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5516" y="246274"/>
            <a:ext cx="3893284" cy="546071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11B3B7A-ED77-854D-B44A-A199669D30A1}"/>
              </a:ext>
            </a:extLst>
          </p:cNvPr>
          <p:cNvSpPr txBox="1"/>
          <p:nvPr/>
        </p:nvSpPr>
        <p:spPr>
          <a:xfrm>
            <a:off x="8746758" y="5746812"/>
            <a:ext cx="25908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err="1">
                <a:ln>
                  <a:noFill/>
                </a:ln>
                <a:solidFill>
                  <a:srgbClr val="FFC000"/>
                </a:solidFill>
                <a:effectLst/>
                <a:uLnTx/>
                <a:uFillTx/>
                <a:latin typeface="Calibri"/>
                <a:ea typeface="+mn-ea"/>
                <a:cs typeface="+mn-cs"/>
              </a:rPr>
              <a:t>Nestorious</a:t>
            </a:r>
            <a:endParaRPr kumimoji="0" lang="en-US" sz="4000" b="0" i="0" u="none" strike="noStrike" kern="1200" cap="none" spc="0" normalizeH="0" baseline="0" noProof="0" dirty="0">
              <a:ln>
                <a:noFill/>
              </a:ln>
              <a:solidFill>
                <a:srgbClr val="FFC000"/>
              </a:solidFill>
              <a:effectLst/>
              <a:uLnTx/>
              <a:uFillTx/>
              <a:latin typeface="Calibri"/>
              <a:ea typeface="+mn-ea"/>
              <a:cs typeface="+mn-cs"/>
            </a:endParaRPr>
          </a:p>
        </p:txBody>
      </p:sp>
      <p:pic>
        <p:nvPicPr>
          <p:cNvPr id="28674" name="Picture 2" descr="Illustration Of A Red Gasoline Container On A White Background Royalty Free  Cliparts, Vectors, And Stock Illustration. Image 25529677.">
            <a:extLst>
              <a:ext uri="{FF2B5EF4-FFF2-40B4-BE49-F238E27FC236}">
                <a16:creationId xmlns:a16="http://schemas.microsoft.com/office/drawing/2014/main" id="{2E53AB7B-09D1-4F41-8214-D9E4A65070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7647" y="4571999"/>
            <a:ext cx="1924830" cy="1832773"/>
          </a:xfrm>
          <a:prstGeom prst="rect">
            <a:avLst/>
          </a:prstGeom>
          <a:noFill/>
          <a:extLst>
            <a:ext uri="{909E8E84-426E-40DD-AFC4-6F175D3DCCD1}">
              <a14:hiddenFill xmlns:a14="http://schemas.microsoft.com/office/drawing/2010/main">
                <a:solidFill>
                  <a:srgbClr val="FFFFFF"/>
                </a:solidFill>
              </a14:hiddenFill>
            </a:ext>
          </a:extLst>
        </p:spPr>
      </p:pic>
      <p:pic>
        <p:nvPicPr>
          <p:cNvPr id="28676" name="Picture 4" descr="Simply Lemonade Juice All Natural - 2.63 Liter - Carrs">
            <a:extLst>
              <a:ext uri="{FF2B5EF4-FFF2-40B4-BE49-F238E27FC236}">
                <a16:creationId xmlns:a16="http://schemas.microsoft.com/office/drawing/2014/main" id="{7A847B1A-3AEF-5746-9745-25EDF00CA60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85055" y="4571999"/>
            <a:ext cx="1848152" cy="1848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7374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8674"/>
                                        </p:tgtEl>
                                        <p:attrNameLst>
                                          <p:attrName>style.visibility</p:attrName>
                                        </p:attrNameLst>
                                      </p:cBhvr>
                                      <p:to>
                                        <p:strVal val="visible"/>
                                      </p:to>
                                    </p:set>
                                    <p:animEffect transition="in" filter="blinds(horizontal)">
                                      <p:cBhvr>
                                        <p:cTn id="12" dur="500"/>
                                        <p:tgtEl>
                                          <p:spTgt spid="28674"/>
                                        </p:tgtEl>
                                      </p:cBhvr>
                                    </p:animEffect>
                                  </p:childTnLst>
                                </p:cTn>
                              </p:par>
                              <p:par>
                                <p:cTn id="13" presetID="3" presetClass="entr" presetSubtype="10" fill="hold" nodeType="withEffect">
                                  <p:stCondLst>
                                    <p:cond delay="0"/>
                                  </p:stCondLst>
                                  <p:childTnLst>
                                    <p:set>
                                      <p:cBhvr>
                                        <p:cTn id="14" dur="1" fill="hold">
                                          <p:stCondLst>
                                            <p:cond delay="0"/>
                                          </p:stCondLst>
                                        </p:cTn>
                                        <p:tgtEl>
                                          <p:spTgt spid="28676"/>
                                        </p:tgtEl>
                                        <p:attrNameLst>
                                          <p:attrName>style.visibility</p:attrName>
                                        </p:attrNameLst>
                                      </p:cBhvr>
                                      <p:to>
                                        <p:strVal val="visible"/>
                                      </p:to>
                                    </p:set>
                                    <p:animEffect transition="in" filter="blinds(horizontal)">
                                      <p:cBhvr>
                                        <p:cTn id="15" dur="5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A28B47-212D-624F-845B-D0818EE30A8F}"/>
              </a:ext>
            </a:extLst>
          </p:cNvPr>
          <p:cNvSpPr>
            <a:spLocks noGrp="1"/>
          </p:cNvSpPr>
          <p:nvPr>
            <p:ph idx="1"/>
          </p:nvPr>
        </p:nvSpPr>
        <p:spPr/>
        <p:txBody>
          <a:bodyPr>
            <a:normAutofit/>
          </a:bodyPr>
          <a:lstStyle/>
          <a:p>
            <a:r>
              <a:rPr lang="en-US" dirty="0"/>
              <a:t>“We confess God in a man but not God </a:t>
            </a:r>
            <a:br>
              <a:rPr lang="en-US" dirty="0"/>
            </a:br>
            <a:r>
              <a:rPr lang="en-US" dirty="0"/>
              <a:t>as a man.”</a:t>
            </a:r>
          </a:p>
          <a:p>
            <a:r>
              <a:rPr lang="en-US" dirty="0"/>
              <a:t>It was Jesus, the Son of God, who walked</a:t>
            </a:r>
            <a:br>
              <a:rPr lang="en-US" dirty="0"/>
            </a:br>
            <a:r>
              <a:rPr lang="en-US" dirty="0"/>
              <a:t>on water, healed the sick, raised the </a:t>
            </a:r>
            <a:br>
              <a:rPr lang="en-US" dirty="0"/>
            </a:br>
            <a:r>
              <a:rPr lang="en-US" dirty="0"/>
              <a:t>dead, and calmed the storms.</a:t>
            </a:r>
          </a:p>
          <a:p>
            <a:r>
              <a:rPr lang="en-US" dirty="0"/>
              <a:t>It was Jesus, the Son of Mary, who grew </a:t>
            </a:r>
            <a:br>
              <a:rPr lang="en-US" dirty="0"/>
            </a:br>
            <a:r>
              <a:rPr lang="en-US" dirty="0"/>
              <a:t>in wisdom and stature, hungered, </a:t>
            </a:r>
            <a:br>
              <a:rPr lang="en-US" dirty="0"/>
            </a:br>
            <a:r>
              <a:rPr lang="en-US" dirty="0"/>
              <a:t>thirsted, wept, experienced fatigue, </a:t>
            </a:r>
            <a:br>
              <a:rPr lang="en-US" dirty="0"/>
            </a:br>
            <a:r>
              <a:rPr lang="en-US" dirty="0"/>
              <a:t>suffered pain, and died on the cross.</a:t>
            </a:r>
          </a:p>
        </p:txBody>
      </p:sp>
      <p:pic>
        <p:nvPicPr>
          <p:cNvPr id="3" name="Picture 2" descr="Nestorius - Alchetron, The Free Social Encyclopedia">
            <a:extLst>
              <a:ext uri="{FF2B5EF4-FFF2-40B4-BE49-F238E27FC236}">
                <a16:creationId xmlns:a16="http://schemas.microsoft.com/office/drawing/2014/main" id="{13424FC9-2E96-6949-902C-ED92C69630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5516" y="246274"/>
            <a:ext cx="3893284" cy="546071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11B3B7A-ED77-854D-B44A-A199669D30A1}"/>
              </a:ext>
            </a:extLst>
          </p:cNvPr>
          <p:cNvSpPr txBox="1"/>
          <p:nvPr/>
        </p:nvSpPr>
        <p:spPr>
          <a:xfrm>
            <a:off x="8746758" y="5746812"/>
            <a:ext cx="25908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err="1">
                <a:ln>
                  <a:noFill/>
                </a:ln>
                <a:solidFill>
                  <a:srgbClr val="FFC000"/>
                </a:solidFill>
                <a:effectLst/>
                <a:uLnTx/>
                <a:uFillTx/>
                <a:latin typeface="Calibri"/>
                <a:ea typeface="+mn-ea"/>
                <a:cs typeface="+mn-cs"/>
              </a:rPr>
              <a:t>Nestorious</a:t>
            </a:r>
            <a:endParaRPr kumimoji="0" lang="en-US" sz="4000" b="0" i="0" u="none" strike="noStrike" kern="1200" cap="none" spc="0" normalizeH="0" baseline="0" noProof="0" dirty="0">
              <a:ln>
                <a:noFill/>
              </a:ln>
              <a:solidFill>
                <a:srgbClr val="FFC000"/>
              </a:solidFill>
              <a:effectLst/>
              <a:uLnTx/>
              <a:uFillTx/>
              <a:latin typeface="Calibri"/>
              <a:ea typeface="+mn-ea"/>
              <a:cs typeface="+mn-cs"/>
            </a:endParaRPr>
          </a:p>
        </p:txBody>
      </p:sp>
    </p:spTree>
    <p:extLst>
      <p:ext uri="{BB962C8B-B14F-4D97-AF65-F5344CB8AC3E}">
        <p14:creationId xmlns:p14="http://schemas.microsoft.com/office/powerpoint/2010/main" val="3337235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linds(horizontal)">
                                      <p:cBhvr>
                                        <p:cTn id="1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1D08E99-F92A-4B4E-BB7B-4452D2B17188}"/>
              </a:ext>
            </a:extLst>
          </p:cNvPr>
          <p:cNvSpPr>
            <a:spLocks noGrp="1"/>
          </p:cNvSpPr>
          <p:nvPr>
            <p:ph idx="1"/>
          </p:nvPr>
        </p:nvSpPr>
        <p:spPr/>
        <p:txBody>
          <a:bodyPr/>
          <a:lstStyle/>
          <a:p>
            <a:r>
              <a:rPr lang="en-US" b="1" dirty="0">
                <a:solidFill>
                  <a:srgbClr val="FFC000"/>
                </a:solidFill>
              </a:rPr>
              <a:t>PROBLEMS WITH NESTORIANISM</a:t>
            </a:r>
          </a:p>
          <a:p>
            <a:r>
              <a:rPr lang="en-US" dirty="0"/>
              <a:t>1. There is nothing in Scripture to suggest that Christ’s humanity and his divinity go back-and-forth directing his activity. All he does, he does as a single subject: a unified person, the God-man.</a:t>
            </a:r>
          </a:p>
          <a:p>
            <a:r>
              <a:rPr lang="en-US" dirty="0"/>
              <a:t>2. Scriptures ascribe divine titles to his so-called “human” activity and human titles to his so-called “divine” activity. This conflicts with Nestorianism’s dualism. </a:t>
            </a:r>
          </a:p>
        </p:txBody>
      </p:sp>
    </p:spTree>
    <p:extLst>
      <p:ext uri="{BB962C8B-B14F-4D97-AF65-F5344CB8AC3E}">
        <p14:creationId xmlns:p14="http://schemas.microsoft.com/office/powerpoint/2010/main" val="3506904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76CEBCF-9A44-734B-9D79-5211683DA652}"/>
              </a:ext>
            </a:extLst>
          </p:cNvPr>
          <p:cNvSpPr>
            <a:spLocks noGrp="1"/>
          </p:cNvSpPr>
          <p:nvPr>
            <p:ph idx="1"/>
          </p:nvPr>
        </p:nvSpPr>
        <p:spPr>
          <a:xfrm>
            <a:off x="203200" y="228600"/>
            <a:ext cx="11785600" cy="6477000"/>
          </a:xfrm>
        </p:spPr>
        <p:txBody>
          <a:bodyPr>
            <a:normAutofit/>
          </a:bodyPr>
          <a:lstStyle/>
          <a:p>
            <a:r>
              <a:rPr lang="en-US" sz="3400" u="sng" dirty="0">
                <a:solidFill>
                  <a:srgbClr val="FFC000"/>
                </a:solidFill>
              </a:rPr>
              <a:t>John 3:13</a:t>
            </a:r>
            <a:r>
              <a:rPr lang="en-US" sz="3400" dirty="0"/>
              <a:t> </a:t>
            </a:r>
            <a:br>
              <a:rPr lang="en-US" sz="3400" dirty="0"/>
            </a:br>
            <a:r>
              <a:rPr lang="en-US" sz="3400" dirty="0"/>
              <a:t>No one has ever gone into heaven except the one who came from heaven—the Son of Man. </a:t>
            </a:r>
          </a:p>
          <a:p>
            <a:r>
              <a:rPr lang="en-US" sz="3400" u="sng" dirty="0">
                <a:solidFill>
                  <a:srgbClr val="FFC000"/>
                </a:solidFill>
              </a:rPr>
              <a:t>1 Corinthians 2:8</a:t>
            </a:r>
            <a:r>
              <a:rPr lang="en-US" sz="3400" dirty="0"/>
              <a:t> </a:t>
            </a:r>
            <a:br>
              <a:rPr lang="en-US" sz="3400" dirty="0"/>
            </a:br>
            <a:r>
              <a:rPr lang="en-US" sz="3400" dirty="0"/>
              <a:t>None of the rulers of this age understood it, for if they had, they would not have crucified the Lord of glory.</a:t>
            </a:r>
          </a:p>
          <a:p>
            <a:r>
              <a:rPr lang="en-US" sz="3400" u="sng" dirty="0">
                <a:solidFill>
                  <a:srgbClr val="FFC000"/>
                </a:solidFill>
              </a:rPr>
              <a:t>Romans 9:5</a:t>
            </a:r>
            <a:r>
              <a:rPr lang="en-US" sz="3400" dirty="0"/>
              <a:t> </a:t>
            </a:r>
            <a:br>
              <a:rPr lang="en-US" sz="3400" dirty="0"/>
            </a:br>
            <a:r>
              <a:rPr lang="en-US" sz="3400" dirty="0"/>
              <a:t>Theirs are the patriarchs, and from them is traced the human ancestry of the Messiah, who is God over all, forever praised! Amen.</a:t>
            </a:r>
          </a:p>
          <a:p>
            <a:endParaRPr lang="en-US" sz="3200" dirty="0"/>
          </a:p>
          <a:p>
            <a:endParaRPr lang="en-US" sz="3300" dirty="0"/>
          </a:p>
          <a:p>
            <a:endParaRPr lang="en-US" sz="2800" dirty="0"/>
          </a:p>
        </p:txBody>
      </p:sp>
    </p:spTree>
    <p:extLst>
      <p:ext uri="{BB962C8B-B14F-4D97-AF65-F5344CB8AC3E}">
        <p14:creationId xmlns:p14="http://schemas.microsoft.com/office/powerpoint/2010/main" val="4084097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1D08E99-F92A-4B4E-BB7B-4452D2B17188}"/>
              </a:ext>
            </a:extLst>
          </p:cNvPr>
          <p:cNvSpPr>
            <a:spLocks noGrp="1"/>
          </p:cNvSpPr>
          <p:nvPr>
            <p:ph idx="1"/>
          </p:nvPr>
        </p:nvSpPr>
        <p:spPr/>
        <p:txBody>
          <a:bodyPr>
            <a:normAutofit/>
          </a:bodyPr>
          <a:lstStyle/>
          <a:p>
            <a:r>
              <a:rPr lang="en-US" sz="3200" b="1" dirty="0">
                <a:solidFill>
                  <a:srgbClr val="FFC000"/>
                </a:solidFill>
              </a:rPr>
              <a:t>PROBLEMS WITH NESTORIANISM</a:t>
            </a:r>
          </a:p>
          <a:p>
            <a:r>
              <a:rPr lang="en-US" sz="3200" dirty="0"/>
              <a:t>1. There is nothing in the Scriptures to suggests that Christ’s humanity and his divinity go back-and-forth in directing his activity. All he does, he does as a single subject: a unified person, the God-man.</a:t>
            </a:r>
          </a:p>
          <a:p>
            <a:r>
              <a:rPr lang="en-US" sz="3200" dirty="0"/>
              <a:t>2. Scriptures ascribe divine titles to his so-called “human” activity and human titles to his so-called “divine” activity. </a:t>
            </a:r>
          </a:p>
          <a:p>
            <a:r>
              <a:rPr lang="en-US" sz="3200" dirty="0"/>
              <a:t>3. The efficacy of the atonement requires the death of one who is divine</a:t>
            </a:r>
            <a:r>
              <a:rPr lang="en-US" sz="3200" i="1" dirty="0"/>
              <a:t>. </a:t>
            </a:r>
            <a:r>
              <a:rPr lang="en-US" sz="3200" dirty="0"/>
              <a:t>Only an infinite being can truly bear the infinite wrath against all the sins of the world.</a:t>
            </a:r>
          </a:p>
          <a:p>
            <a:r>
              <a:rPr lang="en-US" sz="3200" dirty="0"/>
              <a:t>4. In Christ, the gap between God and man was bridged. If there is no union between his divinity and humanity, the gap remains.</a:t>
            </a:r>
          </a:p>
        </p:txBody>
      </p:sp>
    </p:spTree>
    <p:extLst>
      <p:ext uri="{BB962C8B-B14F-4D97-AF65-F5344CB8AC3E}">
        <p14:creationId xmlns:p14="http://schemas.microsoft.com/office/powerpoint/2010/main" val="1859388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linds(horizontal)">
                                      <p:cBhvr>
                                        <p:cTn id="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3942CE-DC62-7147-8348-D0926853723A}"/>
              </a:ext>
            </a:extLst>
          </p:cNvPr>
          <p:cNvSpPr>
            <a:spLocks noGrp="1"/>
          </p:cNvSpPr>
          <p:nvPr>
            <p:ph idx="1"/>
          </p:nvPr>
        </p:nvSpPr>
        <p:spPr/>
        <p:txBody>
          <a:bodyPr/>
          <a:lstStyle/>
          <a:p>
            <a:pPr algn="ctr"/>
            <a:r>
              <a:rPr lang="en-US" b="1" dirty="0">
                <a:solidFill>
                  <a:srgbClr val="FFC000"/>
                </a:solidFill>
              </a:rPr>
              <a:t>HOW SHALL WE THINK ABOUT THE HYPOSTATIC UNION?</a:t>
            </a:r>
          </a:p>
          <a:p>
            <a:pPr algn="ctr"/>
            <a:endParaRPr lang="en-US" sz="1200" dirty="0"/>
          </a:p>
        </p:txBody>
      </p:sp>
    </p:spTree>
    <p:extLst>
      <p:ext uri="{BB962C8B-B14F-4D97-AF65-F5344CB8AC3E}">
        <p14:creationId xmlns:p14="http://schemas.microsoft.com/office/powerpoint/2010/main" val="2756258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3942CE-DC62-7147-8348-D0926853723A}"/>
              </a:ext>
            </a:extLst>
          </p:cNvPr>
          <p:cNvSpPr>
            <a:spLocks noGrp="1"/>
          </p:cNvSpPr>
          <p:nvPr>
            <p:ph idx="1"/>
          </p:nvPr>
        </p:nvSpPr>
        <p:spPr/>
        <p:txBody>
          <a:bodyPr/>
          <a:lstStyle/>
          <a:p>
            <a:pPr algn="ctr"/>
            <a:r>
              <a:rPr lang="en-US" b="1" dirty="0">
                <a:solidFill>
                  <a:srgbClr val="FFC000"/>
                </a:solidFill>
              </a:rPr>
              <a:t>HOW SHALL WE THINK ABOUT THE HYPOSTATIC UNION?</a:t>
            </a:r>
          </a:p>
          <a:p>
            <a:pPr algn="ctr"/>
            <a:endParaRPr lang="en-US" sz="1200" dirty="0"/>
          </a:p>
          <a:p>
            <a:pPr marL="0" indent="0" algn="ctr"/>
            <a:r>
              <a:rPr lang="en-US" dirty="0"/>
              <a:t>Stay inside the boundaries.</a:t>
            </a:r>
          </a:p>
        </p:txBody>
      </p:sp>
      <p:sp>
        <p:nvSpPr>
          <p:cNvPr id="3" name="Rectangle 2">
            <a:extLst>
              <a:ext uri="{FF2B5EF4-FFF2-40B4-BE49-F238E27FC236}">
                <a16:creationId xmlns:a16="http://schemas.microsoft.com/office/drawing/2014/main" id="{F6412D1A-1731-8C4C-AEA6-935AD579A575}"/>
              </a:ext>
            </a:extLst>
          </p:cNvPr>
          <p:cNvSpPr/>
          <p:nvPr/>
        </p:nvSpPr>
        <p:spPr>
          <a:xfrm>
            <a:off x="4191000" y="2133600"/>
            <a:ext cx="3810000" cy="3810000"/>
          </a:xfrm>
          <a:prstGeom prst="rect">
            <a:avLst/>
          </a:prstGeom>
          <a:noFill/>
          <a:ln w="1270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TextBox 4">
            <a:extLst>
              <a:ext uri="{FF2B5EF4-FFF2-40B4-BE49-F238E27FC236}">
                <a16:creationId xmlns:a16="http://schemas.microsoft.com/office/drawing/2014/main" id="{B516F186-DBC1-7446-909B-0806FC9A467E}"/>
              </a:ext>
            </a:extLst>
          </p:cNvPr>
          <p:cNvSpPr txBox="1"/>
          <p:nvPr/>
        </p:nvSpPr>
        <p:spPr>
          <a:xfrm>
            <a:off x="1905000" y="3187243"/>
            <a:ext cx="2120591" cy="13849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a:ea typeface="+mn-ea"/>
                <a:cs typeface="+mn-cs"/>
              </a:rPr>
              <a:t>No genuine union of the two natures</a:t>
            </a:r>
          </a:p>
        </p:txBody>
      </p:sp>
      <p:sp>
        <p:nvSpPr>
          <p:cNvPr id="9" name="TextBox 8">
            <a:extLst>
              <a:ext uri="{FF2B5EF4-FFF2-40B4-BE49-F238E27FC236}">
                <a16:creationId xmlns:a16="http://schemas.microsoft.com/office/drawing/2014/main" id="{99FD4E21-898D-6C43-A9DB-D5A284E04A32}"/>
              </a:ext>
            </a:extLst>
          </p:cNvPr>
          <p:cNvSpPr txBox="1"/>
          <p:nvPr/>
        </p:nvSpPr>
        <p:spPr>
          <a:xfrm>
            <a:off x="8132119" y="2971799"/>
            <a:ext cx="2743200" cy="181588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a:ea typeface="+mn-ea"/>
                <a:cs typeface="+mn-cs"/>
              </a:rPr>
              <a:t>The union compromises the integrity of each nature</a:t>
            </a:r>
          </a:p>
        </p:txBody>
      </p:sp>
    </p:spTree>
    <p:extLst>
      <p:ext uri="{BB962C8B-B14F-4D97-AF65-F5344CB8AC3E}">
        <p14:creationId xmlns:p14="http://schemas.microsoft.com/office/powerpoint/2010/main" val="2600569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14F552D-411C-8342-957B-1396ED46F41F}"/>
              </a:ext>
            </a:extLst>
          </p:cNvPr>
          <p:cNvSpPr>
            <a:spLocks noGrp="1"/>
          </p:cNvSpPr>
          <p:nvPr>
            <p:ph idx="1"/>
          </p:nvPr>
        </p:nvSpPr>
        <p:spPr/>
        <p:txBody>
          <a:bodyPr/>
          <a:lstStyle/>
          <a:p>
            <a:endParaRPr lang="en-US" dirty="0"/>
          </a:p>
          <a:p>
            <a:pPr>
              <a:lnSpc>
                <a:spcPct val="150000"/>
              </a:lnSpc>
            </a:pPr>
            <a:r>
              <a:rPr lang="en-US" dirty="0"/>
              <a:t>		</a:t>
            </a:r>
            <a:r>
              <a:rPr lang="en-US" sz="3300" dirty="0"/>
              <a:t>There is a union of the two natures.</a:t>
            </a:r>
          </a:p>
          <a:p>
            <a:pPr>
              <a:lnSpc>
                <a:spcPct val="150000"/>
              </a:lnSpc>
            </a:pPr>
            <a:r>
              <a:rPr lang="en-US" sz="3300" dirty="0"/>
              <a:t>		But in that union, the two natures remain distinct.</a:t>
            </a:r>
          </a:p>
          <a:p>
            <a:pPr>
              <a:lnSpc>
                <a:spcPct val="150000"/>
              </a:lnSpc>
            </a:pPr>
            <a:r>
              <a:rPr lang="en-US" sz="3300" dirty="0"/>
              <a:t>		The properties of divinity are not compromised.</a:t>
            </a:r>
          </a:p>
          <a:p>
            <a:pPr>
              <a:lnSpc>
                <a:spcPct val="150000"/>
              </a:lnSpc>
            </a:pPr>
            <a:r>
              <a:rPr lang="en-US" sz="3300" dirty="0"/>
              <a:t>		The properties of humanity are not compromised.</a:t>
            </a:r>
          </a:p>
          <a:p>
            <a:pPr>
              <a:lnSpc>
                <a:spcPct val="150000"/>
              </a:lnSpc>
            </a:pPr>
            <a:r>
              <a:rPr lang="en-US" sz="3300" dirty="0"/>
              <a:t>		And yet the union is real – it is hypostatic.</a:t>
            </a:r>
          </a:p>
        </p:txBody>
      </p:sp>
      <p:sp>
        <p:nvSpPr>
          <p:cNvPr id="3" name="Rectangle 2">
            <a:extLst>
              <a:ext uri="{FF2B5EF4-FFF2-40B4-BE49-F238E27FC236}">
                <a16:creationId xmlns:a16="http://schemas.microsoft.com/office/drawing/2014/main" id="{BF0F1AD6-0239-4E48-82A3-D72BEC55506E}"/>
              </a:ext>
            </a:extLst>
          </p:cNvPr>
          <p:cNvSpPr/>
          <p:nvPr/>
        </p:nvSpPr>
        <p:spPr>
          <a:xfrm>
            <a:off x="685800" y="381000"/>
            <a:ext cx="9601200" cy="6096000"/>
          </a:xfrm>
          <a:prstGeom prst="rect">
            <a:avLst/>
          </a:prstGeom>
          <a:noFill/>
          <a:ln w="1270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792465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3942CE-DC62-7147-8348-D0926853723A}"/>
              </a:ext>
            </a:extLst>
          </p:cNvPr>
          <p:cNvSpPr>
            <a:spLocks noGrp="1"/>
          </p:cNvSpPr>
          <p:nvPr>
            <p:ph idx="1"/>
          </p:nvPr>
        </p:nvSpPr>
        <p:spPr/>
        <p:txBody>
          <a:bodyPr/>
          <a:lstStyle/>
          <a:p>
            <a:pPr algn="ctr"/>
            <a:r>
              <a:rPr lang="en-US" b="1" dirty="0">
                <a:solidFill>
                  <a:srgbClr val="FFC000"/>
                </a:solidFill>
              </a:rPr>
              <a:t>HOW SHALL WE THINK ABOUT THE HYPOSTATIC UNION?</a:t>
            </a:r>
          </a:p>
          <a:p>
            <a:r>
              <a:rPr lang="en-US" dirty="0"/>
              <a:t>• We should view the incarnation not as a change, but as an addition. In the womb of Mary, God the Son added to his divinity, humanity. “Remaining what he was, he became what he was not.” </a:t>
            </a:r>
          </a:p>
          <a:p>
            <a:r>
              <a:rPr lang="en-US" dirty="0"/>
              <a:t>• The meaning of the Word being flesh is not that the divine nature was changed into flesh, but that the divine nature assumed our flesh.  (Augustine)</a:t>
            </a:r>
          </a:p>
          <a:p>
            <a:r>
              <a:rPr lang="en-US" dirty="0"/>
              <a:t>• In becoming man, he did not cease to be God; he voluntarily laid aside the independent exercise of his divine attributes.</a:t>
            </a:r>
          </a:p>
          <a:p>
            <a:endParaRPr lang="en-US" dirty="0"/>
          </a:p>
        </p:txBody>
      </p:sp>
    </p:spTree>
    <p:extLst>
      <p:ext uri="{BB962C8B-B14F-4D97-AF65-F5344CB8AC3E}">
        <p14:creationId xmlns:p14="http://schemas.microsoft.com/office/powerpoint/2010/main" val="2731299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dissolv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dissolve">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3942CE-DC62-7147-8348-D0926853723A}"/>
              </a:ext>
            </a:extLst>
          </p:cNvPr>
          <p:cNvSpPr>
            <a:spLocks noGrp="1"/>
          </p:cNvSpPr>
          <p:nvPr>
            <p:ph idx="1"/>
          </p:nvPr>
        </p:nvSpPr>
        <p:spPr/>
        <p:txBody>
          <a:bodyPr>
            <a:normAutofit/>
          </a:bodyPr>
          <a:lstStyle/>
          <a:p>
            <a:pPr algn="ctr"/>
            <a:r>
              <a:rPr lang="en-US" b="1" dirty="0">
                <a:solidFill>
                  <a:srgbClr val="FFC000"/>
                </a:solidFill>
              </a:rPr>
              <a:t>HOW SHALL WE THINK ABOUT THE HYPOSTATIC UNION?</a:t>
            </a:r>
          </a:p>
          <a:p>
            <a:r>
              <a:rPr lang="en-US" sz="3500" dirty="0"/>
              <a:t>• Christ’s deity is never present anywhere in isolation and separation from his humanity.  (William Shedd)</a:t>
            </a:r>
          </a:p>
          <a:p>
            <a:r>
              <a:rPr lang="en-US" sz="3500" dirty="0"/>
              <a:t>• Jesus is truly, perfectly, and wholly God, and he is truly, perfectly, and wholly man. (Evangelical Dictionary of Theology)</a:t>
            </a:r>
          </a:p>
          <a:p>
            <a:r>
              <a:rPr lang="en-US" sz="3500" dirty="0"/>
              <a:t>• The Word united man to God through himself.  (Irenaeus)</a:t>
            </a:r>
          </a:p>
          <a:p>
            <a:r>
              <a:rPr lang="en-US" sz="3500" dirty="0"/>
              <a:t>• He took man into himself. Thereby, the invisible became visible; the incomprehensible was made comprehensible; the impassible became capable of suffering. (Irenaeus)</a:t>
            </a:r>
          </a:p>
          <a:p>
            <a:endParaRPr lang="en-US" dirty="0"/>
          </a:p>
          <a:p>
            <a:endParaRPr lang="en-US" dirty="0"/>
          </a:p>
        </p:txBody>
      </p:sp>
    </p:spTree>
    <p:extLst>
      <p:ext uri="{BB962C8B-B14F-4D97-AF65-F5344CB8AC3E}">
        <p14:creationId xmlns:p14="http://schemas.microsoft.com/office/powerpoint/2010/main" val="627828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dissolv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dissolv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dissolv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EBE473-D308-1944-ACF4-A5F0743AB74B}"/>
              </a:ext>
            </a:extLst>
          </p:cNvPr>
          <p:cNvSpPr>
            <a:spLocks noGrp="1"/>
          </p:cNvSpPr>
          <p:nvPr>
            <p:ph idx="1"/>
          </p:nvPr>
        </p:nvSpPr>
        <p:spPr/>
        <p:txBody>
          <a:bodyPr/>
          <a:lstStyle/>
          <a:p>
            <a:r>
              <a:rPr lang="en-US" dirty="0"/>
              <a:t>The union of divinity and humanity in one person</a:t>
            </a:r>
          </a:p>
          <a:p>
            <a:r>
              <a:rPr lang="en-US" dirty="0"/>
              <a:t>	- A profound mystery</a:t>
            </a:r>
          </a:p>
          <a:p>
            <a:r>
              <a:rPr lang="en-US" dirty="0"/>
              <a:t>	- Not completely unfathomable</a:t>
            </a:r>
          </a:p>
          <a:p>
            <a:r>
              <a:rPr lang="en-US" dirty="0"/>
              <a:t>	- Significant implications</a:t>
            </a:r>
          </a:p>
        </p:txBody>
      </p:sp>
    </p:spTree>
    <p:extLst>
      <p:ext uri="{BB962C8B-B14F-4D97-AF65-F5344CB8AC3E}">
        <p14:creationId xmlns:p14="http://schemas.microsoft.com/office/powerpoint/2010/main" val="2911349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3942CE-DC62-7147-8348-D0926853723A}"/>
              </a:ext>
            </a:extLst>
          </p:cNvPr>
          <p:cNvSpPr>
            <a:spLocks noGrp="1"/>
          </p:cNvSpPr>
          <p:nvPr>
            <p:ph idx="1"/>
          </p:nvPr>
        </p:nvSpPr>
        <p:spPr/>
        <p:txBody>
          <a:bodyPr>
            <a:normAutofit/>
          </a:bodyPr>
          <a:lstStyle/>
          <a:p>
            <a:pPr algn="ctr"/>
            <a:r>
              <a:rPr lang="en-US" b="1" dirty="0">
                <a:solidFill>
                  <a:srgbClr val="FFC000"/>
                </a:solidFill>
              </a:rPr>
              <a:t>HOW SHALL WE THINK ABOUT THE HYPOSTATIC UNION?</a:t>
            </a:r>
          </a:p>
          <a:p>
            <a:r>
              <a:rPr lang="en-US" dirty="0"/>
              <a:t>• Was not God really crucified? And having been really crucified, did he not really die? (Tertullian)</a:t>
            </a:r>
          </a:p>
          <a:p>
            <a:r>
              <a:rPr lang="en-US" dirty="0"/>
              <a:t>• Each nature has its own essential attributes. The full set of attributes of each work for our salvation.</a:t>
            </a:r>
          </a:p>
          <a:p>
            <a:r>
              <a:rPr lang="en-US" dirty="0"/>
              <a:t>• Christ is in his people. He is there in his deity; and by union of his humanity with his deity, also in his humanity.  (Henry </a:t>
            </a:r>
            <a:r>
              <a:rPr lang="en-US" dirty="0" err="1"/>
              <a:t>Theissen</a:t>
            </a:r>
            <a:r>
              <a:rPr lang="en-US" dirty="0"/>
              <a:t>).</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36382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dissolv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dissolve">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3942CE-DC62-7147-8348-D0926853723A}"/>
              </a:ext>
            </a:extLst>
          </p:cNvPr>
          <p:cNvSpPr>
            <a:spLocks noGrp="1"/>
          </p:cNvSpPr>
          <p:nvPr>
            <p:ph idx="1"/>
          </p:nvPr>
        </p:nvSpPr>
        <p:spPr/>
        <p:txBody>
          <a:bodyPr>
            <a:normAutofit/>
          </a:bodyPr>
          <a:lstStyle/>
          <a:p>
            <a:pPr algn="ctr"/>
            <a:r>
              <a:rPr lang="en-US" b="1" dirty="0">
                <a:solidFill>
                  <a:srgbClr val="FFC000"/>
                </a:solidFill>
              </a:rPr>
              <a:t>HOW SHALL WE THINK ABOUT THE HYPOSTATIC UNION?</a:t>
            </a:r>
          </a:p>
          <a:p>
            <a:r>
              <a:rPr lang="en-US" sz="4000" dirty="0"/>
              <a:t>• Christ’s divine and human natures remain distinct and retain their own properties, yet they are eternally and inseparably united in one person. (Milliard Erickson)</a:t>
            </a:r>
          </a:p>
          <a:p>
            <a:r>
              <a:rPr lang="en-US" sz="4000" dirty="0"/>
              <a:t>• The Son did not unite himself with an independently existing human being but with the human nature, and that in a most mysterious manner. Hence there can be no two Sons or two persons. (G. C. </a:t>
            </a:r>
            <a:r>
              <a:rPr lang="en-US" sz="4000" dirty="0" err="1"/>
              <a:t>Berkouwer</a:t>
            </a:r>
            <a:r>
              <a:rPr lang="en-US" sz="4000" dirty="0"/>
              <a:t>)</a:t>
            </a:r>
          </a:p>
          <a:p>
            <a:endParaRPr lang="en-US" sz="4000" dirty="0"/>
          </a:p>
          <a:p>
            <a:endParaRPr lang="en-US" dirty="0"/>
          </a:p>
          <a:p>
            <a:endParaRPr lang="en-US" dirty="0"/>
          </a:p>
          <a:p>
            <a:endParaRPr lang="en-US" dirty="0"/>
          </a:p>
        </p:txBody>
      </p:sp>
    </p:spTree>
    <p:extLst>
      <p:ext uri="{BB962C8B-B14F-4D97-AF65-F5344CB8AC3E}">
        <p14:creationId xmlns:p14="http://schemas.microsoft.com/office/powerpoint/2010/main" val="1949309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dissolve">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3942CE-DC62-7147-8348-D0926853723A}"/>
              </a:ext>
            </a:extLst>
          </p:cNvPr>
          <p:cNvSpPr>
            <a:spLocks noGrp="1"/>
          </p:cNvSpPr>
          <p:nvPr>
            <p:ph idx="1"/>
          </p:nvPr>
        </p:nvSpPr>
        <p:spPr/>
        <p:txBody>
          <a:bodyPr>
            <a:normAutofit fontScale="92500"/>
          </a:bodyPr>
          <a:lstStyle/>
          <a:p>
            <a:pPr algn="ctr"/>
            <a:r>
              <a:rPr lang="en-US" b="1" dirty="0">
                <a:solidFill>
                  <a:srgbClr val="FFC000"/>
                </a:solidFill>
              </a:rPr>
              <a:t>HOW SHALL WE THINK ABOUT THE HYPOSTATIC UNION?</a:t>
            </a:r>
          </a:p>
          <a:p>
            <a:r>
              <a:rPr lang="en-US" sz="3700" dirty="0"/>
              <a:t>• The unique and altogether singular event of the Incarnation of the Son of God does not mean that Jesus Christ is part God and part man, nor does it imply that he is the result of a confused mixture of the divine and the human. He became truly man while remaining truly God. (Catechism of the Catholic Church)</a:t>
            </a:r>
          </a:p>
          <a:p>
            <a:r>
              <a:rPr lang="en-US" sz="3700" dirty="0"/>
              <a:t>• Nowhere do we have an indication of the human and divine natures talking to each other or struggling withing Christ, or any such thing. Rather, we have a consistent picture of a single person acting in wholeness and unity. (Wayne Grudem)</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02775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dissolve">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3942CE-DC62-7147-8348-D0926853723A}"/>
              </a:ext>
            </a:extLst>
          </p:cNvPr>
          <p:cNvSpPr>
            <a:spLocks noGrp="1"/>
          </p:cNvSpPr>
          <p:nvPr>
            <p:ph idx="1"/>
          </p:nvPr>
        </p:nvSpPr>
        <p:spPr/>
        <p:txBody>
          <a:bodyPr>
            <a:normAutofit fontScale="92500" lnSpcReduction="10000"/>
          </a:bodyPr>
          <a:lstStyle/>
          <a:p>
            <a:pPr algn="ctr"/>
            <a:r>
              <a:rPr lang="en-US" b="1" dirty="0">
                <a:solidFill>
                  <a:srgbClr val="FFC000"/>
                </a:solidFill>
              </a:rPr>
              <a:t>HOW SHALL WE THINK ABOUT THE HYPOSTATIC UNION?</a:t>
            </a:r>
          </a:p>
          <a:p>
            <a:r>
              <a:rPr lang="en-US" sz="3700" dirty="0"/>
              <a:t>We see in him some things so human that they appear to differ in no respect from the common frailty of mortals. We also see some things so divine that they can appropriately belong to nothing else than to the primal and ineffable nature of deity. </a:t>
            </a:r>
            <a:br>
              <a:rPr lang="en-US" sz="3700" dirty="0"/>
            </a:br>
            <a:r>
              <a:rPr lang="en-US" sz="3700" dirty="0"/>
              <a:t>. . . The truth of both natures may be clearly shown to exist in one and the same being.  . . . To utter these things in human ears, and to explain them in words, far surpasses the powers either of our rant, or of our intellect and language. I think that it surpasses the power even of the holy apostles. Nay, the explanation of that mystery may perhaps be beyond the grasp of the entire creation of celestial powers. (Origen</a:t>
            </a:r>
            <a:r>
              <a:rPr lang="en-US" dirty="0"/>
              <a:t>)</a:t>
            </a:r>
          </a:p>
          <a:p>
            <a:endParaRPr lang="en-US" dirty="0"/>
          </a:p>
          <a:p>
            <a:endParaRPr lang="en-US" dirty="0"/>
          </a:p>
        </p:txBody>
      </p:sp>
    </p:spTree>
    <p:extLst>
      <p:ext uri="{BB962C8B-B14F-4D97-AF65-F5344CB8AC3E}">
        <p14:creationId xmlns:p14="http://schemas.microsoft.com/office/powerpoint/2010/main" val="4279120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3942CE-DC62-7147-8348-D0926853723A}"/>
              </a:ext>
            </a:extLst>
          </p:cNvPr>
          <p:cNvSpPr>
            <a:spLocks noGrp="1"/>
          </p:cNvSpPr>
          <p:nvPr>
            <p:ph idx="1"/>
          </p:nvPr>
        </p:nvSpPr>
        <p:spPr/>
        <p:txBody>
          <a:bodyPr>
            <a:normAutofit fontScale="55000" lnSpcReduction="20000"/>
          </a:bodyPr>
          <a:lstStyle/>
          <a:p>
            <a:pPr algn="ctr"/>
            <a:r>
              <a:rPr lang="en-US" sz="6200" b="1" dirty="0">
                <a:solidFill>
                  <a:srgbClr val="FFC000"/>
                </a:solidFill>
              </a:rPr>
              <a:t>HOW SHALL WE THINK ABOUT THE HYPOSTATIC UNION?</a:t>
            </a:r>
          </a:p>
          <a:p>
            <a:pPr>
              <a:lnSpc>
                <a:spcPct val="120000"/>
              </a:lnSpc>
              <a:spcAft>
                <a:spcPts val="600"/>
              </a:spcAft>
            </a:pPr>
            <a:r>
              <a:rPr lang="en-US" sz="5600" dirty="0"/>
              <a:t>What we have in Jesus Christ is an irreversible union between the Word as God and Jesus as man. This is a personal or hypostatic union and cannot be duplicated or repeated. It is not a mystical union in which Jesus is one with God only in the core of his personality. Nor is it an essential union in which the being of Jesus blends into the being of God. Neither is it a moral union in which Jesus is united with God only in his will. The hypostatic union means that Jesus is one with the Logos, the preexistent Word who was with God in the beginning and who was God. Jesus therefore is more than a great teacher, a spiritual master or a pathfinder; he is a divine Savior, “very God and very man” in one person. (Donald </a:t>
            </a:r>
            <a:r>
              <a:rPr lang="en-US" sz="5600" dirty="0" err="1"/>
              <a:t>Bloesch</a:t>
            </a:r>
            <a:r>
              <a:rPr lang="en-US" sz="5600" dirty="0"/>
              <a:t>)</a:t>
            </a:r>
          </a:p>
          <a:p>
            <a:endParaRPr lang="en-US" dirty="0"/>
          </a:p>
        </p:txBody>
      </p:sp>
    </p:spTree>
    <p:extLst>
      <p:ext uri="{BB962C8B-B14F-4D97-AF65-F5344CB8AC3E}">
        <p14:creationId xmlns:p14="http://schemas.microsoft.com/office/powerpoint/2010/main" val="1589437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3942CE-DC62-7147-8348-D0926853723A}"/>
              </a:ext>
            </a:extLst>
          </p:cNvPr>
          <p:cNvSpPr>
            <a:spLocks noGrp="1"/>
          </p:cNvSpPr>
          <p:nvPr>
            <p:ph idx="1"/>
          </p:nvPr>
        </p:nvSpPr>
        <p:spPr/>
        <p:txBody>
          <a:bodyPr>
            <a:normAutofit fontScale="55000" lnSpcReduction="20000"/>
          </a:bodyPr>
          <a:lstStyle/>
          <a:p>
            <a:pPr algn="ctr"/>
            <a:r>
              <a:rPr lang="en-US" sz="6200" b="1" dirty="0">
                <a:solidFill>
                  <a:srgbClr val="FFC000"/>
                </a:solidFill>
              </a:rPr>
              <a:t>HOW SHALL WE THINK ABOUT THE HYPOSTATIC UNION?</a:t>
            </a:r>
          </a:p>
          <a:p>
            <a:pPr>
              <a:lnSpc>
                <a:spcPct val="120000"/>
              </a:lnSpc>
              <a:spcAft>
                <a:spcPts val="600"/>
              </a:spcAft>
            </a:pPr>
            <a:r>
              <a:rPr lang="en-US" sz="5600" dirty="0"/>
              <a:t>What we have in Jesus Christ is an irreversible union between the Word as God and Jesus as man. This is a personal or hypostatic union and cannot be duplicated or repeated. </a:t>
            </a:r>
            <a:r>
              <a:rPr lang="en-US" sz="5600" u="sng" dirty="0"/>
              <a:t>It is not a mystical union </a:t>
            </a:r>
            <a:r>
              <a:rPr lang="en-US" sz="5600" dirty="0"/>
              <a:t>in which Jesus is one with God only in the core of his personality. </a:t>
            </a:r>
            <a:r>
              <a:rPr lang="en-US" sz="5600" u="sng" dirty="0"/>
              <a:t>Nor is it an essential union</a:t>
            </a:r>
            <a:r>
              <a:rPr lang="en-US" sz="5600" dirty="0"/>
              <a:t> in which the being of Jesus blends into the being of God. </a:t>
            </a:r>
            <a:r>
              <a:rPr lang="en-US" sz="5600" u="sng" dirty="0"/>
              <a:t>Neither is it a moral union </a:t>
            </a:r>
            <a:r>
              <a:rPr lang="en-US" sz="5600" dirty="0"/>
              <a:t>in which Jesus is united with God only in his will. The hypostatic union means that Jesus is one with the Logos, the preexistent Word who was with God in the beginning and who was God. Jesus therefore is more than a great teacher, a spiritual master or a pathfinder; he is a divine Savior, “very God and very man” in one person. (Donald </a:t>
            </a:r>
            <a:r>
              <a:rPr lang="en-US" sz="5600" dirty="0" err="1"/>
              <a:t>Bloesch</a:t>
            </a:r>
            <a:r>
              <a:rPr lang="en-US" sz="5600" dirty="0"/>
              <a:t>)</a:t>
            </a:r>
          </a:p>
          <a:p>
            <a:endParaRPr lang="en-US" dirty="0"/>
          </a:p>
        </p:txBody>
      </p:sp>
    </p:spTree>
    <p:extLst>
      <p:ext uri="{BB962C8B-B14F-4D97-AF65-F5344CB8AC3E}">
        <p14:creationId xmlns:p14="http://schemas.microsoft.com/office/powerpoint/2010/main" val="2875557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3942CE-DC62-7147-8348-D0926853723A}"/>
              </a:ext>
            </a:extLst>
          </p:cNvPr>
          <p:cNvSpPr>
            <a:spLocks noGrp="1"/>
          </p:cNvSpPr>
          <p:nvPr>
            <p:ph idx="1"/>
          </p:nvPr>
        </p:nvSpPr>
        <p:spPr/>
        <p:txBody>
          <a:bodyPr>
            <a:normAutofit lnSpcReduction="10000"/>
          </a:bodyPr>
          <a:lstStyle/>
          <a:p>
            <a:pPr algn="ctr"/>
            <a:r>
              <a:rPr lang="en-US" b="1" dirty="0">
                <a:solidFill>
                  <a:srgbClr val="FFC000"/>
                </a:solidFill>
              </a:rPr>
              <a:t>HOW SHALL WE THINK ABOUT THE HYPOSTATIC UNION?</a:t>
            </a:r>
          </a:p>
          <a:p>
            <a:r>
              <a:rPr lang="en-US" sz="3800" dirty="0"/>
              <a:t>. . . for us men and for our salvation, of Mary the Virgin, the God-bearer one and the same Christ, Son, Lord, Only-begotten, recognized in two natures, without confusion, without change, without division, without separation; the distinction of the natures being in no way annulled by the union, but rather the characteristics of each nature being preserved and coming together to form one person and subsistence, not parted or separated into two persons, but one and the same Son and Only-begotten God the Word, Lord Jesus Christ . . . (Chalcedon)</a:t>
            </a:r>
            <a:endParaRPr lang="en-US" dirty="0"/>
          </a:p>
          <a:p>
            <a:endParaRPr lang="en-US" dirty="0"/>
          </a:p>
          <a:p>
            <a:endParaRPr lang="en-US" dirty="0"/>
          </a:p>
        </p:txBody>
      </p:sp>
    </p:spTree>
    <p:extLst>
      <p:ext uri="{BB962C8B-B14F-4D97-AF65-F5344CB8AC3E}">
        <p14:creationId xmlns:p14="http://schemas.microsoft.com/office/powerpoint/2010/main" val="3183249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3942CE-DC62-7147-8348-D0926853723A}"/>
              </a:ext>
            </a:extLst>
          </p:cNvPr>
          <p:cNvSpPr>
            <a:spLocks noGrp="1"/>
          </p:cNvSpPr>
          <p:nvPr>
            <p:ph idx="1"/>
          </p:nvPr>
        </p:nvSpPr>
        <p:spPr/>
        <p:txBody>
          <a:bodyPr>
            <a:normAutofit lnSpcReduction="10000"/>
          </a:bodyPr>
          <a:lstStyle/>
          <a:p>
            <a:pPr algn="ctr"/>
            <a:r>
              <a:rPr lang="en-US" b="1" dirty="0">
                <a:solidFill>
                  <a:srgbClr val="FFC000"/>
                </a:solidFill>
              </a:rPr>
              <a:t>HOW SHALL WE THINK ABOUT THE HYPOSTATIC UNION?</a:t>
            </a:r>
          </a:p>
          <a:p>
            <a:r>
              <a:rPr lang="en-US" sz="3800" dirty="0"/>
              <a:t>. . . for us men and for our salvation, of Mary the Virgin, the God-bearer one and the same Christ, Son, Lord, Only-begotten, </a:t>
            </a:r>
            <a:r>
              <a:rPr lang="en-US" sz="3800" u="sng" dirty="0"/>
              <a:t>recognized in two natures, without confusion, without change, without division, without separation</a:t>
            </a:r>
            <a:r>
              <a:rPr lang="en-US" sz="3800" dirty="0"/>
              <a:t>; the distinction of the natures being </a:t>
            </a:r>
            <a:r>
              <a:rPr lang="en-US" sz="3800" u="sng" dirty="0"/>
              <a:t>in no way annulled </a:t>
            </a:r>
            <a:r>
              <a:rPr lang="en-US" sz="3800" dirty="0"/>
              <a:t>by the union, but rather the characteristics of each nature being preserved and coming together to form one person and subsistence, </a:t>
            </a:r>
            <a:r>
              <a:rPr lang="en-US" sz="3800" u="sng" dirty="0"/>
              <a:t>not parted or separated </a:t>
            </a:r>
            <a:r>
              <a:rPr lang="en-US" sz="3800" dirty="0"/>
              <a:t>into two persons, but one and the same Son and Only-begotten God the Word, Lord Jesus Christ . . . (Chalcedon)</a:t>
            </a:r>
          </a:p>
          <a:p>
            <a:endParaRPr lang="en-US" dirty="0"/>
          </a:p>
          <a:p>
            <a:endParaRPr lang="en-US" dirty="0"/>
          </a:p>
          <a:p>
            <a:endParaRPr lang="en-US" dirty="0"/>
          </a:p>
        </p:txBody>
      </p:sp>
    </p:spTree>
    <p:extLst>
      <p:ext uri="{BB962C8B-B14F-4D97-AF65-F5344CB8AC3E}">
        <p14:creationId xmlns:p14="http://schemas.microsoft.com/office/powerpoint/2010/main" val="1899100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3942CE-DC62-7147-8348-D0926853723A}"/>
              </a:ext>
            </a:extLst>
          </p:cNvPr>
          <p:cNvSpPr>
            <a:spLocks noGrp="1"/>
          </p:cNvSpPr>
          <p:nvPr>
            <p:ph idx="1"/>
          </p:nvPr>
        </p:nvSpPr>
        <p:spPr/>
        <p:txBody>
          <a:bodyPr>
            <a:normAutofit/>
          </a:bodyPr>
          <a:lstStyle/>
          <a:p>
            <a:pPr algn="ctr"/>
            <a:r>
              <a:rPr lang="en-US" b="1" dirty="0">
                <a:solidFill>
                  <a:srgbClr val="FFC000"/>
                </a:solidFill>
              </a:rPr>
              <a:t>HOW SHALL WE THINK ABOUT THE HYPOSTATIC UNION?</a:t>
            </a:r>
          </a:p>
          <a:p>
            <a:r>
              <a:rPr lang="en-US" dirty="0"/>
              <a:t> . . . Christ . . . recognized in two natures, </a:t>
            </a:r>
          </a:p>
          <a:p>
            <a:r>
              <a:rPr lang="en-US" dirty="0"/>
              <a:t>		- without confusion</a:t>
            </a:r>
          </a:p>
          <a:p>
            <a:r>
              <a:rPr lang="en-US" dirty="0"/>
              <a:t>		- without change</a:t>
            </a:r>
          </a:p>
          <a:p>
            <a:r>
              <a:rPr lang="en-US" dirty="0"/>
              <a:t>		- without division</a:t>
            </a:r>
          </a:p>
          <a:p>
            <a:r>
              <a:rPr lang="en-US" dirty="0"/>
              <a:t>		- without separation</a:t>
            </a:r>
          </a:p>
          <a:p>
            <a:r>
              <a:rPr lang="en-US" dirty="0"/>
              <a:t>the distinction of the natures being in no way annulled by the union . . .</a:t>
            </a:r>
          </a:p>
        </p:txBody>
      </p:sp>
    </p:spTree>
    <p:extLst>
      <p:ext uri="{BB962C8B-B14F-4D97-AF65-F5344CB8AC3E}">
        <p14:creationId xmlns:p14="http://schemas.microsoft.com/office/powerpoint/2010/main" val="3736758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875F17-CB21-1040-AD2D-B24201BC4F5D}"/>
              </a:ext>
            </a:extLst>
          </p:cNvPr>
          <p:cNvSpPr>
            <a:spLocks noGrp="1"/>
          </p:cNvSpPr>
          <p:nvPr>
            <p:ph idx="1"/>
          </p:nvPr>
        </p:nvSpPr>
        <p:spPr>
          <a:xfrm>
            <a:off x="2889250" y="914400"/>
            <a:ext cx="6413500" cy="4953000"/>
          </a:xfrm>
          <a:prstGeom prst="rect">
            <a:avLst/>
          </a:prstGeom>
          <a:noFill/>
          <a:ln w="1270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1AF5FC3E-60D5-CB4A-AE84-E2CD290DA08E}"/>
              </a:ext>
            </a:extLst>
          </p:cNvPr>
          <p:cNvSpPr txBox="1"/>
          <p:nvPr/>
        </p:nvSpPr>
        <p:spPr>
          <a:xfrm>
            <a:off x="4526820" y="1063258"/>
            <a:ext cx="3138360" cy="553998"/>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white"/>
                </a:solidFill>
                <a:effectLst/>
                <a:uLnTx/>
                <a:uFillTx/>
                <a:latin typeface="Calibri"/>
                <a:ea typeface="+mn-ea"/>
                <a:cs typeface="+mn-cs"/>
              </a:rPr>
              <a:t>Without Confusion</a:t>
            </a:r>
          </a:p>
        </p:txBody>
      </p:sp>
      <p:sp>
        <p:nvSpPr>
          <p:cNvPr id="5" name="TextBox 4">
            <a:extLst>
              <a:ext uri="{FF2B5EF4-FFF2-40B4-BE49-F238E27FC236}">
                <a16:creationId xmlns:a16="http://schemas.microsoft.com/office/drawing/2014/main" id="{C1046409-C041-9548-AB58-0D4018D6492A}"/>
              </a:ext>
            </a:extLst>
          </p:cNvPr>
          <p:cNvSpPr txBox="1"/>
          <p:nvPr/>
        </p:nvSpPr>
        <p:spPr>
          <a:xfrm>
            <a:off x="4731684" y="5186065"/>
            <a:ext cx="2728632" cy="553998"/>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white"/>
                </a:solidFill>
                <a:effectLst/>
                <a:uLnTx/>
                <a:uFillTx/>
                <a:latin typeface="Calibri"/>
                <a:ea typeface="+mn-ea"/>
                <a:cs typeface="+mn-cs"/>
              </a:rPr>
              <a:t>Without Change</a:t>
            </a:r>
          </a:p>
        </p:txBody>
      </p:sp>
      <p:sp>
        <p:nvSpPr>
          <p:cNvPr id="6" name="TextBox 5">
            <a:extLst>
              <a:ext uri="{FF2B5EF4-FFF2-40B4-BE49-F238E27FC236}">
                <a16:creationId xmlns:a16="http://schemas.microsoft.com/office/drawing/2014/main" id="{A3F0B478-AA5A-6344-A9A2-60C8CE93DBAA}"/>
              </a:ext>
            </a:extLst>
          </p:cNvPr>
          <p:cNvSpPr txBox="1"/>
          <p:nvPr/>
        </p:nvSpPr>
        <p:spPr>
          <a:xfrm>
            <a:off x="3046000" y="2827020"/>
            <a:ext cx="1524000"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white"/>
                </a:solidFill>
                <a:effectLst/>
                <a:uLnTx/>
                <a:uFillTx/>
                <a:latin typeface="Calibri"/>
                <a:ea typeface="+mn-ea"/>
                <a:cs typeface="+mn-cs"/>
              </a:rPr>
              <a:t>Without Division</a:t>
            </a:r>
          </a:p>
        </p:txBody>
      </p:sp>
      <p:sp>
        <p:nvSpPr>
          <p:cNvPr id="7" name="TextBox 6">
            <a:extLst>
              <a:ext uri="{FF2B5EF4-FFF2-40B4-BE49-F238E27FC236}">
                <a16:creationId xmlns:a16="http://schemas.microsoft.com/office/drawing/2014/main" id="{2A19CC11-3C3F-1544-AA9A-8ECDE88453E2}"/>
              </a:ext>
            </a:extLst>
          </p:cNvPr>
          <p:cNvSpPr txBox="1"/>
          <p:nvPr/>
        </p:nvSpPr>
        <p:spPr>
          <a:xfrm>
            <a:off x="7241000" y="2827019"/>
            <a:ext cx="1905000"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white"/>
                </a:solidFill>
                <a:effectLst/>
                <a:uLnTx/>
                <a:uFillTx/>
                <a:latin typeface="Calibri"/>
                <a:ea typeface="+mn-ea"/>
                <a:cs typeface="+mn-cs"/>
              </a:rPr>
              <a:t>Without Separation</a:t>
            </a:r>
          </a:p>
        </p:txBody>
      </p:sp>
      <p:sp>
        <p:nvSpPr>
          <p:cNvPr id="8" name="TextBox 7">
            <a:extLst>
              <a:ext uri="{FF2B5EF4-FFF2-40B4-BE49-F238E27FC236}">
                <a16:creationId xmlns:a16="http://schemas.microsoft.com/office/drawing/2014/main" id="{1DD60678-0484-D54B-B32A-F2D86EED1E10}"/>
              </a:ext>
            </a:extLst>
          </p:cNvPr>
          <p:cNvSpPr txBox="1"/>
          <p:nvPr/>
        </p:nvSpPr>
        <p:spPr>
          <a:xfrm rot="18909416">
            <a:off x="-455286" y="1390255"/>
            <a:ext cx="4331570" cy="55399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FFFF00"/>
                </a:solidFill>
                <a:effectLst/>
                <a:uLnTx/>
                <a:uFillTx/>
                <a:latin typeface="Calibri"/>
                <a:ea typeface="+mn-ea"/>
                <a:cs typeface="+mn-cs"/>
              </a:rPr>
              <a:t>WHAT THIS UNION IS NOT</a:t>
            </a:r>
          </a:p>
        </p:txBody>
      </p:sp>
      <p:sp>
        <p:nvSpPr>
          <p:cNvPr id="9" name="TextBox 8">
            <a:extLst>
              <a:ext uri="{FF2B5EF4-FFF2-40B4-BE49-F238E27FC236}">
                <a16:creationId xmlns:a16="http://schemas.microsoft.com/office/drawing/2014/main" id="{FB446EAC-8CAE-1947-AFD7-71C89AEF2F5B}"/>
              </a:ext>
            </a:extLst>
          </p:cNvPr>
          <p:cNvSpPr txBox="1"/>
          <p:nvPr/>
        </p:nvSpPr>
        <p:spPr>
          <a:xfrm rot="18909416">
            <a:off x="8295253" y="4829926"/>
            <a:ext cx="4331570" cy="55399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FFFF00"/>
                </a:solidFill>
                <a:effectLst/>
                <a:uLnTx/>
                <a:uFillTx/>
                <a:latin typeface="Calibri"/>
                <a:ea typeface="+mn-ea"/>
                <a:cs typeface="+mn-cs"/>
              </a:rPr>
              <a:t>WHAT THIS UNION IS NOT</a:t>
            </a:r>
          </a:p>
        </p:txBody>
      </p:sp>
      <p:sp>
        <p:nvSpPr>
          <p:cNvPr id="10" name="TextBox 9">
            <a:extLst>
              <a:ext uri="{FF2B5EF4-FFF2-40B4-BE49-F238E27FC236}">
                <a16:creationId xmlns:a16="http://schemas.microsoft.com/office/drawing/2014/main" id="{72157DFF-FBF0-2E40-8AE7-F149A8CCEA48}"/>
              </a:ext>
            </a:extLst>
          </p:cNvPr>
          <p:cNvSpPr txBox="1"/>
          <p:nvPr/>
        </p:nvSpPr>
        <p:spPr>
          <a:xfrm>
            <a:off x="4321123" y="2075617"/>
            <a:ext cx="3549754" cy="55399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FFFF00"/>
                </a:solidFill>
                <a:effectLst/>
                <a:uLnTx/>
                <a:uFillTx/>
                <a:latin typeface="Calibri"/>
                <a:ea typeface="+mn-ea"/>
                <a:cs typeface="+mn-cs"/>
              </a:rPr>
              <a:t>WHAT THIS UNION IS</a:t>
            </a:r>
          </a:p>
        </p:txBody>
      </p:sp>
    </p:spTree>
    <p:extLst>
      <p:ext uri="{BB962C8B-B14F-4D97-AF65-F5344CB8AC3E}">
        <p14:creationId xmlns:p14="http://schemas.microsoft.com/office/powerpoint/2010/main" val="749730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AE35BCD-6ED7-4745-A70E-57414726D4D8}"/>
              </a:ext>
            </a:extLst>
          </p:cNvPr>
          <p:cNvSpPr>
            <a:spLocks noGrp="1"/>
          </p:cNvSpPr>
          <p:nvPr>
            <p:ph idx="1"/>
          </p:nvPr>
        </p:nvSpPr>
        <p:spPr/>
        <p:txBody>
          <a:bodyPr/>
          <a:lstStyle/>
          <a:p>
            <a:pPr algn="ctr"/>
            <a:r>
              <a:rPr lang="en-US" dirty="0"/>
              <a:t>Jesus is truly and fully divine.</a:t>
            </a:r>
          </a:p>
          <a:p>
            <a:pPr algn="ctr"/>
            <a:r>
              <a:rPr lang="en-US" dirty="0"/>
              <a:t>Jesus is truly and fully human.</a:t>
            </a:r>
          </a:p>
          <a:p>
            <a:pPr algn="ctr"/>
            <a:endParaRPr lang="en-US" dirty="0"/>
          </a:p>
          <a:p>
            <a:pPr algn="ctr"/>
            <a:r>
              <a:rPr lang="en-US" dirty="0"/>
              <a:t>How is it that he can be both?</a:t>
            </a:r>
          </a:p>
          <a:p>
            <a:pPr algn="ctr"/>
            <a:r>
              <a:rPr lang="en-US" dirty="0"/>
              <a:t>What is the relationship between his humanity and divinity?</a:t>
            </a:r>
          </a:p>
          <a:p>
            <a:pPr algn="ctr"/>
            <a:r>
              <a:rPr lang="en-US" dirty="0"/>
              <a:t>What are the implications of how we understand this?</a:t>
            </a:r>
          </a:p>
        </p:txBody>
      </p:sp>
    </p:spTree>
    <p:extLst>
      <p:ext uri="{BB962C8B-B14F-4D97-AF65-F5344CB8AC3E}">
        <p14:creationId xmlns:p14="http://schemas.microsoft.com/office/powerpoint/2010/main" val="270302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linds(horizontal)">
                                      <p:cBhvr>
                                        <p:cTn id="7" dur="500"/>
                                        <p:tgtEl>
                                          <p:spTgt spid="2">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blinds(horizontal)">
                                      <p:cBhvr>
                                        <p:cTn id="10" dur="500"/>
                                        <p:tgtEl>
                                          <p:spTgt spid="2">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blinds(horizontal)">
                                      <p:cBhvr>
                                        <p:cTn id="13"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D94B11-1471-0640-810D-FB73E710F9FD}"/>
              </a:ext>
            </a:extLst>
          </p:cNvPr>
          <p:cNvSpPr>
            <a:spLocks noGrp="1"/>
          </p:cNvSpPr>
          <p:nvPr>
            <p:ph idx="1"/>
          </p:nvPr>
        </p:nvSpPr>
        <p:spPr/>
        <p:txBody>
          <a:bodyPr/>
          <a:lstStyle/>
          <a:p>
            <a:r>
              <a:rPr lang="en-US" dirty="0"/>
              <a:t>1. The challenges involved</a:t>
            </a:r>
          </a:p>
          <a:p>
            <a:r>
              <a:rPr lang="en-US" dirty="0"/>
              <a:t>2. The theology of Nestorius</a:t>
            </a:r>
          </a:p>
          <a:p>
            <a:r>
              <a:rPr lang="en-US" dirty="0"/>
              <a:t>3. The problems with Nestorianism</a:t>
            </a:r>
          </a:p>
          <a:p>
            <a:r>
              <a:rPr lang="en-US" dirty="0"/>
              <a:t>4. Orthodoxy</a:t>
            </a:r>
          </a:p>
        </p:txBody>
      </p:sp>
    </p:spTree>
    <p:extLst>
      <p:ext uri="{BB962C8B-B14F-4D97-AF65-F5344CB8AC3E}">
        <p14:creationId xmlns:p14="http://schemas.microsoft.com/office/powerpoint/2010/main" val="478929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AE93AD-B509-8D4C-B92B-0A4CB3217C6B}"/>
              </a:ext>
            </a:extLst>
          </p:cNvPr>
          <p:cNvSpPr>
            <a:spLocks noGrp="1"/>
          </p:cNvSpPr>
          <p:nvPr>
            <p:ph idx="1"/>
          </p:nvPr>
        </p:nvSpPr>
        <p:spPr/>
        <p:txBody>
          <a:bodyPr>
            <a:normAutofit/>
          </a:bodyPr>
          <a:lstStyle/>
          <a:p>
            <a:r>
              <a:rPr lang="en-US" sz="3500" b="1" dirty="0">
                <a:solidFill>
                  <a:srgbClr val="FFC000"/>
                </a:solidFill>
              </a:rPr>
              <a:t>“HYPOSTATIC UNION”</a:t>
            </a:r>
          </a:p>
          <a:p>
            <a:r>
              <a:rPr lang="en-US" sz="3500" dirty="0"/>
              <a:t>Theologians use the term to refer to the union of the divine nature and the human nature in the </a:t>
            </a:r>
            <a:r>
              <a:rPr lang="en-US" sz="3500" i="1" dirty="0"/>
              <a:t>person</a:t>
            </a:r>
            <a:r>
              <a:rPr lang="en-US" sz="3500" dirty="0"/>
              <a:t> of Jesus Christ.</a:t>
            </a:r>
          </a:p>
          <a:p>
            <a:r>
              <a:rPr lang="en-US" sz="3500" dirty="0"/>
              <a:t>The term sets it apart from other kinds of unions (metaphysical, essential, and moral).</a:t>
            </a:r>
          </a:p>
        </p:txBody>
      </p:sp>
    </p:spTree>
    <p:extLst>
      <p:ext uri="{BB962C8B-B14F-4D97-AF65-F5344CB8AC3E}">
        <p14:creationId xmlns:p14="http://schemas.microsoft.com/office/powerpoint/2010/main" val="3379554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9A14D6-AD62-B441-AC51-A3B6F4F5A675}"/>
              </a:ext>
            </a:extLst>
          </p:cNvPr>
          <p:cNvSpPr>
            <a:spLocks noGrp="1"/>
          </p:cNvSpPr>
          <p:nvPr>
            <p:ph idx="1"/>
          </p:nvPr>
        </p:nvSpPr>
        <p:spPr/>
        <p:txBody>
          <a:bodyPr/>
          <a:lstStyle/>
          <a:p>
            <a:r>
              <a:rPr lang="en-US" b="1" dirty="0">
                <a:solidFill>
                  <a:srgbClr val="FFC000"/>
                </a:solidFill>
              </a:rPr>
              <a:t>THE CHALLENGES INVOLVED</a:t>
            </a:r>
            <a:endParaRPr lang="en-US" dirty="0"/>
          </a:p>
          <a:p>
            <a:r>
              <a:rPr lang="en-US" dirty="0"/>
              <a:t>• This union involves 2 completely different natures, that by definition, have contradictory attributes.  </a:t>
            </a:r>
          </a:p>
          <a:p>
            <a:r>
              <a:rPr lang="en-US" dirty="0"/>
              <a:t>• The Bible doesn’t offer any direct teaching on the matter.</a:t>
            </a:r>
          </a:p>
          <a:p>
            <a:r>
              <a:rPr lang="en-US" dirty="0"/>
              <a:t>• Limitations of our own capacity to figure it all out.</a:t>
            </a:r>
          </a:p>
          <a:p>
            <a:endParaRPr lang="en-US" dirty="0"/>
          </a:p>
          <a:p>
            <a:endParaRPr lang="en-US" dirty="0"/>
          </a:p>
        </p:txBody>
      </p:sp>
      <p:sp>
        <p:nvSpPr>
          <p:cNvPr id="3" name="Rectangle 2">
            <a:extLst>
              <a:ext uri="{FF2B5EF4-FFF2-40B4-BE49-F238E27FC236}">
                <a16:creationId xmlns:a16="http://schemas.microsoft.com/office/drawing/2014/main" id="{0EA57162-D323-6544-9875-2BCE74F9929B}"/>
              </a:ext>
            </a:extLst>
          </p:cNvPr>
          <p:cNvSpPr/>
          <p:nvPr/>
        </p:nvSpPr>
        <p:spPr>
          <a:xfrm>
            <a:off x="5105400" y="3962400"/>
            <a:ext cx="1981200" cy="1981200"/>
          </a:xfrm>
          <a:prstGeom prst="rect">
            <a:avLst/>
          </a:prstGeom>
          <a:noFill/>
          <a:ln w="1270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93563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linds(horizont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A28B47-212D-624F-845B-D0818EE30A8F}"/>
              </a:ext>
            </a:extLst>
          </p:cNvPr>
          <p:cNvSpPr>
            <a:spLocks noGrp="1"/>
          </p:cNvSpPr>
          <p:nvPr>
            <p:ph idx="1"/>
          </p:nvPr>
        </p:nvSpPr>
        <p:spPr/>
        <p:txBody>
          <a:bodyPr>
            <a:normAutofit lnSpcReduction="10000"/>
          </a:bodyPr>
          <a:lstStyle/>
          <a:p>
            <a:r>
              <a:rPr lang="en-US" dirty="0"/>
              <a:t>• Patriarch of Constantinople</a:t>
            </a:r>
          </a:p>
          <a:p>
            <a:r>
              <a:rPr lang="en-US" dirty="0"/>
              <a:t>• Opposes the treasured term used of</a:t>
            </a:r>
            <a:br>
              <a:rPr lang="en-US" dirty="0"/>
            </a:br>
            <a:r>
              <a:rPr lang="en-US" dirty="0"/>
              <a:t>Mary, “</a:t>
            </a:r>
            <a:r>
              <a:rPr lang="en-US" dirty="0" err="1"/>
              <a:t>Theotokos</a:t>
            </a:r>
            <a:r>
              <a:rPr lang="en-US" dirty="0"/>
              <a:t>”</a:t>
            </a:r>
          </a:p>
          <a:p>
            <a:r>
              <a:rPr lang="en-US" dirty="0"/>
              <a:t>• Let us confess “God </a:t>
            </a:r>
            <a:r>
              <a:rPr lang="en-US" i="1" dirty="0"/>
              <a:t>in</a:t>
            </a:r>
            <a:r>
              <a:rPr lang="en-US" dirty="0"/>
              <a:t> a man but not </a:t>
            </a:r>
            <a:br>
              <a:rPr lang="en-US" dirty="0"/>
            </a:br>
            <a:r>
              <a:rPr lang="en-US" dirty="0"/>
              <a:t>God </a:t>
            </a:r>
            <a:r>
              <a:rPr lang="en-US" i="1" dirty="0"/>
              <a:t>as</a:t>
            </a:r>
            <a:r>
              <a:rPr lang="en-US" dirty="0"/>
              <a:t> a man”</a:t>
            </a:r>
          </a:p>
          <a:p>
            <a:r>
              <a:rPr lang="en-US" dirty="0"/>
              <a:t>• God is not a baby, 3 weeks old</a:t>
            </a:r>
          </a:p>
          <a:p>
            <a:r>
              <a:rPr lang="en-US" dirty="0"/>
              <a:t>• God does not change, grow, learn, </a:t>
            </a:r>
            <a:br>
              <a:rPr lang="en-US" dirty="0"/>
            </a:br>
            <a:r>
              <a:rPr lang="en-US" dirty="0"/>
              <a:t>suffer, experience pain or death</a:t>
            </a:r>
          </a:p>
          <a:p>
            <a:r>
              <a:rPr lang="en-US" dirty="0"/>
              <a:t>• The 2 natures are </a:t>
            </a:r>
            <a:r>
              <a:rPr lang="en-US" i="1" dirty="0"/>
              <a:t>coupled</a:t>
            </a:r>
            <a:r>
              <a:rPr lang="en-US" dirty="0"/>
              <a:t> together</a:t>
            </a:r>
          </a:p>
          <a:p>
            <a:r>
              <a:rPr lang="en-US" dirty="0"/>
              <a:t>• Jesus consists of 2 distinct persons?</a:t>
            </a:r>
          </a:p>
        </p:txBody>
      </p:sp>
      <p:pic>
        <p:nvPicPr>
          <p:cNvPr id="3" name="Picture 2" descr="Nestorius - Alchetron, The Free Social Encyclopedia">
            <a:extLst>
              <a:ext uri="{FF2B5EF4-FFF2-40B4-BE49-F238E27FC236}">
                <a16:creationId xmlns:a16="http://schemas.microsoft.com/office/drawing/2014/main" id="{13424FC9-2E96-6949-902C-ED92C69630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5516" y="246274"/>
            <a:ext cx="3893284" cy="546071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11B3B7A-ED77-854D-B44A-A199669D30A1}"/>
              </a:ext>
            </a:extLst>
          </p:cNvPr>
          <p:cNvSpPr txBox="1"/>
          <p:nvPr/>
        </p:nvSpPr>
        <p:spPr>
          <a:xfrm>
            <a:off x="8746758" y="5746812"/>
            <a:ext cx="25908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err="1">
                <a:ln>
                  <a:noFill/>
                </a:ln>
                <a:solidFill>
                  <a:srgbClr val="FFC000"/>
                </a:solidFill>
                <a:effectLst/>
                <a:uLnTx/>
                <a:uFillTx/>
                <a:latin typeface="Calibri"/>
                <a:ea typeface="+mn-ea"/>
                <a:cs typeface="+mn-cs"/>
              </a:rPr>
              <a:t>Nestorious</a:t>
            </a:r>
            <a:endParaRPr kumimoji="0" lang="en-US" sz="4000" b="0" i="0" u="none" strike="noStrike" kern="1200" cap="none" spc="0" normalizeH="0" baseline="0" noProof="0" dirty="0">
              <a:ln>
                <a:noFill/>
              </a:ln>
              <a:solidFill>
                <a:srgbClr val="FFC000"/>
              </a:solidFill>
              <a:effectLst/>
              <a:uLnTx/>
              <a:uFillTx/>
              <a:latin typeface="Calibri"/>
              <a:ea typeface="+mn-ea"/>
              <a:cs typeface="+mn-cs"/>
            </a:endParaRPr>
          </a:p>
        </p:txBody>
      </p:sp>
    </p:spTree>
    <p:extLst>
      <p:ext uri="{BB962C8B-B14F-4D97-AF65-F5344CB8AC3E}">
        <p14:creationId xmlns:p14="http://schemas.microsoft.com/office/powerpoint/2010/main" val="108839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Two Bottles of Water Images, Stock Photos &amp; Vectors | Shutterstock">
            <a:extLst>
              <a:ext uri="{FF2B5EF4-FFF2-40B4-BE49-F238E27FC236}">
                <a16:creationId xmlns:a16="http://schemas.microsoft.com/office/drawing/2014/main" id="{E144E3EB-1019-5E4D-844D-5C64EE78E783}"/>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18488"/>
          <a:stretch/>
        </p:blipFill>
        <p:spPr bwMode="auto">
          <a:xfrm>
            <a:off x="3886200" y="228599"/>
            <a:ext cx="4622801" cy="6134101"/>
          </a:xfrm>
          <a:prstGeom prst="rect">
            <a:avLst/>
          </a:prstGeom>
          <a:noFill/>
          <a:extLst>
            <a:ext uri="{909E8E84-426E-40DD-AFC4-6F175D3DCCD1}">
              <a14:hiddenFill xmlns:a14="http://schemas.microsoft.com/office/drawing/2010/main">
                <a:solidFill>
                  <a:srgbClr val="FFFFFF"/>
                </a:solidFill>
              </a14:hiddenFill>
            </a:ext>
          </a:extLst>
        </p:spPr>
      </p:pic>
      <p:pic>
        <p:nvPicPr>
          <p:cNvPr id="27652" name="Picture 4" descr="Strap Images, Stock Photos &amp; Vectors | Shutterstock">
            <a:extLst>
              <a:ext uri="{FF2B5EF4-FFF2-40B4-BE49-F238E27FC236}">
                <a16:creationId xmlns:a16="http://schemas.microsoft.com/office/drawing/2014/main" id="{3F9CA95E-AA4E-2449-B4D4-46124C796DC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647" t="37500" r="15686" b="44643"/>
          <a:stretch/>
        </p:blipFill>
        <p:spPr bwMode="auto">
          <a:xfrm>
            <a:off x="4724400" y="2980690"/>
            <a:ext cx="2933701" cy="44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4566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barn(inVertical)">
                                      <p:cBhvr>
                                        <p:cTn id="7" dur="500"/>
                                        <p:tgtEl>
                                          <p:spTgt spid="27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C55795-848C-E947-9BF3-A6210937A90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26626" name="Picture 2" descr="Big Dipper Images, Stock Photos &amp;amp; Vectors | Shutterstock">
            <a:extLst>
              <a:ext uri="{FF2B5EF4-FFF2-40B4-BE49-F238E27FC236}">
                <a16:creationId xmlns:a16="http://schemas.microsoft.com/office/drawing/2014/main" id="{D409192F-DB41-7549-87A3-AB58A053379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80" t="2779" r="1980" b="9671"/>
          <a:stretch/>
        </p:blipFill>
        <p:spPr bwMode="auto">
          <a:xfrm>
            <a:off x="1295400" y="311084"/>
            <a:ext cx="9601200" cy="6235831"/>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a:extLst>
              <a:ext uri="{FF2B5EF4-FFF2-40B4-BE49-F238E27FC236}">
                <a16:creationId xmlns:a16="http://schemas.microsoft.com/office/drawing/2014/main" id="{A588C22F-38DC-7A43-B654-90449EEA64EE}"/>
              </a:ext>
            </a:extLst>
          </p:cNvPr>
          <p:cNvSpPr/>
          <p:nvPr/>
        </p:nvSpPr>
        <p:spPr>
          <a:xfrm>
            <a:off x="4953000" y="1524000"/>
            <a:ext cx="609600" cy="6096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224724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8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lux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4.xml><?xml version="1.0" encoding="utf-8"?>
<a:theme xmlns:a="http://schemas.openxmlformats.org/drawingml/2006/main" name="9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0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2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3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4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8775</TotalTime>
  <Words>2061</Words>
  <Application>Microsoft Office PowerPoint</Application>
  <PresentationFormat>Widescreen</PresentationFormat>
  <Paragraphs>113</Paragraphs>
  <Slides>29</Slides>
  <Notes>0</Notes>
  <HiddenSlides>0</HiddenSlides>
  <MMClips>0</MMClips>
  <ScaleCrop>false</ScaleCrop>
  <HeadingPairs>
    <vt:vector size="8" baseType="variant">
      <vt:variant>
        <vt:lpstr>Fonts Used</vt:lpstr>
      </vt:variant>
      <vt:variant>
        <vt:i4>5</vt:i4>
      </vt:variant>
      <vt:variant>
        <vt:lpstr>Theme</vt:lpstr>
      </vt:variant>
      <vt:variant>
        <vt:i4>9</vt:i4>
      </vt:variant>
      <vt:variant>
        <vt:lpstr>Slide Titles</vt:lpstr>
      </vt:variant>
      <vt:variant>
        <vt:i4>29</vt:i4>
      </vt:variant>
      <vt:variant>
        <vt:lpstr>Custom Shows</vt:lpstr>
      </vt:variant>
      <vt:variant>
        <vt:i4>1</vt:i4>
      </vt:variant>
    </vt:vector>
  </HeadingPairs>
  <TitlesOfParts>
    <vt:vector size="44" baseType="lpstr">
      <vt:lpstr>Arial</vt:lpstr>
      <vt:lpstr>Bookman Old Style</vt:lpstr>
      <vt:lpstr>Calibri</vt:lpstr>
      <vt:lpstr>Gill Sans MT</vt:lpstr>
      <vt:lpstr>Wingdings 2</vt:lpstr>
      <vt:lpstr>8_WJB1</vt:lpstr>
      <vt:lpstr>1_WJB1</vt:lpstr>
      <vt:lpstr>Deluxe</vt:lpstr>
      <vt:lpstr>9_WJB1</vt:lpstr>
      <vt:lpstr>10_WJB1</vt:lpstr>
      <vt:lpstr>11_WJB1</vt:lpstr>
      <vt:lpstr>12_WJB1</vt:lpstr>
      <vt:lpstr>13_WJB1</vt:lpstr>
      <vt:lpstr>14_WJB1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487</cp:revision>
  <cp:lastPrinted>2021-12-05T13:19:47Z</cp:lastPrinted>
  <dcterms:created xsi:type="dcterms:W3CDTF">2021-01-08T23:52:50Z</dcterms:created>
  <dcterms:modified xsi:type="dcterms:W3CDTF">2021-12-27T13:48:18Z</dcterms:modified>
</cp:coreProperties>
</file>