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5" r:id="rId2"/>
    <p:sldMasterId id="2147483845" r:id="rId3"/>
    <p:sldMasterId id="2147483872" r:id="rId4"/>
    <p:sldMasterId id="2147483875" r:id="rId5"/>
    <p:sldMasterId id="2147483880" r:id="rId6"/>
    <p:sldMasterId id="2147483885" r:id="rId7"/>
    <p:sldMasterId id="2147483888" r:id="rId8"/>
    <p:sldMasterId id="2147483891" r:id="rId9"/>
    <p:sldMasterId id="2147483897" r:id="rId10"/>
  </p:sldMasterIdLst>
  <p:notesMasterIdLst>
    <p:notesMasterId r:id="rId27"/>
  </p:notesMasterIdLst>
  <p:handoutMasterIdLst>
    <p:handoutMasterId r:id="rId28"/>
  </p:handoutMasterIdLst>
  <p:sldIdLst>
    <p:sldId id="256" r:id="rId11"/>
    <p:sldId id="257" r:id="rId12"/>
    <p:sldId id="258" r:id="rId13"/>
    <p:sldId id="259" r:id="rId14"/>
    <p:sldId id="260" r:id="rId15"/>
    <p:sldId id="261" r:id="rId16"/>
    <p:sldId id="4707" r:id="rId17"/>
    <p:sldId id="262" r:id="rId18"/>
    <p:sldId id="263" r:id="rId19"/>
    <p:sldId id="264" r:id="rId20"/>
    <p:sldId id="265" r:id="rId21"/>
    <p:sldId id="266" r:id="rId22"/>
    <p:sldId id="4708" r:id="rId23"/>
    <p:sldId id="268" r:id="rId24"/>
    <p:sldId id="4709" r:id="rId25"/>
    <p:sldId id="271" r:id="rId2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256"/>
            <p14:sldId id="257"/>
            <p14:sldId id="258"/>
            <p14:sldId id="259"/>
            <p14:sldId id="260"/>
            <p14:sldId id="261"/>
            <p14:sldId id="4707"/>
            <p14:sldId id="262"/>
            <p14:sldId id="263"/>
            <p14:sldId id="264"/>
            <p14:sldId id="265"/>
            <p14:sldId id="266"/>
            <p14:sldId id="4708"/>
            <p14:sldId id="268"/>
            <p14:sldId id="4709"/>
            <p14:sldId id="2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7E79"/>
    <a:srgbClr val="FF2600"/>
    <a:srgbClr val="BB62C7"/>
    <a:srgbClr val="0DB079"/>
    <a:srgbClr val="11B098"/>
    <a:srgbClr val="3E4957"/>
    <a:srgbClr val="00FDFF"/>
    <a:srgbClr val="F545BC"/>
    <a:srgbClr val="1F087F"/>
    <a:srgbClr val="CA9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F94A8-3941-4740-A1D8-72AF7A04C441}" v="3" dt="2021-09-19T13:18:12.0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070" autoAdjust="0"/>
  </p:normalViewPr>
  <p:slideViewPr>
    <p:cSldViewPr>
      <p:cViewPr varScale="1">
        <p:scale>
          <a:sx n="93" d="100"/>
          <a:sy n="93" d="100"/>
        </p:scale>
        <p:origin x="216" y="720"/>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ED7F94A8-3941-4740-A1D8-72AF7A04C441}"/>
    <pc:docChg chg="addSld delSld modSld sldOrd delMainMaster modSection">
      <pc:chgData name="Joshua Miles" userId="c3de303dcba1b2ee" providerId="LiveId" clId="{ED7F94A8-3941-4740-A1D8-72AF7A04C441}" dt="2021-09-19T13:18:55.040" v="7" actId="47"/>
      <pc:docMkLst>
        <pc:docMk/>
      </pc:docMkLst>
      <pc:sldChg chg="del">
        <pc:chgData name="Joshua Miles" userId="c3de303dcba1b2ee" providerId="LiveId" clId="{ED7F94A8-3941-4740-A1D8-72AF7A04C441}" dt="2021-09-19T13:15:52.450" v="0" actId="47"/>
        <pc:sldMkLst>
          <pc:docMk/>
          <pc:sldMk cId="2915573498" sldId="256"/>
        </pc:sldMkLst>
      </pc:sldChg>
      <pc:sldChg chg="add">
        <pc:chgData name="Joshua Miles" userId="c3de303dcba1b2ee" providerId="LiveId" clId="{ED7F94A8-3941-4740-A1D8-72AF7A04C441}" dt="2021-09-19T13:18:12.073" v="3"/>
        <pc:sldMkLst>
          <pc:docMk/>
          <pc:sldMk cId="2963103515" sldId="256"/>
        </pc:sldMkLst>
      </pc:sldChg>
      <pc:sldChg chg="del">
        <pc:chgData name="Joshua Miles" userId="c3de303dcba1b2ee" providerId="LiveId" clId="{ED7F94A8-3941-4740-A1D8-72AF7A04C441}" dt="2021-09-19T13:15:52.450" v="0" actId="47"/>
        <pc:sldMkLst>
          <pc:docMk/>
          <pc:sldMk cId="266439065" sldId="257"/>
        </pc:sldMkLst>
      </pc:sldChg>
      <pc:sldChg chg="add">
        <pc:chgData name="Joshua Miles" userId="c3de303dcba1b2ee" providerId="LiveId" clId="{ED7F94A8-3941-4740-A1D8-72AF7A04C441}" dt="2021-09-19T13:18:12.073" v="3"/>
        <pc:sldMkLst>
          <pc:docMk/>
          <pc:sldMk cId="599083862" sldId="257"/>
        </pc:sldMkLst>
      </pc:sldChg>
      <pc:sldChg chg="add">
        <pc:chgData name="Joshua Miles" userId="c3de303dcba1b2ee" providerId="LiveId" clId="{ED7F94A8-3941-4740-A1D8-72AF7A04C441}" dt="2021-09-19T13:18:12.073" v="3"/>
        <pc:sldMkLst>
          <pc:docMk/>
          <pc:sldMk cId="1990138412" sldId="258"/>
        </pc:sldMkLst>
      </pc:sldChg>
      <pc:sldChg chg="del">
        <pc:chgData name="Joshua Miles" userId="c3de303dcba1b2ee" providerId="LiveId" clId="{ED7F94A8-3941-4740-A1D8-72AF7A04C441}" dt="2021-09-19T13:15:52.450" v="0" actId="47"/>
        <pc:sldMkLst>
          <pc:docMk/>
          <pc:sldMk cId="2697689025" sldId="258"/>
        </pc:sldMkLst>
      </pc:sldChg>
      <pc:sldChg chg="del">
        <pc:chgData name="Joshua Miles" userId="c3de303dcba1b2ee" providerId="LiveId" clId="{ED7F94A8-3941-4740-A1D8-72AF7A04C441}" dt="2021-09-19T13:15:52.450" v="0" actId="47"/>
        <pc:sldMkLst>
          <pc:docMk/>
          <pc:sldMk cId="3261547029" sldId="259"/>
        </pc:sldMkLst>
      </pc:sldChg>
      <pc:sldChg chg="add">
        <pc:chgData name="Joshua Miles" userId="c3de303dcba1b2ee" providerId="LiveId" clId="{ED7F94A8-3941-4740-A1D8-72AF7A04C441}" dt="2021-09-19T13:18:12.073" v="3"/>
        <pc:sldMkLst>
          <pc:docMk/>
          <pc:sldMk cId="3860119884" sldId="259"/>
        </pc:sldMkLst>
      </pc:sldChg>
      <pc:sldChg chg="add">
        <pc:chgData name="Joshua Miles" userId="c3de303dcba1b2ee" providerId="LiveId" clId="{ED7F94A8-3941-4740-A1D8-72AF7A04C441}" dt="2021-09-19T13:18:12.073" v="3"/>
        <pc:sldMkLst>
          <pc:docMk/>
          <pc:sldMk cId="188808387" sldId="260"/>
        </pc:sldMkLst>
      </pc:sldChg>
      <pc:sldChg chg="del">
        <pc:chgData name="Joshua Miles" userId="c3de303dcba1b2ee" providerId="LiveId" clId="{ED7F94A8-3941-4740-A1D8-72AF7A04C441}" dt="2021-09-19T13:15:52.450" v="0" actId="47"/>
        <pc:sldMkLst>
          <pc:docMk/>
          <pc:sldMk cId="2980463220" sldId="260"/>
        </pc:sldMkLst>
      </pc:sldChg>
      <pc:sldChg chg="add">
        <pc:chgData name="Joshua Miles" userId="c3de303dcba1b2ee" providerId="LiveId" clId="{ED7F94A8-3941-4740-A1D8-72AF7A04C441}" dt="2021-09-19T13:18:12.073" v="3"/>
        <pc:sldMkLst>
          <pc:docMk/>
          <pc:sldMk cId="1880931135" sldId="261"/>
        </pc:sldMkLst>
      </pc:sldChg>
      <pc:sldChg chg="del">
        <pc:chgData name="Joshua Miles" userId="c3de303dcba1b2ee" providerId="LiveId" clId="{ED7F94A8-3941-4740-A1D8-72AF7A04C441}" dt="2021-09-19T13:15:52.450" v="0" actId="47"/>
        <pc:sldMkLst>
          <pc:docMk/>
          <pc:sldMk cId="1472425495" sldId="263"/>
        </pc:sldMkLst>
      </pc:sldChg>
      <pc:sldChg chg="del">
        <pc:chgData name="Joshua Miles" userId="c3de303dcba1b2ee" providerId="LiveId" clId="{ED7F94A8-3941-4740-A1D8-72AF7A04C441}" dt="2021-09-19T13:15:52.450" v="0" actId="47"/>
        <pc:sldMkLst>
          <pc:docMk/>
          <pc:sldMk cId="370826170" sldId="264"/>
        </pc:sldMkLst>
      </pc:sldChg>
      <pc:sldChg chg="del">
        <pc:chgData name="Joshua Miles" userId="c3de303dcba1b2ee" providerId="LiveId" clId="{ED7F94A8-3941-4740-A1D8-72AF7A04C441}" dt="2021-09-19T13:15:52.450" v="0" actId="47"/>
        <pc:sldMkLst>
          <pc:docMk/>
          <pc:sldMk cId="202335850" sldId="497"/>
        </pc:sldMkLst>
      </pc:sldChg>
      <pc:sldChg chg="del">
        <pc:chgData name="Joshua Miles" userId="c3de303dcba1b2ee" providerId="LiveId" clId="{ED7F94A8-3941-4740-A1D8-72AF7A04C441}" dt="2021-09-19T13:15:52.450" v="0" actId="47"/>
        <pc:sldMkLst>
          <pc:docMk/>
          <pc:sldMk cId="1794535898" sldId="498"/>
        </pc:sldMkLst>
      </pc:sldChg>
      <pc:sldChg chg="del">
        <pc:chgData name="Joshua Miles" userId="c3de303dcba1b2ee" providerId="LiveId" clId="{ED7F94A8-3941-4740-A1D8-72AF7A04C441}" dt="2021-09-19T13:15:52.450" v="0" actId="47"/>
        <pc:sldMkLst>
          <pc:docMk/>
          <pc:sldMk cId="292601284" sldId="499"/>
        </pc:sldMkLst>
      </pc:sldChg>
      <pc:sldChg chg="del">
        <pc:chgData name="Joshua Miles" userId="c3de303dcba1b2ee" providerId="LiveId" clId="{ED7F94A8-3941-4740-A1D8-72AF7A04C441}" dt="2021-09-19T13:15:52.450" v="0" actId="47"/>
        <pc:sldMkLst>
          <pc:docMk/>
          <pc:sldMk cId="4244367635" sldId="500"/>
        </pc:sldMkLst>
      </pc:sldChg>
      <pc:sldChg chg="del">
        <pc:chgData name="Joshua Miles" userId="c3de303dcba1b2ee" providerId="LiveId" clId="{ED7F94A8-3941-4740-A1D8-72AF7A04C441}" dt="2021-09-19T13:15:52.450" v="0" actId="47"/>
        <pc:sldMkLst>
          <pc:docMk/>
          <pc:sldMk cId="2739487976" sldId="501"/>
        </pc:sldMkLst>
      </pc:sldChg>
      <pc:sldChg chg="del">
        <pc:chgData name="Joshua Miles" userId="c3de303dcba1b2ee" providerId="LiveId" clId="{ED7F94A8-3941-4740-A1D8-72AF7A04C441}" dt="2021-09-19T13:15:52.450" v="0" actId="47"/>
        <pc:sldMkLst>
          <pc:docMk/>
          <pc:sldMk cId="1916106380" sldId="502"/>
        </pc:sldMkLst>
      </pc:sldChg>
      <pc:sldChg chg="del">
        <pc:chgData name="Joshua Miles" userId="c3de303dcba1b2ee" providerId="LiveId" clId="{ED7F94A8-3941-4740-A1D8-72AF7A04C441}" dt="2021-09-19T13:18:15.728" v="4" actId="47"/>
        <pc:sldMkLst>
          <pc:docMk/>
          <pc:sldMk cId="1927404509" sldId="3743"/>
        </pc:sldMkLst>
      </pc:sldChg>
      <pc:sldChg chg="del">
        <pc:chgData name="Joshua Miles" userId="c3de303dcba1b2ee" providerId="LiveId" clId="{ED7F94A8-3941-4740-A1D8-72AF7A04C441}" dt="2021-09-19T13:18:15.728" v="4" actId="47"/>
        <pc:sldMkLst>
          <pc:docMk/>
          <pc:sldMk cId="4198925876" sldId="3744"/>
        </pc:sldMkLst>
      </pc:sldChg>
      <pc:sldChg chg="add del">
        <pc:chgData name="Joshua Miles" userId="c3de303dcba1b2ee" providerId="LiveId" clId="{ED7F94A8-3941-4740-A1D8-72AF7A04C441}" dt="2021-09-19T13:17:08.940" v="2"/>
        <pc:sldMkLst>
          <pc:docMk/>
          <pc:sldMk cId="1974361179" sldId="3745"/>
        </pc:sldMkLst>
      </pc:sldChg>
      <pc:sldChg chg="add del">
        <pc:chgData name="Joshua Miles" userId="c3de303dcba1b2ee" providerId="LiveId" clId="{ED7F94A8-3941-4740-A1D8-72AF7A04C441}" dt="2021-09-19T13:17:08.940" v="2"/>
        <pc:sldMkLst>
          <pc:docMk/>
          <pc:sldMk cId="2944028895" sldId="3746"/>
        </pc:sldMkLst>
      </pc:sldChg>
      <pc:sldChg chg="add del">
        <pc:chgData name="Joshua Miles" userId="c3de303dcba1b2ee" providerId="LiveId" clId="{ED7F94A8-3941-4740-A1D8-72AF7A04C441}" dt="2021-09-19T13:17:08.940" v="2"/>
        <pc:sldMkLst>
          <pc:docMk/>
          <pc:sldMk cId="913067968" sldId="3747"/>
        </pc:sldMkLst>
      </pc:sldChg>
      <pc:sldChg chg="add del">
        <pc:chgData name="Joshua Miles" userId="c3de303dcba1b2ee" providerId="LiveId" clId="{ED7F94A8-3941-4740-A1D8-72AF7A04C441}" dt="2021-09-19T13:17:08.940" v="2"/>
        <pc:sldMkLst>
          <pc:docMk/>
          <pc:sldMk cId="694821583" sldId="3748"/>
        </pc:sldMkLst>
      </pc:sldChg>
      <pc:sldChg chg="del">
        <pc:chgData name="Joshua Miles" userId="c3de303dcba1b2ee" providerId="LiveId" clId="{ED7F94A8-3941-4740-A1D8-72AF7A04C441}" dt="2021-09-19T13:18:15.728" v="4" actId="47"/>
        <pc:sldMkLst>
          <pc:docMk/>
          <pc:sldMk cId="3647461408" sldId="3749"/>
        </pc:sldMkLst>
      </pc:sldChg>
      <pc:sldChg chg="del">
        <pc:chgData name="Joshua Miles" userId="c3de303dcba1b2ee" providerId="LiveId" clId="{ED7F94A8-3941-4740-A1D8-72AF7A04C441}" dt="2021-09-19T13:18:15.728" v="4" actId="47"/>
        <pc:sldMkLst>
          <pc:docMk/>
          <pc:sldMk cId="170186221" sldId="3752"/>
        </pc:sldMkLst>
      </pc:sldChg>
      <pc:sldChg chg="del">
        <pc:chgData name="Joshua Miles" userId="c3de303dcba1b2ee" providerId="LiveId" clId="{ED7F94A8-3941-4740-A1D8-72AF7A04C441}" dt="2021-09-19T13:18:15.728" v="4" actId="47"/>
        <pc:sldMkLst>
          <pc:docMk/>
          <pc:sldMk cId="3587232566" sldId="3753"/>
        </pc:sldMkLst>
      </pc:sldChg>
      <pc:sldChg chg="ord">
        <pc:chgData name="Joshua Miles" userId="c3de303dcba1b2ee" providerId="LiveId" clId="{ED7F94A8-3941-4740-A1D8-72AF7A04C441}" dt="2021-09-19T13:18:43.803" v="6"/>
        <pc:sldMkLst>
          <pc:docMk/>
          <pc:sldMk cId="4185810558" sldId="4605"/>
        </pc:sldMkLst>
      </pc:sldChg>
      <pc:sldChg chg="del">
        <pc:chgData name="Joshua Miles" userId="c3de303dcba1b2ee" providerId="LiveId" clId="{ED7F94A8-3941-4740-A1D8-72AF7A04C441}" dt="2021-09-19T13:15:52.450" v="0" actId="47"/>
        <pc:sldMkLst>
          <pc:docMk/>
          <pc:sldMk cId="3258034692" sldId="4607"/>
        </pc:sldMkLst>
      </pc:sldChg>
      <pc:sldChg chg="del">
        <pc:chgData name="Joshua Miles" userId="c3de303dcba1b2ee" providerId="LiveId" clId="{ED7F94A8-3941-4740-A1D8-72AF7A04C441}" dt="2021-09-19T13:15:52.450" v="0" actId="47"/>
        <pc:sldMkLst>
          <pc:docMk/>
          <pc:sldMk cId="4252172062" sldId="4608"/>
        </pc:sldMkLst>
      </pc:sldChg>
      <pc:sldChg chg="del">
        <pc:chgData name="Joshua Miles" userId="c3de303dcba1b2ee" providerId="LiveId" clId="{ED7F94A8-3941-4740-A1D8-72AF7A04C441}" dt="2021-09-19T13:15:52.450" v="0" actId="47"/>
        <pc:sldMkLst>
          <pc:docMk/>
          <pc:sldMk cId="4190052373" sldId="4609"/>
        </pc:sldMkLst>
      </pc:sldChg>
      <pc:sldChg chg="del">
        <pc:chgData name="Joshua Miles" userId="c3de303dcba1b2ee" providerId="LiveId" clId="{ED7F94A8-3941-4740-A1D8-72AF7A04C441}" dt="2021-09-19T13:15:52.450" v="0" actId="47"/>
        <pc:sldMkLst>
          <pc:docMk/>
          <pc:sldMk cId="4269820627" sldId="4610"/>
        </pc:sldMkLst>
      </pc:sldChg>
      <pc:sldChg chg="del">
        <pc:chgData name="Joshua Miles" userId="c3de303dcba1b2ee" providerId="LiveId" clId="{ED7F94A8-3941-4740-A1D8-72AF7A04C441}" dt="2021-09-19T13:15:52.450" v="0" actId="47"/>
        <pc:sldMkLst>
          <pc:docMk/>
          <pc:sldMk cId="1453764445" sldId="4611"/>
        </pc:sldMkLst>
      </pc:sldChg>
      <pc:sldChg chg="del">
        <pc:chgData name="Joshua Miles" userId="c3de303dcba1b2ee" providerId="LiveId" clId="{ED7F94A8-3941-4740-A1D8-72AF7A04C441}" dt="2021-09-19T13:15:52.450" v="0" actId="47"/>
        <pc:sldMkLst>
          <pc:docMk/>
          <pc:sldMk cId="3509377414" sldId="4612"/>
        </pc:sldMkLst>
      </pc:sldChg>
      <pc:sldChg chg="del">
        <pc:chgData name="Joshua Miles" userId="c3de303dcba1b2ee" providerId="LiveId" clId="{ED7F94A8-3941-4740-A1D8-72AF7A04C441}" dt="2021-09-19T13:15:52.450" v="0" actId="47"/>
        <pc:sldMkLst>
          <pc:docMk/>
          <pc:sldMk cId="3905280543" sldId="4613"/>
        </pc:sldMkLst>
      </pc:sldChg>
      <pc:sldChg chg="del">
        <pc:chgData name="Joshua Miles" userId="c3de303dcba1b2ee" providerId="LiveId" clId="{ED7F94A8-3941-4740-A1D8-72AF7A04C441}" dt="2021-09-19T13:15:52.450" v="0" actId="47"/>
        <pc:sldMkLst>
          <pc:docMk/>
          <pc:sldMk cId="2926343426" sldId="4614"/>
        </pc:sldMkLst>
      </pc:sldChg>
      <pc:sldChg chg="del">
        <pc:chgData name="Joshua Miles" userId="c3de303dcba1b2ee" providerId="LiveId" clId="{ED7F94A8-3941-4740-A1D8-72AF7A04C441}" dt="2021-09-19T13:15:52.450" v="0" actId="47"/>
        <pc:sldMkLst>
          <pc:docMk/>
          <pc:sldMk cId="2101747748" sldId="4615"/>
        </pc:sldMkLst>
      </pc:sldChg>
      <pc:sldChg chg="del">
        <pc:chgData name="Joshua Miles" userId="c3de303dcba1b2ee" providerId="LiveId" clId="{ED7F94A8-3941-4740-A1D8-72AF7A04C441}" dt="2021-09-19T13:15:52.450" v="0" actId="47"/>
        <pc:sldMkLst>
          <pc:docMk/>
          <pc:sldMk cId="434883883" sldId="4616"/>
        </pc:sldMkLst>
      </pc:sldChg>
      <pc:sldChg chg="del">
        <pc:chgData name="Joshua Miles" userId="c3de303dcba1b2ee" providerId="LiveId" clId="{ED7F94A8-3941-4740-A1D8-72AF7A04C441}" dt="2021-09-19T13:15:52.450" v="0" actId="47"/>
        <pc:sldMkLst>
          <pc:docMk/>
          <pc:sldMk cId="2487439355" sldId="4617"/>
        </pc:sldMkLst>
      </pc:sldChg>
      <pc:sldChg chg="del">
        <pc:chgData name="Joshua Miles" userId="c3de303dcba1b2ee" providerId="LiveId" clId="{ED7F94A8-3941-4740-A1D8-72AF7A04C441}" dt="2021-09-19T13:15:52.450" v="0" actId="47"/>
        <pc:sldMkLst>
          <pc:docMk/>
          <pc:sldMk cId="1125779274" sldId="4618"/>
        </pc:sldMkLst>
      </pc:sldChg>
      <pc:sldChg chg="del">
        <pc:chgData name="Joshua Miles" userId="c3de303dcba1b2ee" providerId="LiveId" clId="{ED7F94A8-3941-4740-A1D8-72AF7A04C441}" dt="2021-09-19T13:15:52.450" v="0" actId="47"/>
        <pc:sldMkLst>
          <pc:docMk/>
          <pc:sldMk cId="3412467143" sldId="4619"/>
        </pc:sldMkLst>
      </pc:sldChg>
      <pc:sldChg chg="del ord">
        <pc:chgData name="Joshua Miles" userId="c3de303dcba1b2ee" providerId="LiveId" clId="{ED7F94A8-3941-4740-A1D8-72AF7A04C441}" dt="2021-09-19T13:18:55.040" v="7" actId="47"/>
        <pc:sldMkLst>
          <pc:docMk/>
          <pc:sldMk cId="3572139966" sldId="4620"/>
        </pc:sldMkLst>
      </pc:sldChg>
      <pc:sldChg chg="del">
        <pc:chgData name="Joshua Miles" userId="c3de303dcba1b2ee" providerId="LiveId" clId="{ED7F94A8-3941-4740-A1D8-72AF7A04C441}" dt="2021-09-19T13:18:55.040" v="7" actId="47"/>
        <pc:sldMkLst>
          <pc:docMk/>
          <pc:sldMk cId="1676307084" sldId="4621"/>
        </pc:sldMkLst>
      </pc:sldChg>
      <pc:sldChg chg="add del">
        <pc:chgData name="Joshua Miles" userId="c3de303dcba1b2ee" providerId="LiveId" clId="{ED7F94A8-3941-4740-A1D8-72AF7A04C441}" dt="2021-09-19T13:17:08.940" v="2"/>
        <pc:sldMkLst>
          <pc:docMk/>
          <pc:sldMk cId="3635688576" sldId="4622"/>
        </pc:sldMkLst>
      </pc:sldChg>
      <pc:sldChg chg="add del">
        <pc:chgData name="Joshua Miles" userId="c3de303dcba1b2ee" providerId="LiveId" clId="{ED7F94A8-3941-4740-A1D8-72AF7A04C441}" dt="2021-09-19T13:17:08.940" v="2"/>
        <pc:sldMkLst>
          <pc:docMk/>
          <pc:sldMk cId="867417585" sldId="4623"/>
        </pc:sldMkLst>
      </pc:sldChg>
      <pc:sldMasterChg chg="del delSldLayout">
        <pc:chgData name="Joshua Miles" userId="c3de303dcba1b2ee" providerId="LiveId" clId="{ED7F94A8-3941-4740-A1D8-72AF7A04C441}" dt="2021-09-19T13:15:52.450" v="0" actId="47"/>
        <pc:sldMasterMkLst>
          <pc:docMk/>
          <pc:sldMasterMk cId="99983493" sldId="2147483886"/>
        </pc:sldMasterMkLst>
        <pc:sldLayoutChg chg="del">
          <pc:chgData name="Joshua Miles" userId="c3de303dcba1b2ee" providerId="LiveId" clId="{ED7F94A8-3941-4740-A1D8-72AF7A04C441}" dt="2021-09-19T13:15:52.450" v="0" actId="47"/>
          <pc:sldLayoutMkLst>
            <pc:docMk/>
            <pc:sldMasterMk cId="99983493" sldId="2147483886"/>
            <pc:sldLayoutMk cId="1232913789" sldId="2147483887"/>
          </pc:sldLayoutMkLst>
        </pc:sldLayoutChg>
      </pc:sldMasterChg>
      <pc:sldMasterChg chg="del delSldLayout">
        <pc:chgData name="Joshua Miles" userId="c3de303dcba1b2ee" providerId="LiveId" clId="{ED7F94A8-3941-4740-A1D8-72AF7A04C441}" dt="2021-09-19T13:15:52.450" v="0" actId="47"/>
        <pc:sldMasterMkLst>
          <pc:docMk/>
          <pc:sldMasterMk cId="2090239391" sldId="2147483888"/>
        </pc:sldMasterMkLst>
        <pc:sldLayoutChg chg="del">
          <pc:chgData name="Joshua Miles" userId="c3de303dcba1b2ee" providerId="LiveId" clId="{ED7F94A8-3941-4740-A1D8-72AF7A04C441}" dt="2021-09-19T13:15:52.450" v="0" actId="47"/>
          <pc:sldLayoutMkLst>
            <pc:docMk/>
            <pc:sldMasterMk cId="2090239391" sldId="2147483888"/>
            <pc:sldLayoutMk cId="2364911053" sldId="2147483889"/>
          </pc:sldLayoutMkLst>
        </pc:sldLayoutChg>
      </pc:sldMasterChg>
      <pc:sldMasterChg chg="del delSldLayout">
        <pc:chgData name="Joshua Miles" userId="c3de303dcba1b2ee" providerId="LiveId" clId="{ED7F94A8-3941-4740-A1D8-72AF7A04C441}" dt="2021-09-19T13:15:52.450" v="0" actId="47"/>
        <pc:sldMasterMkLst>
          <pc:docMk/>
          <pc:sldMasterMk cId="1844463003" sldId="2147483890"/>
        </pc:sldMasterMkLst>
        <pc:sldLayoutChg chg="del">
          <pc:chgData name="Joshua Miles" userId="c3de303dcba1b2ee" providerId="LiveId" clId="{ED7F94A8-3941-4740-A1D8-72AF7A04C441}" dt="2021-09-19T13:15:52.450" v="0" actId="47"/>
          <pc:sldLayoutMkLst>
            <pc:docMk/>
            <pc:sldMasterMk cId="1844463003" sldId="2147483890"/>
            <pc:sldLayoutMk cId="1524878381" sldId="21474838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12/6/2021</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12/6/2021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12/6/2021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8796741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1865581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3642623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2445764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260070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421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08914759"/>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12/6/2021</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97874793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5055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351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6103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3910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26160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0396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3503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6203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12/6/2021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2898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77154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29429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458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0362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611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10.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12/6/2021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3358316"/>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12/6/2021</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3508177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ransition spd="med">
    <p:fade/>
  </p:transition>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5011740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3936108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8952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26815744"/>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9357964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12/6/2021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03951208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EC1B-A187-4AD2-B346-8F07F6985800}"/>
              </a:ext>
            </a:extLst>
          </p:cNvPr>
          <p:cNvSpPr>
            <a:spLocks noGrp="1"/>
          </p:cNvSpPr>
          <p:nvPr>
            <p:ph type="ctrTitle"/>
          </p:nvPr>
        </p:nvSpPr>
        <p:spPr/>
        <p:txBody>
          <a:bodyPr/>
          <a:lstStyle/>
          <a:p>
            <a:pPr algn="ctr"/>
            <a:r>
              <a:rPr lang="en-US" dirty="0"/>
              <a:t>Literal Adam</a:t>
            </a:r>
          </a:p>
        </p:txBody>
      </p:sp>
      <p:sp>
        <p:nvSpPr>
          <p:cNvPr id="3" name="Subtitle 2">
            <a:extLst>
              <a:ext uri="{FF2B5EF4-FFF2-40B4-BE49-F238E27FC236}">
                <a16:creationId xmlns:a16="http://schemas.microsoft.com/office/drawing/2014/main" id="{87322B79-3712-4D25-A145-CD5D72D4A70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441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A684-F653-4154-A22F-F2FC2848EF27}"/>
              </a:ext>
            </a:extLst>
          </p:cNvPr>
          <p:cNvSpPr>
            <a:spLocks noGrp="1"/>
          </p:cNvSpPr>
          <p:nvPr>
            <p:ph type="title"/>
          </p:nvPr>
        </p:nvSpPr>
        <p:spPr/>
        <p:txBody>
          <a:bodyPr/>
          <a:lstStyle/>
          <a:p>
            <a:r>
              <a:rPr lang="en-US" dirty="0"/>
              <a:t>Romans 5</a:t>
            </a:r>
          </a:p>
        </p:txBody>
      </p:sp>
      <p:sp>
        <p:nvSpPr>
          <p:cNvPr id="3" name="Content Placeholder 2">
            <a:extLst>
              <a:ext uri="{FF2B5EF4-FFF2-40B4-BE49-F238E27FC236}">
                <a16:creationId xmlns:a16="http://schemas.microsoft.com/office/drawing/2014/main" id="{0CAA7850-89A0-42C7-9742-86F3253AF078}"/>
              </a:ext>
            </a:extLst>
          </p:cNvPr>
          <p:cNvSpPr>
            <a:spLocks noGrp="1"/>
          </p:cNvSpPr>
          <p:nvPr>
            <p:ph idx="1"/>
          </p:nvPr>
        </p:nvSpPr>
        <p:spPr/>
        <p:txBody>
          <a:bodyPr>
            <a:normAutofit fontScale="92500" lnSpcReduction="20000"/>
          </a:bodyPr>
          <a:lstStyle/>
          <a:p>
            <a:pPr marL="0" marR="0" algn="ctr">
              <a:lnSpc>
                <a:spcPct val="115000"/>
              </a:lnSpc>
              <a:spcBef>
                <a:spcPts val="0"/>
              </a:spcBef>
              <a:spcAft>
                <a:spcPts val="1000"/>
              </a:spcAft>
            </a:pPr>
            <a:endPar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endParaRPr>
          </a:p>
          <a:p>
            <a:pPr marL="0" marR="0">
              <a:lnSpc>
                <a:spcPct val="115000"/>
              </a:lnSpc>
              <a:spcBef>
                <a:spcPts val="0"/>
              </a:spcBef>
              <a:spcAft>
                <a:spcPts val="1000"/>
              </a:spcAft>
            </a:pPr>
            <a:endParaRPr lang="en-US" sz="2400" baseline="30000" dirty="0">
              <a:solidFill>
                <a:schemeClr val="tx1">
                  <a:lumMod val="95000"/>
                </a:schemeClr>
              </a:solidFill>
              <a:latin typeface="Cambria" panose="02040503050406030204" pitchFamily="18" charset="0"/>
              <a:ea typeface="Times New Roman" panose="02020603050405020304" pitchFamily="18" charset="0"/>
              <a:cs typeface="Segoe UI" panose="020B0502040204020203" pitchFamily="34" charset="0"/>
            </a:endParaRPr>
          </a:p>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15 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 For if the many died by the trespass of the one man, how much more did God’s grace and the gift that came by the grace of the one man, Jesus Christ.</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 16 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 The judgment followed one sin and brought condemnation, but the gift followed many trespasses and brought justification. </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17 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 by the trespass of the one man, death reigned through that one man, how much more will those who receive God’s abundant provision of grace and of the gift of righteousness reign in life through the one man, Jesus Christ!</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0652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0BE3-5A91-4AEC-B8D0-3A099925BD59}"/>
              </a:ext>
            </a:extLst>
          </p:cNvPr>
          <p:cNvSpPr>
            <a:spLocks noGrp="1"/>
          </p:cNvSpPr>
          <p:nvPr>
            <p:ph type="title"/>
          </p:nvPr>
        </p:nvSpPr>
        <p:spPr/>
        <p:txBody>
          <a:bodyPr/>
          <a:lstStyle/>
          <a:p>
            <a:r>
              <a:rPr lang="en-US" dirty="0"/>
              <a:t>Romans 5 (cont.)</a:t>
            </a:r>
          </a:p>
        </p:txBody>
      </p:sp>
      <p:sp>
        <p:nvSpPr>
          <p:cNvPr id="3" name="Content Placeholder 2">
            <a:extLst>
              <a:ext uri="{FF2B5EF4-FFF2-40B4-BE49-F238E27FC236}">
                <a16:creationId xmlns:a16="http://schemas.microsoft.com/office/drawing/2014/main" id="{E1372ED4-582B-4F66-B55C-606910582A54}"/>
              </a:ext>
            </a:extLst>
          </p:cNvPr>
          <p:cNvSpPr>
            <a:spLocks noGrp="1"/>
          </p:cNvSpPr>
          <p:nvPr>
            <p:ph idx="1"/>
          </p:nvPr>
        </p:nvSpPr>
        <p:spPr/>
        <p:txBody>
          <a:bodyPr/>
          <a:lstStyle/>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18 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Consequently, just as one trespass resulted in condemnation for all people, so also one righteous act resulted in justification and life for all people. </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19 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For just as through the disobedience of the one man the many were made sinners, so also through the obedience of the one man the many will be made righteous.</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aseline="300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21 </a:t>
            </a:r>
            <a:r>
              <a:rPr lang="en-US" sz="2400" dirty="0">
                <a:solidFill>
                  <a:schemeClr val="tx1">
                    <a:lumMod val="95000"/>
                  </a:schemeClr>
                </a:solidFill>
                <a:effectLst/>
                <a:latin typeface="Cambria" panose="02040503050406030204" pitchFamily="18" charset="0"/>
                <a:ea typeface="Times New Roman" panose="02020603050405020304" pitchFamily="18" charset="0"/>
                <a:cs typeface="Segoe UI" panose="020B0502040204020203" pitchFamily="34" charset="0"/>
              </a:rPr>
              <a:t>so that, just as sin reigned in death, so also grace might reign through righteousness to bring eternal life through Jesus Christ our Lord.</a:t>
            </a:r>
            <a:endParaRPr lang="en-US"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862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42AB-9C28-48C0-ADF5-0289E694E5C0}"/>
              </a:ext>
            </a:extLst>
          </p:cNvPr>
          <p:cNvSpPr>
            <a:spLocks noGrp="1"/>
          </p:cNvSpPr>
          <p:nvPr>
            <p:ph type="title"/>
          </p:nvPr>
        </p:nvSpPr>
        <p:spPr/>
        <p:txBody>
          <a:bodyPr/>
          <a:lstStyle/>
          <a:p>
            <a:r>
              <a:rPr lang="en-US" dirty="0"/>
              <a:t>Hebrews 11:4</a:t>
            </a:r>
          </a:p>
        </p:txBody>
      </p:sp>
      <p:sp>
        <p:nvSpPr>
          <p:cNvPr id="3" name="Content Placeholder 2">
            <a:extLst>
              <a:ext uri="{FF2B5EF4-FFF2-40B4-BE49-F238E27FC236}">
                <a16:creationId xmlns:a16="http://schemas.microsoft.com/office/drawing/2014/main" id="{4BBDDF80-FEC6-4FAC-A80C-72B4278CB682}"/>
              </a:ext>
            </a:extLst>
          </p:cNvPr>
          <p:cNvSpPr>
            <a:spLocks noGrp="1"/>
          </p:cNvSpPr>
          <p:nvPr>
            <p:ph idx="1"/>
          </p:nvPr>
        </p:nvSpPr>
        <p:spPr/>
        <p:txBody>
          <a:bodyPr>
            <a:normAutofit/>
          </a:bodyPr>
          <a:lstStyle/>
          <a:p>
            <a:pPr marL="0" indent="0">
              <a:buNone/>
            </a:pPr>
            <a:r>
              <a:rPr lang="en-US" sz="4000" baseline="300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4 </a:t>
            </a:r>
            <a:r>
              <a:rPr lang="en-US" sz="40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By faith Abel brought God a better offering than Cain did. By faith he was commended as righteous, when God spoke well of his offerings. And by faith Abel still speaks, even though he is dead.</a:t>
            </a:r>
            <a:endParaRPr lang="en-US" sz="4000" dirty="0">
              <a:solidFill>
                <a:schemeClr val="tx1">
                  <a:lumMod val="95000"/>
                </a:schemeClr>
              </a:solidFill>
            </a:endParaRPr>
          </a:p>
        </p:txBody>
      </p:sp>
    </p:spTree>
    <p:extLst>
      <p:ext uri="{BB962C8B-B14F-4D97-AF65-F5344CB8AC3E}">
        <p14:creationId xmlns:p14="http://schemas.microsoft.com/office/powerpoint/2010/main" val="7399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8C2D-140A-4448-A10E-9785D19DC43F}"/>
              </a:ext>
            </a:extLst>
          </p:cNvPr>
          <p:cNvSpPr>
            <a:spLocks noGrp="1"/>
          </p:cNvSpPr>
          <p:nvPr>
            <p:ph type="title"/>
          </p:nvPr>
        </p:nvSpPr>
        <p:spPr/>
        <p:txBody>
          <a:bodyPr/>
          <a:lstStyle/>
          <a:p>
            <a:r>
              <a:rPr lang="en-US" dirty="0"/>
              <a:t>Implications</a:t>
            </a:r>
          </a:p>
        </p:txBody>
      </p:sp>
      <p:sp>
        <p:nvSpPr>
          <p:cNvPr id="3" name="Content Placeholder 2">
            <a:extLst>
              <a:ext uri="{FF2B5EF4-FFF2-40B4-BE49-F238E27FC236}">
                <a16:creationId xmlns:a16="http://schemas.microsoft.com/office/drawing/2014/main" id="{75FBAB7E-1913-4D5F-84CC-5B735A6BF5AD}"/>
              </a:ext>
            </a:extLst>
          </p:cNvPr>
          <p:cNvSpPr>
            <a:spLocks noGrp="1"/>
          </p:cNvSpPr>
          <p:nvPr>
            <p:ph idx="1"/>
          </p:nvPr>
        </p:nvSpPr>
        <p:spPr/>
        <p:txBody>
          <a:bodyPr>
            <a:normAutofit fontScale="92500" lnSpcReduction="10000"/>
          </a:bodyPr>
          <a:lstStyle/>
          <a:p>
            <a:endParaRPr lang="en-US" sz="16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endParaRPr lang="en-US" sz="1600" dirty="0">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endParaRPr>
          </a:p>
          <a:p>
            <a:r>
              <a:rPr lang="en-US" sz="17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rPr>
              <a:t>First, as God’s unique image bearers, created by him for that expressed purpose, human beings possess a dignity and value distinct from the rest of creation. And because all people are descended from that first couple, every individual, male and female, has an equal share of that value and dignity.  Without a literal Adam and Eve, that idea is, at best, in flux.  </a:t>
            </a:r>
            <a:endParaRPr lang="en-US" sz="1700" dirty="0">
              <a:solidFill>
                <a:schemeClr val="tx1">
                  <a:lumMod val="95000"/>
                </a:schemeClr>
              </a:solidFill>
              <a:effectLst/>
              <a:latin typeface="Times New Roman" panose="02020603050405020304" pitchFamily="18" charset="0"/>
              <a:ea typeface="Times New Roman" panose="02020603050405020304" pitchFamily="18" charset="0"/>
            </a:endParaRPr>
          </a:p>
          <a:p>
            <a:r>
              <a:rPr lang="en-US" sz="17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rPr>
              <a:t>Secondly, regarding sin and the fall.  If Adam didn’t literally sin and bring sin and death into the world, then where does the fault lie? Are we guilty? </a:t>
            </a:r>
          </a:p>
          <a:p>
            <a:r>
              <a:rPr lang="en-US" sz="17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Times New Roman" panose="02020603050405020304" pitchFamily="18" charset="0"/>
              </a:rPr>
              <a:t>Regarding salvation, If Paul was wrong about the entire human race descending from Adam, he was perhaps also wrong about all human beings inheriting a common sin nature from Adam.  If this is true, Paul could also be wrong about our gaining righteousness and forgiveness through Christ.    </a:t>
            </a:r>
          </a:p>
          <a:p>
            <a:r>
              <a:rPr lang="en-US" sz="17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And, if Adam were not a historical individual, then what would make us think we could trust Scripture when it speaks of Christ as a historical person?</a:t>
            </a:r>
            <a:endParaRPr lang="en-US" sz="1700" dirty="0">
              <a:solidFill>
                <a:schemeClr val="tx1">
                  <a:lumMod val="95000"/>
                </a:schemeClr>
              </a:solidFill>
              <a:effectLst/>
              <a:latin typeface="Times New Roman" panose="02020603050405020304" pitchFamily="18" charset="0"/>
              <a:ea typeface="Times New Roman" panose="02020603050405020304" pitchFamily="18" charset="0"/>
            </a:endParaRPr>
          </a:p>
          <a:p>
            <a:endParaRPr lang="en-US" sz="1800" dirty="0">
              <a:solidFill>
                <a:schemeClr val="tx1">
                  <a:lumMod val="95000"/>
                </a:schemeClr>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5154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C786-2FD6-4257-B8F3-807EBECB8E02}"/>
              </a:ext>
            </a:extLst>
          </p:cNvPr>
          <p:cNvSpPr>
            <a:spLocks noGrp="1"/>
          </p:cNvSpPr>
          <p:nvPr>
            <p:ph type="title"/>
          </p:nvPr>
        </p:nvSpPr>
        <p:spPr/>
        <p:txBody>
          <a:bodyPr/>
          <a:lstStyle/>
          <a:p>
            <a:r>
              <a:rPr lang="en-US" dirty="0"/>
              <a:t>Take </a:t>
            </a:r>
            <a:r>
              <a:rPr lang="en-US" dirty="0" err="1"/>
              <a:t>Aways</a:t>
            </a:r>
            <a:endParaRPr lang="en-US" dirty="0"/>
          </a:p>
        </p:txBody>
      </p:sp>
      <p:sp>
        <p:nvSpPr>
          <p:cNvPr id="3" name="Content Placeholder 2">
            <a:extLst>
              <a:ext uri="{FF2B5EF4-FFF2-40B4-BE49-F238E27FC236}">
                <a16:creationId xmlns:a16="http://schemas.microsoft.com/office/drawing/2014/main" id="{D3180EFA-F9E4-4C47-86B6-3BFA018B6284}"/>
              </a:ext>
            </a:extLst>
          </p:cNvPr>
          <p:cNvSpPr>
            <a:spLocks noGrp="1"/>
          </p:cNvSpPr>
          <p:nvPr>
            <p:ph idx="1"/>
          </p:nvPr>
        </p:nvSpPr>
        <p:spPr/>
        <p:txBody>
          <a:bodyPr>
            <a:normAutofit/>
          </a:bodyPr>
          <a:lstStyle/>
          <a:p>
            <a:r>
              <a:rPr lang="en-US" sz="3200" dirty="0">
                <a:latin typeface="Cambria" panose="02040503050406030204" pitchFamily="18" charset="0"/>
                <a:ea typeface="Times New Roman" panose="02020603050405020304" pitchFamily="18" charset="0"/>
                <a:cs typeface="Segoe UI" panose="020B0502040204020203" pitchFamily="34" charset="0"/>
              </a:rPr>
              <a:t>I</a:t>
            </a:r>
            <a:r>
              <a:rPr lang="en-US" sz="3200" dirty="0">
                <a:effectLst/>
                <a:latin typeface="Cambria" panose="02040503050406030204" pitchFamily="18" charset="0"/>
                <a:ea typeface="Times New Roman" panose="02020603050405020304" pitchFamily="18" charset="0"/>
                <a:cs typeface="Segoe UI" panose="020B0502040204020203" pitchFamily="34" charset="0"/>
              </a:rPr>
              <a:t>t seems quite evident that Scripture portrays Adam and Eve as actual real life and literal people.</a:t>
            </a:r>
          </a:p>
          <a:p>
            <a:r>
              <a:rPr lang="en-US" sz="3200" dirty="0">
                <a:latin typeface="Cambria" panose="02040503050406030204" pitchFamily="18" charset="0"/>
                <a:ea typeface="Times New Roman" panose="02020603050405020304" pitchFamily="18" charset="0"/>
                <a:cs typeface="Segoe UI" panose="020B0502040204020203" pitchFamily="34" charset="0"/>
              </a:rPr>
              <a:t>S</a:t>
            </a:r>
            <a:r>
              <a:rPr lang="en-US" sz="3200" dirty="0">
                <a:effectLst/>
                <a:latin typeface="Cambria" panose="02040503050406030204" pitchFamily="18" charset="0"/>
                <a:ea typeface="Times New Roman" panose="02020603050405020304" pitchFamily="18" charset="0"/>
                <a:cs typeface="Segoe UI" panose="020B0502040204020203" pitchFamily="34" charset="0"/>
              </a:rPr>
              <a:t>cientifically, based on what we know currently, Adam and Eve are a scientifically feasible explanation for the origin of humanity.</a:t>
            </a:r>
            <a:endParaRPr lang="en-US" sz="3200" dirty="0"/>
          </a:p>
        </p:txBody>
      </p:sp>
    </p:spTree>
    <p:extLst>
      <p:ext uri="{BB962C8B-B14F-4D97-AF65-F5344CB8AC3E}">
        <p14:creationId xmlns:p14="http://schemas.microsoft.com/office/powerpoint/2010/main" val="85952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7E7F-F2DA-4EDE-BBA8-F2A620F566A1}"/>
              </a:ext>
            </a:extLst>
          </p:cNvPr>
          <p:cNvSpPr>
            <a:spLocks noGrp="1"/>
          </p:cNvSpPr>
          <p:nvPr>
            <p:ph type="title"/>
          </p:nvPr>
        </p:nvSpPr>
        <p:spPr/>
        <p:txBody>
          <a:bodyPr/>
          <a:lstStyle/>
          <a:p>
            <a:r>
              <a:rPr lang="en-US" dirty="0"/>
              <a:t>Implications Summarized</a:t>
            </a:r>
          </a:p>
        </p:txBody>
      </p:sp>
      <p:sp>
        <p:nvSpPr>
          <p:cNvPr id="3" name="Content Placeholder 2">
            <a:extLst>
              <a:ext uri="{FF2B5EF4-FFF2-40B4-BE49-F238E27FC236}">
                <a16:creationId xmlns:a16="http://schemas.microsoft.com/office/drawing/2014/main" id="{1B3918CD-FAD5-4ACA-9324-CA8147B89628}"/>
              </a:ext>
            </a:extLst>
          </p:cNvPr>
          <p:cNvSpPr>
            <a:spLocks noGrp="1"/>
          </p:cNvSpPr>
          <p:nvPr>
            <p:ph idx="1"/>
          </p:nvPr>
        </p:nvSpPr>
        <p:spPr/>
        <p:txBody>
          <a:bodyPr/>
          <a:lstStyle/>
          <a:p>
            <a:r>
              <a:rPr lang="en-US" sz="2800" dirty="0">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T</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he nature of humanity</a:t>
            </a:r>
          </a:p>
          <a:p>
            <a:r>
              <a:rPr lang="en-US" sz="2800" dirty="0">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O</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ur view of sin and the fall</a:t>
            </a:r>
          </a:p>
          <a:p>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Salvation</a:t>
            </a:r>
          </a:p>
          <a:p>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Christology</a:t>
            </a:r>
          </a:p>
          <a:p>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Our confidence in the Scriptures.  </a:t>
            </a:r>
            <a:endParaRPr lang="en-US" sz="28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89595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45D4-E04E-42A9-B475-EDC705C444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6D0691-D571-4DDF-B073-6A56FF1A02EC}"/>
              </a:ext>
            </a:extLst>
          </p:cNvPr>
          <p:cNvSpPr>
            <a:spLocks noGrp="1"/>
          </p:cNvSpPr>
          <p:nvPr>
            <p:ph idx="1"/>
          </p:nvPr>
        </p:nvSpPr>
        <p:spPr/>
        <p:txBody>
          <a:bodyPr/>
          <a:lstStyle/>
          <a:p>
            <a:pPr marL="0" indent="0">
              <a:buNone/>
            </a:pPr>
            <a:r>
              <a:rPr lang="en-US"/>
              <a:t>It’s Over</a:t>
            </a:r>
          </a:p>
        </p:txBody>
      </p:sp>
    </p:spTree>
    <p:extLst>
      <p:ext uri="{BB962C8B-B14F-4D97-AF65-F5344CB8AC3E}">
        <p14:creationId xmlns:p14="http://schemas.microsoft.com/office/powerpoint/2010/main" val="132333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831F-7882-4683-9640-4C9942A9466F}"/>
              </a:ext>
            </a:extLst>
          </p:cNvPr>
          <p:cNvSpPr>
            <a:spLocks noGrp="1"/>
          </p:cNvSpPr>
          <p:nvPr>
            <p:ph type="title"/>
          </p:nvPr>
        </p:nvSpPr>
        <p:spPr/>
        <p:txBody>
          <a:bodyPr/>
          <a:lstStyle/>
          <a:p>
            <a: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William Lane Craig</a:t>
            </a:r>
            <a:endParaRPr lang="en-US" dirty="0"/>
          </a:p>
        </p:txBody>
      </p:sp>
      <p:sp>
        <p:nvSpPr>
          <p:cNvPr id="3" name="Content Placeholder 2">
            <a:extLst>
              <a:ext uri="{FF2B5EF4-FFF2-40B4-BE49-F238E27FC236}">
                <a16:creationId xmlns:a16="http://schemas.microsoft.com/office/drawing/2014/main" id="{173E515E-475F-41D7-B1E5-4C9A15D12464}"/>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3C3C4280-7102-4C65-803F-DDA5B2D0FF22}"/>
              </a:ext>
            </a:extLst>
          </p:cNvPr>
          <p:cNvSpPr txBox="1"/>
          <p:nvPr/>
        </p:nvSpPr>
        <p:spPr>
          <a:xfrm>
            <a:off x="3051175" y="3105835"/>
            <a:ext cx="6102350" cy="206210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outerShdw blurRad="38100" dist="19050" dir="2700000" algn="tl">
                    <a:prstClr val="black">
                      <a:alpha val="40000"/>
                    </a:prstClr>
                  </a:outerShdw>
                </a:effectLst>
                <a:uLnTx/>
                <a:uFillTx/>
                <a:latin typeface="Cambria" panose="02040503050406030204" pitchFamily="18" charset="0"/>
                <a:ea typeface="Calibri" panose="020F0502020204030204" pitchFamily="34" charset="0"/>
                <a:cs typeface="Times New Roman" panose="02020603050405020304" pitchFamily="18" charset="0"/>
              </a:rPr>
              <a:t>“The prose of Genesis 1 is certainly highly stylized, bordering on poetry, but is prose nonetheless.”</a:t>
            </a:r>
            <a:endPar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9495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634C-99D0-4386-8C35-29DC3388802F}"/>
              </a:ext>
            </a:extLst>
          </p:cNvPr>
          <p:cNvSpPr>
            <a:spLocks noGrp="1"/>
          </p:cNvSpPr>
          <p:nvPr>
            <p:ph type="title"/>
          </p:nvPr>
        </p:nvSpPr>
        <p:spPr/>
        <p:txBody>
          <a:bodyPr/>
          <a:lstStyle/>
          <a:p>
            <a:r>
              <a:rPr lang="en-US" dirty="0"/>
              <a:t>Some Views</a:t>
            </a:r>
          </a:p>
        </p:txBody>
      </p:sp>
      <p:sp>
        <p:nvSpPr>
          <p:cNvPr id="3" name="Content Placeholder 2">
            <a:extLst>
              <a:ext uri="{FF2B5EF4-FFF2-40B4-BE49-F238E27FC236}">
                <a16:creationId xmlns:a16="http://schemas.microsoft.com/office/drawing/2014/main" id="{5B011E1B-8588-49E9-8773-35BFFE8F540D}"/>
              </a:ext>
            </a:extLst>
          </p:cNvPr>
          <p:cNvSpPr>
            <a:spLocks noGrp="1"/>
          </p:cNvSpPr>
          <p:nvPr>
            <p:ph idx="1"/>
          </p:nvPr>
        </p:nvSpPr>
        <p:spPr/>
        <p:txBody>
          <a:bodyPr/>
          <a:lstStyle/>
          <a:p>
            <a:r>
              <a:rPr lang="en-US" dirty="0"/>
              <a:t>Young Earth (strict literalists)</a:t>
            </a:r>
          </a:p>
          <a:p>
            <a:r>
              <a:rPr lang="en-US" dirty="0"/>
              <a:t>Old Earth (selective literalists)</a:t>
            </a:r>
          </a:p>
          <a:p>
            <a:r>
              <a:rPr lang="en-US" dirty="0"/>
              <a:t>Theistic Evolutionist (Early Genesis is most likely allegorical, but Adam can be literal…Adam is likely plucked like Abraham or Noah from amongst the existing humans)</a:t>
            </a:r>
          </a:p>
          <a:p>
            <a:r>
              <a:rPr lang="en-US" dirty="0"/>
              <a:t>Craig’s Mytho-History (Early Genesis is not to be interpreted in a wooden fashion as it is a more mythological telling of real events…Adam is likely “a” Heidelberg Man </a:t>
            </a:r>
            <a:r>
              <a:rPr lang="en-US" sz="1800" dirty="0">
                <a:ln>
                  <a:noFill/>
                </a:ln>
                <a:effectLst>
                  <a:outerShdw blurRad="38100" dist="19050" dir="2700000" algn="tl">
                    <a:schemeClr val="dk1">
                      <a:alpha val="40000"/>
                    </a:schemeClr>
                  </a:outerShdw>
                </a:effectLst>
                <a:ea typeface="Calibri" panose="020F0502020204030204" pitchFamily="34" charset="0"/>
                <a:cs typeface="Arial" panose="020B0604020202020204" pitchFamily="34" charset="0"/>
              </a:rPr>
              <a:t>graced with humanness in a special act by God)</a:t>
            </a:r>
            <a:endParaRPr lang="en-US" dirty="0"/>
          </a:p>
        </p:txBody>
      </p:sp>
    </p:spTree>
    <p:extLst>
      <p:ext uri="{BB962C8B-B14F-4D97-AF65-F5344CB8AC3E}">
        <p14:creationId xmlns:p14="http://schemas.microsoft.com/office/powerpoint/2010/main" val="212460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78B3-FECF-4B6B-A12A-33A85A558BA0}"/>
              </a:ext>
            </a:extLst>
          </p:cNvPr>
          <p:cNvSpPr>
            <a:spLocks noGrp="1"/>
          </p:cNvSpPr>
          <p:nvPr>
            <p:ph type="title"/>
          </p:nvPr>
        </p:nvSpPr>
        <p:spPr/>
        <p:txBody>
          <a:bodyPr/>
          <a:lstStyle/>
          <a:p>
            <a:r>
              <a:rPr lang="en-US" dirty="0"/>
              <a:t>Myth Defined</a:t>
            </a:r>
          </a:p>
        </p:txBody>
      </p:sp>
      <p:sp>
        <p:nvSpPr>
          <p:cNvPr id="3" name="Content Placeholder 2">
            <a:extLst>
              <a:ext uri="{FF2B5EF4-FFF2-40B4-BE49-F238E27FC236}">
                <a16:creationId xmlns:a16="http://schemas.microsoft.com/office/drawing/2014/main" id="{0BDDD3BA-1348-4C06-8EF6-DDC815589322}"/>
              </a:ext>
            </a:extLst>
          </p:cNvPr>
          <p:cNvSpPr>
            <a:spLocks noGrp="1"/>
          </p:cNvSpPr>
          <p:nvPr>
            <p:ph idx="1"/>
          </p:nvPr>
        </p:nvSpPr>
        <p:spPr/>
        <p:txBody>
          <a:bodyPr/>
          <a:lstStyle/>
          <a:p>
            <a:r>
              <a:rPr lang="en-US" dirty="0"/>
              <a:t>Myth according to Craig = a </a:t>
            </a:r>
            <a:r>
              <a:rPr lang="en-US" sz="1800" dirty="0">
                <a:ln>
                  <a:noFill/>
                </a:ln>
                <a:effectLst>
                  <a:outerShdw blurRad="38100" dist="19050" dir="2700000" algn="tl">
                    <a:schemeClr val="dk1">
                      <a:alpha val="40000"/>
                    </a:schemeClr>
                  </a:outerShdw>
                </a:effectLst>
                <a:ea typeface="Calibri" panose="020F0502020204030204" pitchFamily="34" charset="0"/>
                <a:cs typeface="Arial" panose="020B0604020202020204" pitchFamily="34" charset="0"/>
              </a:rPr>
              <a:t>traditional, sacred narrative explaining how the world and humanity came to be in their present form.</a:t>
            </a:r>
          </a:p>
          <a:p>
            <a:r>
              <a:rPr lang="en-US" dirty="0">
                <a:effectLst>
                  <a:outerShdw blurRad="38100" dist="19050" dir="2700000" algn="tl">
                    <a:schemeClr val="dk1">
                      <a:alpha val="40000"/>
                    </a:schemeClr>
                  </a:outerShdw>
                </a:effectLst>
                <a:ea typeface="Calibri" panose="020F0502020204030204" pitchFamily="34" charset="0"/>
                <a:cs typeface="Arial" panose="020B0604020202020204" pitchFamily="34" charset="0"/>
              </a:rPr>
              <a:t>Regarding Mytho-history/proto-history:  </a:t>
            </a:r>
            <a:r>
              <a:rPr lang="en-US" sz="1800" dirty="0">
                <a:ln>
                  <a:noFill/>
                </a:ln>
                <a:effectLst>
                  <a:outerShdw blurRad="38100" dist="19050" dir="2700000" algn="tl">
                    <a:schemeClr val="dk1">
                      <a:alpha val="40000"/>
                    </a:schemeClr>
                  </a:outerShdw>
                </a:effectLst>
                <a:ea typeface="Calibri" panose="020F0502020204030204" pitchFamily="34" charset="0"/>
                <a:cs typeface="Arial" panose="020B0604020202020204" pitchFamily="34" charset="0"/>
              </a:rPr>
              <a:t>“The narratives put profound theological truths in vivid and memorable form in an absorbing yet highly symbolic story.” </a:t>
            </a:r>
            <a:r>
              <a:rPr lang="en-US" dirty="0">
                <a:effectLst>
                  <a:outerShdw blurRad="38100" dist="19050" dir="2700000" algn="tl">
                    <a:schemeClr val="dk1">
                      <a:alpha val="40000"/>
                    </a:schemeClr>
                  </a:outerShdw>
                </a:effectLst>
                <a:ea typeface="Calibri" panose="020F0502020204030204" pitchFamily="34" charset="0"/>
                <a:cs typeface="Arial" panose="020B0604020202020204" pitchFamily="34" charset="0"/>
              </a:rPr>
              <a:t>  Gordan Wenham</a:t>
            </a:r>
            <a:endParaRPr lang="en-US" dirty="0"/>
          </a:p>
        </p:txBody>
      </p:sp>
    </p:spTree>
    <p:extLst>
      <p:ext uri="{BB962C8B-B14F-4D97-AF65-F5344CB8AC3E}">
        <p14:creationId xmlns:p14="http://schemas.microsoft.com/office/powerpoint/2010/main" val="1087790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C343-5689-4FD2-B557-F4BB95D584A8}"/>
              </a:ext>
            </a:extLst>
          </p:cNvPr>
          <p:cNvSpPr>
            <a:spLocks noGrp="1"/>
          </p:cNvSpPr>
          <p:nvPr>
            <p:ph type="title"/>
          </p:nvPr>
        </p:nvSpPr>
        <p:spPr/>
        <p:txBody>
          <a:bodyPr/>
          <a:lstStyle/>
          <a:p>
            <a:r>
              <a:rPr lang="en-US" dirty="0"/>
              <a:t>Figurative Adam</a:t>
            </a:r>
          </a:p>
        </p:txBody>
      </p:sp>
      <p:sp>
        <p:nvSpPr>
          <p:cNvPr id="3" name="Content Placeholder 2">
            <a:extLst>
              <a:ext uri="{FF2B5EF4-FFF2-40B4-BE49-F238E27FC236}">
                <a16:creationId xmlns:a16="http://schemas.microsoft.com/office/drawing/2014/main" id="{D0B368A6-B588-4CBB-9693-B8790F72CDA1}"/>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F069A5F5-BEB1-433C-B29F-7DAE6447CF43}"/>
              </a:ext>
            </a:extLst>
          </p:cNvPr>
          <p:cNvSpPr txBox="1"/>
          <p:nvPr/>
        </p:nvSpPr>
        <p:spPr>
          <a:xfrm>
            <a:off x="3051175" y="2967335"/>
            <a:ext cx="6102350" cy="224676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outerShdw blurRad="38100" dist="19050" dir="2700000" algn="tl">
                    <a:prstClr val="black">
                      <a:alpha val="40000"/>
                    </a:prstClr>
                  </a:outerShdw>
                </a:effectLst>
                <a:uLnTx/>
                <a:uFillTx/>
                <a:latin typeface="Cambria" panose="02040503050406030204" pitchFamily="18" charset="0"/>
                <a:ea typeface="Calibri" panose="020F0502020204030204" pitchFamily="34" charset="0"/>
                <a:cs typeface="Arial" panose="020B0604020202020204" pitchFamily="34" charset="0"/>
              </a:rPr>
              <a:t>Those holding to a figurative Adam view, contrarily, would argue Adam to be merely figurative or analogous, not a real person at all, just a story told to relay a concept or idea.</a:t>
            </a:r>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149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FBD26-AB2F-421B-91DD-8E4DBE5A3FD7}"/>
              </a:ext>
            </a:extLst>
          </p:cNvPr>
          <p:cNvSpPr>
            <a:spLocks noGrp="1"/>
          </p:cNvSpPr>
          <p:nvPr>
            <p:ph type="title"/>
          </p:nvPr>
        </p:nvSpPr>
        <p:spPr>
          <a:xfrm>
            <a:off x="810000" y="120770"/>
            <a:ext cx="10571998" cy="1296868"/>
          </a:xfrm>
        </p:spPr>
        <p:txBody>
          <a:bodyPr/>
          <a:lstStyle/>
          <a:p>
            <a: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 </a:t>
            </a:r>
            <a:b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br>
            <a:b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br>
            <a:b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br>
            <a:r>
              <a:rPr lang="en-US" sz="40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William Henry Green</a:t>
            </a:r>
            <a:br>
              <a:rPr lang="en-US" sz="4000" dirty="0"/>
            </a:br>
            <a:endParaRPr lang="en-US" dirty="0"/>
          </a:p>
        </p:txBody>
      </p:sp>
      <p:sp>
        <p:nvSpPr>
          <p:cNvPr id="3" name="Content Placeholder 2">
            <a:extLst>
              <a:ext uri="{FF2B5EF4-FFF2-40B4-BE49-F238E27FC236}">
                <a16:creationId xmlns:a16="http://schemas.microsoft.com/office/drawing/2014/main" id="{2E8B4A8D-4AD1-4EF6-BEC8-B94952C1D258}"/>
              </a:ext>
            </a:extLst>
          </p:cNvPr>
          <p:cNvSpPr>
            <a:spLocks noGrp="1"/>
          </p:cNvSpPr>
          <p:nvPr>
            <p:ph idx="1"/>
          </p:nvPr>
        </p:nvSpPr>
        <p:spPr/>
        <p:txBody>
          <a:bodyPr>
            <a:normAutofit/>
          </a:bodyPr>
          <a:lstStyle/>
          <a:p>
            <a:pPr marL="0" indent="0">
              <a:buNone/>
            </a:pPr>
            <a:r>
              <a:rPr lang="en-US" sz="3200" dirty="0">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M</a:t>
            </a:r>
            <a:r>
              <a:rPr lang="en-US" sz="3200" dirty="0">
                <a:ln>
                  <a:noFill/>
                </a:ln>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Arial" panose="020B0604020202020204" pitchFamily="34" charset="0"/>
              </a:rPr>
              <a:t>any of the genealogies in the Bible show “omission[s} of unimportant names” and Green claims that “abridgment is the general rule” regarding biblical genealogies.  </a:t>
            </a:r>
          </a:p>
        </p:txBody>
      </p:sp>
    </p:spTree>
    <p:extLst>
      <p:ext uri="{BB962C8B-B14F-4D97-AF65-F5344CB8AC3E}">
        <p14:creationId xmlns:p14="http://schemas.microsoft.com/office/powerpoint/2010/main" val="391934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8443-C0BE-433F-88E3-08F50F0572F7}"/>
              </a:ext>
            </a:extLst>
          </p:cNvPr>
          <p:cNvSpPr>
            <a:spLocks noGrp="1"/>
          </p:cNvSpPr>
          <p:nvPr>
            <p:ph type="title"/>
          </p:nvPr>
        </p:nvSpPr>
        <p:spPr/>
        <p:txBody>
          <a:bodyPr/>
          <a:lstStyle/>
          <a:p>
            <a:r>
              <a:rPr lang="en-US" dirty="0"/>
              <a:t>John Walton	</a:t>
            </a:r>
          </a:p>
        </p:txBody>
      </p:sp>
      <p:sp>
        <p:nvSpPr>
          <p:cNvPr id="3" name="Content Placeholder 2">
            <a:extLst>
              <a:ext uri="{FF2B5EF4-FFF2-40B4-BE49-F238E27FC236}">
                <a16:creationId xmlns:a16="http://schemas.microsoft.com/office/drawing/2014/main" id="{FC3FE5A4-B4E4-4290-9485-9BB3863F828A}"/>
              </a:ext>
            </a:extLst>
          </p:cNvPr>
          <p:cNvSpPr>
            <a:spLocks noGrp="1"/>
          </p:cNvSpPr>
          <p:nvPr>
            <p:ph idx="1"/>
          </p:nvPr>
        </p:nvSpPr>
        <p:spPr/>
        <p:txBody>
          <a:bodyPr>
            <a:normAutofit/>
          </a:bodyPr>
          <a:lstStyle/>
          <a:p>
            <a:pPr marL="0" indent="0">
              <a:buNone/>
            </a:pPr>
            <a:r>
              <a:rPr lang="en-US" sz="3200" dirty="0"/>
              <a:t>“There is no evidence that ancient genealogies included individuals who were not believed to have existed…By putting Adam in ancestor lists, the authors of Scripture are treating him as a historical person”</a:t>
            </a:r>
          </a:p>
        </p:txBody>
      </p:sp>
    </p:spTree>
    <p:extLst>
      <p:ext uri="{BB962C8B-B14F-4D97-AF65-F5344CB8AC3E}">
        <p14:creationId xmlns:p14="http://schemas.microsoft.com/office/powerpoint/2010/main" val="2388774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D3A2-7A63-4BB7-9D94-0297F123B2DC}"/>
              </a:ext>
            </a:extLst>
          </p:cNvPr>
          <p:cNvSpPr>
            <a:spLocks noGrp="1"/>
          </p:cNvSpPr>
          <p:nvPr>
            <p:ph type="title"/>
          </p:nvPr>
        </p:nvSpPr>
        <p:spPr/>
        <p:txBody>
          <a:bodyPr/>
          <a:lstStyle/>
          <a:p>
            <a:r>
              <a:rPr lang="en-US" dirty="0"/>
              <a:t>Matthew 19:4-6</a:t>
            </a:r>
          </a:p>
        </p:txBody>
      </p:sp>
      <p:sp>
        <p:nvSpPr>
          <p:cNvPr id="3" name="Content Placeholder 2">
            <a:extLst>
              <a:ext uri="{FF2B5EF4-FFF2-40B4-BE49-F238E27FC236}">
                <a16:creationId xmlns:a16="http://schemas.microsoft.com/office/drawing/2014/main" id="{F1850D0E-9BEC-44F6-9C99-B89969DBD67E}"/>
              </a:ext>
            </a:extLst>
          </p:cNvPr>
          <p:cNvSpPr>
            <a:spLocks noGrp="1"/>
          </p:cNvSpPr>
          <p:nvPr>
            <p:ph idx="1"/>
          </p:nvPr>
        </p:nvSpPr>
        <p:spPr/>
        <p:txBody>
          <a:bodyPr>
            <a:normAutofit/>
          </a:bodyPr>
          <a:lstStyle/>
          <a:p>
            <a:pPr marL="0" indent="0">
              <a:buNone/>
            </a:pPr>
            <a:r>
              <a:rPr lang="en-US" sz="2800" baseline="300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4 </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“Haven’t you read,”</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Times New Roman" panose="02020603050405020304" pitchFamily="18" charset="0"/>
              </a:rPr>
              <a:t> he replied, </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“that at the beginning the Creator made them male and female, </a:t>
            </a:r>
            <a:r>
              <a:rPr lang="en-US" sz="2800" baseline="300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5 </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and said, For this reason a man will leave his father and mother and be united to his wife, and the two will become one flesh.  </a:t>
            </a:r>
            <a:r>
              <a:rPr lang="en-US" sz="2800" baseline="300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6 </a:t>
            </a:r>
            <a:r>
              <a:rPr lang="en-US" sz="28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So they are no longer two, but one flesh. Therefore what God has joined together, let no one separate.”</a:t>
            </a:r>
            <a:endParaRPr lang="en-US" sz="2800" dirty="0">
              <a:solidFill>
                <a:schemeClr val="tx1">
                  <a:lumMod val="95000"/>
                </a:schemeClr>
              </a:solidFill>
            </a:endParaRPr>
          </a:p>
        </p:txBody>
      </p:sp>
    </p:spTree>
    <p:extLst>
      <p:ext uri="{BB962C8B-B14F-4D97-AF65-F5344CB8AC3E}">
        <p14:creationId xmlns:p14="http://schemas.microsoft.com/office/powerpoint/2010/main" val="381400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4A55-2DF4-49ED-9DED-966F0D72A814}"/>
              </a:ext>
            </a:extLst>
          </p:cNvPr>
          <p:cNvSpPr>
            <a:spLocks noGrp="1"/>
          </p:cNvSpPr>
          <p:nvPr>
            <p:ph type="title"/>
          </p:nvPr>
        </p:nvSpPr>
        <p:spPr/>
        <p:txBody>
          <a:bodyPr/>
          <a:lstStyle/>
          <a:p>
            <a:r>
              <a:rPr lang="en-US" dirty="0"/>
              <a:t>Acts 17:26</a:t>
            </a:r>
          </a:p>
        </p:txBody>
      </p:sp>
      <p:sp>
        <p:nvSpPr>
          <p:cNvPr id="3" name="Content Placeholder 2">
            <a:extLst>
              <a:ext uri="{FF2B5EF4-FFF2-40B4-BE49-F238E27FC236}">
                <a16:creationId xmlns:a16="http://schemas.microsoft.com/office/drawing/2014/main" id="{B81A2919-FE91-47C9-96B2-8E629276EA8D}"/>
              </a:ext>
            </a:extLst>
          </p:cNvPr>
          <p:cNvSpPr>
            <a:spLocks noGrp="1"/>
          </p:cNvSpPr>
          <p:nvPr>
            <p:ph idx="1"/>
          </p:nvPr>
        </p:nvSpPr>
        <p:spPr/>
        <p:txBody>
          <a:bodyPr>
            <a:normAutofit/>
          </a:bodyPr>
          <a:lstStyle/>
          <a:p>
            <a:pPr marL="0" indent="0">
              <a:buNone/>
            </a:pPr>
            <a:r>
              <a:rPr lang="en-US" sz="4400" dirty="0">
                <a:ln>
                  <a:noFill/>
                </a:ln>
                <a:solidFill>
                  <a:schemeClr val="tx1">
                    <a:lumMod val="95000"/>
                  </a:schemeClr>
                </a:solidFill>
                <a:effectLst>
                  <a:outerShdw blurRad="38100" dist="19050" dir="2700000" algn="tl">
                    <a:schemeClr val="dk1">
                      <a:alpha val="40000"/>
                    </a:schemeClr>
                  </a:outerShdw>
                </a:effectLst>
                <a:latin typeface="Cambria" panose="02040503050406030204" pitchFamily="18" charset="0"/>
                <a:ea typeface="Calibri" panose="020F0502020204030204" pitchFamily="34" charset="0"/>
                <a:cs typeface="Segoe UI" panose="020B0502040204020203" pitchFamily="34" charset="0"/>
              </a:rPr>
              <a:t>“From one man he made all the nations, that they should inhabit the whole earth; and he marked out their appointed times in history and the boundaries of their lands”</a:t>
            </a:r>
            <a:endParaRPr lang="en-US" sz="4400" dirty="0">
              <a:solidFill>
                <a:schemeClr val="tx1">
                  <a:lumMod val="95000"/>
                </a:schemeClr>
              </a:solidFill>
            </a:endParaRPr>
          </a:p>
        </p:txBody>
      </p:sp>
    </p:spTree>
    <p:extLst>
      <p:ext uri="{BB962C8B-B14F-4D97-AF65-F5344CB8AC3E}">
        <p14:creationId xmlns:p14="http://schemas.microsoft.com/office/powerpoint/2010/main" val="300164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8299</TotalTime>
  <Words>898</Words>
  <Application>Microsoft Office PowerPoint</Application>
  <PresentationFormat>Widescreen</PresentationFormat>
  <Paragraphs>50</Paragraphs>
  <Slides>16</Slides>
  <Notes>0</Notes>
  <HiddenSlides>0</HiddenSlides>
  <MMClips>0</MMClips>
  <ScaleCrop>false</ScaleCrop>
  <HeadingPairs>
    <vt:vector size="6" baseType="variant">
      <vt:variant>
        <vt:lpstr>Fonts Used</vt:lpstr>
      </vt:variant>
      <vt:variant>
        <vt:i4>8</vt:i4>
      </vt:variant>
      <vt:variant>
        <vt:lpstr>Theme</vt:lpstr>
      </vt:variant>
      <vt:variant>
        <vt:i4>10</vt:i4>
      </vt:variant>
      <vt:variant>
        <vt:lpstr>Slide Titles</vt:lpstr>
      </vt:variant>
      <vt:variant>
        <vt:i4>16</vt:i4>
      </vt:variant>
    </vt:vector>
  </HeadingPairs>
  <TitlesOfParts>
    <vt:vector size="34" baseType="lpstr">
      <vt:lpstr>Arial</vt:lpstr>
      <vt:lpstr>Bookman Old Style</vt:lpstr>
      <vt:lpstr>Calibri</vt:lpstr>
      <vt:lpstr>Cambria</vt:lpstr>
      <vt:lpstr>Century Gothic</vt:lpstr>
      <vt:lpstr>Gill Sans MT</vt:lpstr>
      <vt:lpstr>Times New Roman</vt:lpstr>
      <vt:lpstr>Wingdings 2</vt:lpstr>
      <vt:lpstr>8_WJB1</vt:lpstr>
      <vt:lpstr>1_WJB1</vt:lpstr>
      <vt:lpstr>Deluxe</vt:lpstr>
      <vt:lpstr>9_WJB1</vt:lpstr>
      <vt:lpstr>10_WJB1</vt:lpstr>
      <vt:lpstr>11_WJB1</vt:lpstr>
      <vt:lpstr>12_WJB1</vt:lpstr>
      <vt:lpstr>13_WJB1</vt:lpstr>
      <vt:lpstr>14_WJB1</vt:lpstr>
      <vt:lpstr>Quotable</vt:lpstr>
      <vt:lpstr>Literal Adam</vt:lpstr>
      <vt:lpstr>William Lane Craig</vt:lpstr>
      <vt:lpstr>Some Views</vt:lpstr>
      <vt:lpstr>Myth Defined</vt:lpstr>
      <vt:lpstr>Figurative Adam</vt:lpstr>
      <vt:lpstr>    William Henry Green </vt:lpstr>
      <vt:lpstr>John Walton </vt:lpstr>
      <vt:lpstr>Matthew 19:4-6</vt:lpstr>
      <vt:lpstr>Acts 17:26</vt:lpstr>
      <vt:lpstr>Romans 5</vt:lpstr>
      <vt:lpstr>Romans 5 (cont.)</vt:lpstr>
      <vt:lpstr>Hebrews 11:4</vt:lpstr>
      <vt:lpstr>Implications</vt:lpstr>
      <vt:lpstr>Take Aways</vt:lpstr>
      <vt:lpstr>Implications Summarized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456</cp:revision>
  <cp:lastPrinted>2021-12-05T13:19:47Z</cp:lastPrinted>
  <dcterms:created xsi:type="dcterms:W3CDTF">2021-01-08T23:52:50Z</dcterms:created>
  <dcterms:modified xsi:type="dcterms:W3CDTF">2021-12-07T00:40:20Z</dcterms:modified>
</cp:coreProperties>
</file>