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5" r:id="rId2"/>
    <p:sldMasterId id="2147483845" r:id="rId3"/>
    <p:sldMasterId id="2147483872" r:id="rId4"/>
    <p:sldMasterId id="2147483875" r:id="rId5"/>
    <p:sldMasterId id="2147483880" r:id="rId6"/>
    <p:sldMasterId id="2147483885" r:id="rId7"/>
    <p:sldMasterId id="2147483888" r:id="rId8"/>
    <p:sldMasterId id="2147483891" r:id="rId9"/>
  </p:sldMasterIdLst>
  <p:notesMasterIdLst>
    <p:notesMasterId r:id="rId48"/>
  </p:notesMasterIdLst>
  <p:handoutMasterIdLst>
    <p:handoutMasterId r:id="rId49"/>
  </p:handoutMasterIdLst>
  <p:sldIdLst>
    <p:sldId id="4721" r:id="rId10"/>
    <p:sldId id="4733" r:id="rId11"/>
    <p:sldId id="4704" r:id="rId12"/>
    <p:sldId id="4732" r:id="rId13"/>
    <p:sldId id="4710" r:id="rId14"/>
    <p:sldId id="4708" r:id="rId15"/>
    <p:sldId id="4709" r:id="rId16"/>
    <p:sldId id="4713" r:id="rId17"/>
    <p:sldId id="4707" r:id="rId18"/>
    <p:sldId id="4725" r:id="rId19"/>
    <p:sldId id="4712" r:id="rId20"/>
    <p:sldId id="4714" r:id="rId21"/>
    <p:sldId id="4726" r:id="rId22"/>
    <p:sldId id="4739" r:id="rId23"/>
    <p:sldId id="4724" r:id="rId24"/>
    <p:sldId id="4715" r:id="rId25"/>
    <p:sldId id="4727" r:id="rId26"/>
    <p:sldId id="4716" r:id="rId27"/>
    <p:sldId id="4734" r:id="rId28"/>
    <p:sldId id="4703" r:id="rId29"/>
    <p:sldId id="4711" r:id="rId30"/>
    <p:sldId id="4728" r:id="rId31"/>
    <p:sldId id="4735" r:id="rId32"/>
    <p:sldId id="4736" r:id="rId33"/>
    <p:sldId id="4741" r:id="rId34"/>
    <p:sldId id="4743" r:id="rId35"/>
    <p:sldId id="4744" r:id="rId36"/>
    <p:sldId id="4747" r:id="rId37"/>
    <p:sldId id="4745" r:id="rId38"/>
    <p:sldId id="4748" r:id="rId39"/>
    <p:sldId id="4746" r:id="rId40"/>
    <p:sldId id="4870" r:id="rId41"/>
    <p:sldId id="4752" r:id="rId42"/>
    <p:sldId id="4731" r:id="rId43"/>
    <p:sldId id="4738" r:id="rId44"/>
    <p:sldId id="4753" r:id="rId45"/>
    <p:sldId id="4751" r:id="rId46"/>
    <p:sldId id="4749" r:id="rId47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4721"/>
            <p14:sldId id="4733"/>
            <p14:sldId id="4704"/>
            <p14:sldId id="4732"/>
            <p14:sldId id="4710"/>
            <p14:sldId id="4708"/>
            <p14:sldId id="4709"/>
            <p14:sldId id="4713"/>
            <p14:sldId id="4707"/>
            <p14:sldId id="4725"/>
            <p14:sldId id="4712"/>
            <p14:sldId id="4714"/>
            <p14:sldId id="4726"/>
            <p14:sldId id="4739"/>
            <p14:sldId id="4724"/>
            <p14:sldId id="4715"/>
            <p14:sldId id="4727"/>
            <p14:sldId id="4716"/>
            <p14:sldId id="4734"/>
            <p14:sldId id="4703"/>
            <p14:sldId id="4711"/>
            <p14:sldId id="4728"/>
            <p14:sldId id="4735"/>
            <p14:sldId id="4736"/>
            <p14:sldId id="4741"/>
            <p14:sldId id="4743"/>
            <p14:sldId id="4744"/>
            <p14:sldId id="4747"/>
            <p14:sldId id="4745"/>
            <p14:sldId id="4748"/>
            <p14:sldId id="4746"/>
            <p14:sldId id="4870"/>
            <p14:sldId id="4752"/>
            <p14:sldId id="4731"/>
            <p14:sldId id="4738"/>
            <p14:sldId id="4753"/>
            <p14:sldId id="4751"/>
            <p14:sldId id="47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FDFF"/>
    <a:srgbClr val="FF7E79"/>
    <a:srgbClr val="FF2600"/>
    <a:srgbClr val="BB62C7"/>
    <a:srgbClr val="0DB079"/>
    <a:srgbClr val="11B098"/>
    <a:srgbClr val="3E4957"/>
    <a:srgbClr val="F545BC"/>
    <a:srgbClr val="1F0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F94A8-3941-4740-A1D8-72AF7A04C441}" v="3" dt="2021-09-19T13:18:1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16" autoAdjust="0"/>
    <p:restoredTop sz="95211" autoAdjust="0"/>
  </p:normalViewPr>
  <p:slideViewPr>
    <p:cSldViewPr>
      <p:cViewPr varScale="1">
        <p:scale>
          <a:sx n="82" d="100"/>
          <a:sy n="82" d="100"/>
        </p:scale>
        <p:origin x="1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ED7F94A8-3941-4740-A1D8-72AF7A04C441}"/>
    <pc:docChg chg="addSld delSld modSld sldOrd delMainMaster modSection">
      <pc:chgData name="Joshua Miles" userId="c3de303dcba1b2ee" providerId="LiveId" clId="{ED7F94A8-3941-4740-A1D8-72AF7A04C441}" dt="2021-09-19T13:18:55.040" v="7" actId="47"/>
      <pc:docMkLst>
        <pc:docMk/>
      </pc:docMkLst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15573498" sldId="256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2963103515" sldId="25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6439065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599083862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990138412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97689025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61547029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3860119884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808387" sldId="26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80463220" sldId="260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0931135" sldId="26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72425495" sldId="26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70826170" sldId="26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02335850" sldId="49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794535898" sldId="49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01284" sldId="49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44367635" sldId="50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739487976" sldId="50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916106380" sldId="50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927404509" sldId="3743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4198925876" sldId="3744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1974361179" sldId="3745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2944028895" sldId="3746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913067968" sldId="3747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694821583" sldId="3748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647461408" sldId="3749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70186221" sldId="375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587232566" sldId="3753"/>
        </pc:sldMkLst>
      </pc:sldChg>
      <pc:sldChg chg="ord">
        <pc:chgData name="Joshua Miles" userId="c3de303dcba1b2ee" providerId="LiveId" clId="{ED7F94A8-3941-4740-A1D8-72AF7A04C441}" dt="2021-09-19T13:18:43.803" v="6"/>
        <pc:sldMkLst>
          <pc:docMk/>
          <pc:sldMk cId="4185810558" sldId="460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58034692" sldId="460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52172062" sldId="460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190052373" sldId="460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69820627" sldId="461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53764445" sldId="461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509377414" sldId="4612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905280543" sldId="461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343426" sldId="461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101747748" sldId="461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34883883" sldId="461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487439355" sldId="461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125779274" sldId="461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412467143" sldId="4619"/>
        </pc:sldMkLst>
      </pc:sldChg>
      <pc:sldChg chg="del ord">
        <pc:chgData name="Joshua Miles" userId="c3de303dcba1b2ee" providerId="LiveId" clId="{ED7F94A8-3941-4740-A1D8-72AF7A04C441}" dt="2021-09-19T13:18:55.040" v="7" actId="47"/>
        <pc:sldMkLst>
          <pc:docMk/>
          <pc:sldMk cId="3572139966" sldId="4620"/>
        </pc:sldMkLst>
      </pc:sldChg>
      <pc:sldChg chg="del">
        <pc:chgData name="Joshua Miles" userId="c3de303dcba1b2ee" providerId="LiveId" clId="{ED7F94A8-3941-4740-A1D8-72AF7A04C441}" dt="2021-09-19T13:18:55.040" v="7" actId="47"/>
        <pc:sldMkLst>
          <pc:docMk/>
          <pc:sldMk cId="1676307084" sldId="4621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3635688576" sldId="4622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867417585" sldId="4623"/>
        </pc:sldMkLst>
      </pc:sld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99983493" sldId="2147483886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99983493" sldId="2147483886"/>
            <pc:sldLayoutMk cId="1232913789" sldId="2147483887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2090239391" sldId="2147483888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2090239391" sldId="2147483888"/>
            <pc:sldLayoutMk cId="2364911053" sldId="2147483889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1844463003" sldId="2147483890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1844463003" sldId="2147483890"/>
            <pc:sldLayoutMk cId="1524878381" sldId="21474838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DF2DA-2D59-450B-AB29-73A2DBBC071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DF2DA-2D59-450B-AB29-73A2DBBC071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9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DF2DA-2D59-450B-AB29-73A2DBBC071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0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15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B5B48-0103-EC48-8D44-B7D6FE24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92" y="228600"/>
            <a:ext cx="6580617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6680D-0D88-FB4D-A9E7-96FD76BA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969DF-30CA-AD43-9552-C0CB4C42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04800"/>
            <a:ext cx="5410200" cy="64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042A9-C498-234B-9251-76624BA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 descr="Ohio woman with unique face tattoos arrested for third time since November  | wkyc.com">
            <a:extLst>
              <a:ext uri="{FF2B5EF4-FFF2-40B4-BE49-F238E27FC236}">
                <a16:creationId xmlns:a16="http://schemas.microsoft.com/office/drawing/2014/main" id="{6D998862-DEAD-2E4E-87C0-847146E8A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r="29375"/>
          <a:stretch/>
        </p:blipFill>
        <p:spPr bwMode="auto">
          <a:xfrm>
            <a:off x="3581400" y="3175"/>
            <a:ext cx="5029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14314-B14B-3845-AC21-EEF9A718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66" name="Picture 2" descr="Big Batch of Randoms to Enjoy - Gallery">
            <a:extLst>
              <a:ext uri="{FF2B5EF4-FFF2-40B4-BE49-F238E27FC236}">
                <a16:creationId xmlns:a16="http://schemas.microsoft.com/office/drawing/2014/main" id="{82376FE6-6673-7E49-A105-BBC22D92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8599"/>
            <a:ext cx="4191000" cy="62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042A9-C498-234B-9251-76624BA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California man who had clown make-up tattooed on his face | Daily Mail  Online">
            <a:extLst>
              <a:ext uri="{FF2B5EF4-FFF2-40B4-BE49-F238E27FC236}">
                <a16:creationId xmlns:a16="http://schemas.microsoft.com/office/drawing/2014/main" id="{34704576-6292-0846-A3ED-F07FD0F5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0"/>
            <a:ext cx="548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69195-8C8E-B848-A3E8-C79A590D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tattooed seniors - Tattoo Ideas, Artists and Models">
            <a:extLst>
              <a:ext uri="{FF2B5EF4-FFF2-40B4-BE49-F238E27FC236}">
                <a16:creationId xmlns:a16="http://schemas.microsoft.com/office/drawing/2014/main" id="{F8484547-8300-B24B-A4CB-9A648734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3"/>
          <a:stretch/>
        </p:blipFill>
        <p:spPr bwMode="auto">
          <a:xfrm>
            <a:off x="3314700" y="152140"/>
            <a:ext cx="5562600" cy="63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7B743-3EF3-4A4C-8A68-3559EF95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 descr="Tormented by your Facial Tattoos for life....... — SteemKR">
            <a:extLst>
              <a:ext uri="{FF2B5EF4-FFF2-40B4-BE49-F238E27FC236}">
                <a16:creationId xmlns:a16="http://schemas.microsoft.com/office/drawing/2014/main" id="{7EEDF87F-D0EB-5A4D-80B1-ED8AB11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96" y="152399"/>
            <a:ext cx="5526209" cy="62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332AC-6798-6C4E-BB3C-0BD70186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2" name="Picture 4" descr="Jesus Christianity Tattoo On Back">
            <a:extLst>
              <a:ext uri="{FF2B5EF4-FFF2-40B4-BE49-F238E27FC236}">
                <a16:creationId xmlns:a16="http://schemas.microsoft.com/office/drawing/2014/main" id="{6DC021FB-85EC-9D40-9EA4-EBD7906E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08133"/>
            <a:ext cx="406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332AC-6798-6C4E-BB3C-0BD70186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0" name="Picture 2" descr="Religious tattoos | Best Tattoo Ideas Gallery">
            <a:extLst>
              <a:ext uri="{FF2B5EF4-FFF2-40B4-BE49-F238E27FC236}">
                <a16:creationId xmlns:a16="http://schemas.microsoft.com/office/drawing/2014/main" id="{6B8E239E-0C20-F34B-967C-0BB02FCA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181600" cy="6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23773-C9AC-A246-937A-FC83965F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314" name="Picture 2" descr="Pin on Tattoos">
            <a:extLst>
              <a:ext uri="{FF2B5EF4-FFF2-40B4-BE49-F238E27FC236}">
                <a16:creationId xmlns:a16="http://schemas.microsoft.com/office/drawing/2014/main" id="{0DE7882E-8BFD-1746-88EA-6E97C32F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6" y="248444"/>
            <a:ext cx="5283199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160+ Meaningful Religious Tattoos Designs with Pics (2022) - TattoosBoyGirl">
            <a:extLst>
              <a:ext uri="{FF2B5EF4-FFF2-40B4-BE49-F238E27FC236}">
                <a16:creationId xmlns:a16="http://schemas.microsoft.com/office/drawing/2014/main" id="{91F890B7-2DFA-1045-9D1D-95881C3C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538"/>
            <a:ext cx="3525975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AA48D-3216-B04C-A1E0-93188E7E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Religious Tattoo High Resolution Stock Photography and Images - Alamy">
            <a:extLst>
              <a:ext uri="{FF2B5EF4-FFF2-40B4-BE49-F238E27FC236}">
                <a16:creationId xmlns:a16="http://schemas.microsoft.com/office/drawing/2014/main" id="{806D8E6B-FCB9-4043-8D4B-A2C9946C1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3846909" y="250824"/>
            <a:ext cx="4498182" cy="6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nêtre Point de départ svelte bracelets to cover tattoos objectif Pointe  de flèche conversation">
            <a:extLst>
              <a:ext uri="{FF2B5EF4-FFF2-40B4-BE49-F238E27FC236}">
                <a16:creationId xmlns:a16="http://schemas.microsoft.com/office/drawing/2014/main" id="{AE0A056D-9213-A947-B3A7-195B3B665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9524"/>
            <a:ext cx="4495800" cy="59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men Fashion Blog: Shoulder Tattoos For Men">
            <a:extLst>
              <a:ext uri="{FF2B5EF4-FFF2-40B4-BE49-F238E27FC236}">
                <a16:creationId xmlns:a16="http://schemas.microsoft.com/office/drawing/2014/main" id="{C1ACC99D-4AB3-3C4B-ABAC-E334353F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41400"/>
            <a:ext cx="50800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4088E-5B71-1B46-8C83-0F8F9539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81FFE4B-0A05-FC46-9195-582EF155F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743A5-306F-AC4D-AC05-73D42EF6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0351"/>
            <a:ext cx="4724400" cy="6321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6EAE5-BC44-984C-911B-D3EC92F24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3" t="63984" r="12266" b="1016"/>
          <a:stretch/>
        </p:blipFill>
        <p:spPr>
          <a:xfrm>
            <a:off x="5791200" y="1081087"/>
            <a:ext cx="5175137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48678-5333-724E-A854-3C04AC05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 descr="Face Tattoos: The Ultimate Declaration of Love - YouTube">
            <a:extLst>
              <a:ext uri="{FF2B5EF4-FFF2-40B4-BE49-F238E27FC236}">
                <a16:creationId xmlns:a16="http://schemas.microsoft.com/office/drawing/2014/main" id="{CDAA7835-CA03-FD42-A914-84E7A069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8B3C1-87BA-CE43-9610-9880E52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6 Deeply Meaningful Christian Tattoos - Beliefnet">
            <a:extLst>
              <a:ext uri="{FF2B5EF4-FFF2-40B4-BE49-F238E27FC236}">
                <a16:creationId xmlns:a16="http://schemas.microsoft.com/office/drawing/2014/main" id="{CD208600-3B8A-DE41-B3B1-750EFEA8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76250"/>
            <a:ext cx="7874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8B3C1-87BA-CE43-9610-9880E52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41 Extremely Cool Tattooed Seniors | Bored Panda">
            <a:extLst>
              <a:ext uri="{FF2B5EF4-FFF2-40B4-BE49-F238E27FC236}">
                <a16:creationId xmlns:a16="http://schemas.microsoft.com/office/drawing/2014/main" id="{DEDB9233-35C0-0C4F-9ECD-F4B85106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/>
          <a:stretch/>
        </p:blipFill>
        <p:spPr bwMode="auto">
          <a:xfrm>
            <a:off x="2167927" y="533400"/>
            <a:ext cx="78561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D0672-EC55-8D47-980B-1E57570F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11 Badass Tattooed Seniors Who Prove You Shouldn't Worry About Your Tattoos  When You're Old | DeMilked">
            <a:extLst>
              <a:ext uri="{FF2B5EF4-FFF2-40B4-BE49-F238E27FC236}">
                <a16:creationId xmlns:a16="http://schemas.microsoft.com/office/drawing/2014/main" id="{B55BAAFB-8C5E-1E4C-B155-21962C48F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r="10748"/>
          <a:stretch/>
        </p:blipFill>
        <p:spPr bwMode="auto">
          <a:xfrm>
            <a:off x="2895600" y="217214"/>
            <a:ext cx="6400800" cy="60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D0672-EC55-8D47-980B-1E57570F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54DC0-27B1-E848-968A-B4B89FAC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19:28</a:t>
            </a:r>
            <a:br>
              <a:rPr lang="en-US" dirty="0"/>
            </a:br>
            <a:r>
              <a:rPr lang="en-US" dirty="0"/>
              <a:t>You are not to make gashes on your bodies for the dead or put tattoo marks on yourselves; I am the Lord.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FAF28-3E13-BD42-9932-D472953A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rgbClr val="FFC000"/>
                </a:solidFill>
              </a:rPr>
              <a:t>26</a:t>
            </a:r>
            <a:r>
              <a:rPr lang="en-US" dirty="0"/>
              <a:t> You are not to eat anything with blood in it. You are not to practice divination or witchcraft. 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27</a:t>
            </a:r>
            <a:r>
              <a:rPr lang="en-US" dirty="0"/>
              <a:t> You are not to cut off the hair at the sides of your head or mar the edge of your beard. 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28</a:t>
            </a:r>
            <a:r>
              <a:rPr lang="en-US" dirty="0"/>
              <a:t> You are not to make gashes on your bodies for the dead or put tattoo marks on yourselves; I am the Lord.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29</a:t>
            </a:r>
            <a:r>
              <a:rPr lang="en-US" dirty="0"/>
              <a:t> Do not debase your daughter by making her a prostitute, or the land will be prostituted and filled with depravity. 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30</a:t>
            </a:r>
            <a:r>
              <a:rPr lang="en-US" dirty="0"/>
              <a:t> Keep my Sabbaths and revere my sanctuary;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772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C65B3D-1FCC-6043-96A5-02532789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HISTORICAL CONTEXT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• Advertise sexual services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• Promote idols</a:t>
            </a:r>
          </a:p>
          <a:p>
            <a:r>
              <a:rPr lang="en-US" dirty="0"/>
              <a:t>• Appeal to certain deities</a:t>
            </a:r>
          </a:p>
        </p:txBody>
      </p:sp>
    </p:spTree>
    <p:extLst>
      <p:ext uri="{BB962C8B-B14F-4D97-AF65-F5344CB8AC3E}">
        <p14:creationId xmlns:p14="http://schemas.microsoft.com/office/powerpoint/2010/main" val="39401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FAF28-3E13-BD42-9932-D472953A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chemeClr val="bg1">
                    <a:lumMod val="95000"/>
                  </a:schemeClr>
                </a:solidFill>
              </a:rPr>
              <a:t>LEVITICUS 19</a:t>
            </a:r>
          </a:p>
          <a:p>
            <a:r>
              <a:rPr lang="en-US" sz="3500" baseline="30000" dirty="0">
                <a:solidFill>
                  <a:srgbClr val="FFC000"/>
                </a:solidFill>
              </a:rPr>
              <a:t>26</a:t>
            </a:r>
            <a:r>
              <a:rPr lang="en-US" sz="3500" dirty="0"/>
              <a:t> You are not to eat anything with blood in it. You are not to practice divination or witchcraft. </a:t>
            </a:r>
          </a:p>
          <a:p>
            <a:r>
              <a:rPr lang="en-US" sz="3500" baseline="30000" dirty="0">
                <a:solidFill>
                  <a:srgbClr val="FFC000"/>
                </a:solidFill>
              </a:rPr>
              <a:t>27</a:t>
            </a:r>
            <a:r>
              <a:rPr lang="en-US" sz="3500" dirty="0">
                <a:solidFill>
                  <a:srgbClr val="FFC000"/>
                </a:solidFill>
              </a:rPr>
              <a:t> You are not to cut off the hair at the sides of your head or mar the edge of your beard. </a:t>
            </a:r>
          </a:p>
          <a:p>
            <a:r>
              <a:rPr lang="en-US" sz="3500" baseline="30000" dirty="0">
                <a:solidFill>
                  <a:srgbClr val="FFC000"/>
                </a:solidFill>
              </a:rPr>
              <a:t>28</a:t>
            </a:r>
            <a:r>
              <a:rPr lang="en-US" sz="3500" dirty="0">
                <a:solidFill>
                  <a:srgbClr val="FFC000"/>
                </a:solidFill>
              </a:rPr>
              <a:t> You are not to make gashes on your bodies for the dead or put tattoo marks on yourselves; I am the Lord.</a:t>
            </a:r>
          </a:p>
          <a:p>
            <a:r>
              <a:rPr lang="en-US" sz="3500" baseline="30000" dirty="0">
                <a:solidFill>
                  <a:srgbClr val="FFC000"/>
                </a:solidFill>
              </a:rPr>
              <a:t>29</a:t>
            </a:r>
            <a:r>
              <a:rPr lang="en-US" sz="3500" dirty="0"/>
              <a:t> Do not debase your daughter by making her a prostitute, or the land will be prostituted and filled with depravity. </a:t>
            </a:r>
          </a:p>
          <a:p>
            <a:r>
              <a:rPr lang="en-US" sz="3500" baseline="30000" dirty="0">
                <a:solidFill>
                  <a:srgbClr val="FFC000"/>
                </a:solidFill>
              </a:rPr>
              <a:t>30</a:t>
            </a:r>
            <a:r>
              <a:rPr lang="en-US" sz="3500" dirty="0"/>
              <a:t> Keep my Sabbaths and revere my sanctuary;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22874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7B743-3EF3-4A4C-8A68-3559EF95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The rise of jobstoppers: should face tattoos be banned? | Tattoos | The  Guardian">
            <a:extLst>
              <a:ext uri="{FF2B5EF4-FFF2-40B4-BE49-F238E27FC236}">
                <a16:creationId xmlns:a16="http://schemas.microsoft.com/office/drawing/2014/main" id="{AA1B5643-00A9-5344-85C1-E45AFBCDE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/>
          <a:stretch/>
        </p:blipFill>
        <p:spPr bwMode="auto">
          <a:xfrm>
            <a:off x="4038600" y="152399"/>
            <a:ext cx="4114800" cy="64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7B743-3EF3-4A4C-8A68-3559EF95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 descr="Tormented by your Facial Tattoos for life....... — SteemKR">
            <a:extLst>
              <a:ext uri="{FF2B5EF4-FFF2-40B4-BE49-F238E27FC236}">
                <a16:creationId xmlns:a16="http://schemas.microsoft.com/office/drawing/2014/main" id="{7EEDF87F-D0EB-5A4D-80B1-ED8AB11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91" y="358774"/>
            <a:ext cx="5526209" cy="62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g Batch of Randoms to Enjoy - Gallery">
            <a:extLst>
              <a:ext uri="{FF2B5EF4-FFF2-40B4-BE49-F238E27FC236}">
                <a16:creationId xmlns:a16="http://schemas.microsoft.com/office/drawing/2014/main" id="{AE456FA7-2143-EF49-ADD9-D106D90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5425"/>
            <a:ext cx="4191000" cy="62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53691-4659-F844-ABBD-3EF2F55D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Tattoos at work: Are they still an issue? - BBC News">
            <a:extLst>
              <a:ext uri="{FF2B5EF4-FFF2-40B4-BE49-F238E27FC236}">
                <a16:creationId xmlns:a16="http://schemas.microsoft.com/office/drawing/2014/main" id="{BB85BB91-6261-F242-A8D7-61D06738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1013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uld You Get a &amp;#39;Pandemic Tattoo&amp;#39;? - The New York Times">
            <a:extLst>
              <a:ext uri="{FF2B5EF4-FFF2-40B4-BE49-F238E27FC236}">
                <a16:creationId xmlns:a16="http://schemas.microsoft.com/office/drawing/2014/main" id="{8EB612E0-134E-464D-8D5B-B338B753E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69903"/>
          <a:stretch/>
        </p:blipFill>
        <p:spPr bwMode="auto">
          <a:xfrm>
            <a:off x="8477250" y="438150"/>
            <a:ext cx="33655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tie Tompkins, left, Rachael Sunshine and Courtney Henley, right, chose to permanently commemorate the Covid 19 pandemic by inking a remembrance of the event on their bodies.">
            <a:extLst>
              <a:ext uri="{FF2B5EF4-FFF2-40B4-BE49-F238E27FC236}">
                <a16:creationId xmlns:a16="http://schemas.microsoft.com/office/drawing/2014/main" id="{D2D10594-D8EA-C443-B02D-6456F6040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0"/>
          <a:stretch/>
        </p:blipFill>
        <p:spPr bwMode="auto">
          <a:xfrm>
            <a:off x="5715000" y="457200"/>
            <a:ext cx="2362200" cy="43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54DC0-27B1-E848-968A-B4B89FAC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19:28</a:t>
            </a:r>
            <a:br>
              <a:rPr lang="en-US" dirty="0"/>
            </a:br>
            <a:r>
              <a:rPr lang="en-US" dirty="0"/>
              <a:t>You are not to . . . put tattoo marks on yourselves.</a:t>
            </a:r>
          </a:p>
          <a:p>
            <a:endParaRPr lang="en-US" dirty="0"/>
          </a:p>
          <a:p>
            <a:r>
              <a:rPr lang="en-US" dirty="0"/>
              <a:t>Possible Reasons Include: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To avoid association with pagan rituals and practices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To set the ancient Hebrews apart from their neighbors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To remind them that they (and their bodies) belonged to YHWH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12318-93BE-6845-B6E0-432A4088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IS IT WISE?</a:t>
            </a:r>
          </a:p>
        </p:txBody>
      </p:sp>
    </p:spTree>
    <p:extLst>
      <p:ext uri="{BB962C8B-B14F-4D97-AF65-F5344CB8AC3E}">
        <p14:creationId xmlns:p14="http://schemas.microsoft.com/office/powerpoint/2010/main" val="488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8B3C1-87BA-CE43-9610-9880E52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Big Batch of Randoms to Enjoy - Gallery">
            <a:extLst>
              <a:ext uri="{FF2B5EF4-FFF2-40B4-BE49-F238E27FC236}">
                <a16:creationId xmlns:a16="http://schemas.microsoft.com/office/drawing/2014/main" id="{31C3ABA2-1A23-354B-9B30-6909072D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025"/>
            <a:ext cx="2095500" cy="31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ormented by your Facial Tattoos for life....... — SteemKR">
            <a:extLst>
              <a:ext uri="{FF2B5EF4-FFF2-40B4-BE49-F238E27FC236}">
                <a16:creationId xmlns:a16="http://schemas.microsoft.com/office/drawing/2014/main" id="{250143C2-CECB-C240-B9A4-8DF92C4C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0024"/>
            <a:ext cx="2804971" cy="31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lifornia man who had clown make-up tattooed on his face | Daily Mail  Online">
            <a:extLst>
              <a:ext uri="{FF2B5EF4-FFF2-40B4-BE49-F238E27FC236}">
                <a16:creationId xmlns:a16="http://schemas.microsoft.com/office/drawing/2014/main" id="{2A929AE3-9749-C844-83C6-5EAAB2A1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65736"/>
            <a:ext cx="2632714" cy="32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ace Tattoos: The Ultimate Declaration of Love - YouTube">
            <a:extLst>
              <a:ext uri="{FF2B5EF4-FFF2-40B4-BE49-F238E27FC236}">
                <a16:creationId xmlns:a16="http://schemas.microsoft.com/office/drawing/2014/main" id="{989E9E3D-F7AC-0745-8595-50B9B74E5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0"/>
          <a:stretch/>
        </p:blipFill>
        <p:spPr bwMode="auto">
          <a:xfrm>
            <a:off x="3376973" y="3713331"/>
            <a:ext cx="2343150" cy="2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hio woman with unique face tattoos arrested for third time since November  | wkyc.com">
            <a:extLst>
              <a:ext uri="{FF2B5EF4-FFF2-40B4-BE49-F238E27FC236}">
                <a16:creationId xmlns:a16="http://schemas.microsoft.com/office/drawing/2014/main" id="{72BF6460-7CB9-B047-95B2-99CEB1557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r="29375"/>
          <a:stretch/>
        </p:blipFill>
        <p:spPr bwMode="auto">
          <a:xfrm>
            <a:off x="8587569" y="208274"/>
            <a:ext cx="2415601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0 Totally Hardcore Face Tattoos • Tattoodo">
            <a:extLst>
              <a:ext uri="{FF2B5EF4-FFF2-40B4-BE49-F238E27FC236}">
                <a16:creationId xmlns:a16="http://schemas.microsoft.com/office/drawing/2014/main" id="{F7130C4A-E9BE-B746-9B2C-7B757291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1" y="3698080"/>
            <a:ext cx="2864646" cy="28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0633-BC20-874A-B35B-F79A8D20B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4792" y="3727619"/>
            <a:ext cx="2415417" cy="2864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C4C04-6A08-F944-B97E-F975CD730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5875" y="3674268"/>
            <a:ext cx="2132612" cy="2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12318-93BE-6845-B6E0-432A4088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IS IT WISE?</a:t>
            </a:r>
          </a:p>
        </p:txBody>
      </p:sp>
    </p:spTree>
    <p:extLst>
      <p:ext uri="{BB962C8B-B14F-4D97-AF65-F5344CB8AC3E}">
        <p14:creationId xmlns:p14="http://schemas.microsoft.com/office/powerpoint/2010/main" val="35279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12318-93BE-6845-B6E0-432A4088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PERSONAL CONSCIENCE</a:t>
            </a:r>
          </a:p>
        </p:txBody>
      </p:sp>
    </p:spTree>
    <p:extLst>
      <p:ext uri="{BB962C8B-B14F-4D97-AF65-F5344CB8AC3E}">
        <p14:creationId xmlns:p14="http://schemas.microsoft.com/office/powerpoint/2010/main" val="793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0DF2C-876F-2D4B-9211-CB622B34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Romans 14:22-23</a:t>
            </a:r>
            <a:br>
              <a:rPr lang="en-US" dirty="0"/>
            </a:br>
            <a:r>
              <a:rPr lang="en-US" dirty="0"/>
              <a:t>Blessed is the one who does not condemn himself by what he approves. But whoever has doubts is condemned if they eat, because their eating is not from faith; and everything that does not come from faith is 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D0672-EC55-8D47-980B-1E57570F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11 Badass Tattooed Seniors Who Prove You Shouldn't Worry About Your Tattoos  When You're Old | DeMilked">
            <a:extLst>
              <a:ext uri="{FF2B5EF4-FFF2-40B4-BE49-F238E27FC236}">
                <a16:creationId xmlns:a16="http://schemas.microsoft.com/office/drawing/2014/main" id="{B55BAAFB-8C5E-1E4C-B155-21962C48F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r="10748"/>
          <a:stretch/>
        </p:blipFill>
        <p:spPr bwMode="auto">
          <a:xfrm>
            <a:off x="2895600" y="217214"/>
            <a:ext cx="6400800" cy="60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Best Tattoo Designs and Symbols for Men &amp;amp; Women 2022">
            <a:extLst>
              <a:ext uri="{FF2B5EF4-FFF2-40B4-BE49-F238E27FC236}">
                <a16:creationId xmlns:a16="http://schemas.microsoft.com/office/drawing/2014/main" id="{C9A5A97A-1912-1E42-A345-9969B418B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5" y="498231"/>
            <a:ext cx="4572000" cy="58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ost Popular Tattoos From Around the Country | Glamour">
            <a:extLst>
              <a:ext uri="{FF2B5EF4-FFF2-40B4-BE49-F238E27FC236}">
                <a16:creationId xmlns:a16="http://schemas.microsoft.com/office/drawing/2014/main" id="{D9AB549E-0973-6243-98C0-0E200804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8231"/>
            <a:ext cx="4737100" cy="59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77EB8-FC0B-9142-945C-ABE3FE71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You May Have Judgements About Face Tattoos, But This Will Totally Change  Your Mind | HuffPost UK Life">
            <a:extLst>
              <a:ext uri="{FF2B5EF4-FFF2-40B4-BE49-F238E27FC236}">
                <a16:creationId xmlns:a16="http://schemas.microsoft.com/office/drawing/2014/main" id="{169EA0CB-10C7-F64C-969F-D05E6646A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7477" r="14" b="2523"/>
          <a:stretch/>
        </p:blipFill>
        <p:spPr bwMode="auto">
          <a:xfrm>
            <a:off x="3332957" y="342900"/>
            <a:ext cx="55260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EC67D-DA21-FF46-A695-D3E0DD8F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Chris Dalzell tattoos: The man whose face divides opinion - BBC News">
            <a:extLst>
              <a:ext uri="{FF2B5EF4-FFF2-40B4-BE49-F238E27FC236}">
                <a16:creationId xmlns:a16="http://schemas.microsoft.com/office/drawing/2014/main" id="{BA46FAE9-2E55-3D48-884E-F68BB6FB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" y="593725"/>
            <a:ext cx="10290404" cy="5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8F1A1-55CD-E74B-9465-92FDAB15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10 Most Regrettable Face Tattoos - Tattoo.com">
            <a:extLst>
              <a:ext uri="{FF2B5EF4-FFF2-40B4-BE49-F238E27FC236}">
                <a16:creationId xmlns:a16="http://schemas.microsoft.com/office/drawing/2014/main" id="{BB97B324-3573-A348-A6C0-15335A07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66" y="381000"/>
            <a:ext cx="97412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FAFC7-9914-4A41-B3C4-31E52DD0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4" name="Picture 4" descr="20 Totally Hardcore Face Tattoos • Tattoodo">
            <a:extLst>
              <a:ext uri="{FF2B5EF4-FFF2-40B4-BE49-F238E27FC236}">
                <a16:creationId xmlns:a16="http://schemas.microsoft.com/office/drawing/2014/main" id="{DB0F3B34-C64A-6F44-8061-28997253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6492876" cy="64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9E1F5-B420-F348-9D09-6E223F60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Optical Illusion Tattoo Looks Like A Hole In Man's Bald Head - LADbible">
            <a:extLst>
              <a:ext uri="{FF2B5EF4-FFF2-40B4-BE49-F238E27FC236}">
                <a16:creationId xmlns:a16="http://schemas.microsoft.com/office/drawing/2014/main" id="{CE35DFB7-2E41-4546-856B-498F3AF2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1" y="457199"/>
            <a:ext cx="10534199" cy="58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10012</TotalTime>
  <Words>391</Words>
  <Application>Microsoft Office PowerPoint</Application>
  <PresentationFormat>Widescreen</PresentationFormat>
  <Paragraphs>57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53" baseType="lpstr">
      <vt:lpstr>Arial</vt:lpstr>
      <vt:lpstr>Bookman Old Style</vt:lpstr>
      <vt:lpstr>Calibri</vt:lpstr>
      <vt:lpstr>Gill Sans MT</vt:lpstr>
      <vt:lpstr>Wingdings 2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571</cp:revision>
  <cp:lastPrinted>2021-12-05T13:19:47Z</cp:lastPrinted>
  <dcterms:created xsi:type="dcterms:W3CDTF">2021-01-08T23:52:50Z</dcterms:created>
  <dcterms:modified xsi:type="dcterms:W3CDTF">2022-02-28T01:37:15Z</dcterms:modified>
</cp:coreProperties>
</file>