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18" r:id="rId2"/>
  </p:sldMasterIdLst>
  <p:notesMasterIdLst>
    <p:notesMasterId r:id="rId22"/>
  </p:notesMasterIdLst>
  <p:handoutMasterIdLst>
    <p:handoutMasterId r:id="rId23"/>
  </p:handoutMasterIdLst>
  <p:sldIdLst>
    <p:sldId id="991" r:id="rId3"/>
    <p:sldId id="798" r:id="rId4"/>
    <p:sldId id="996" r:id="rId5"/>
    <p:sldId id="1001" r:id="rId6"/>
    <p:sldId id="998" r:id="rId7"/>
    <p:sldId id="997" r:id="rId8"/>
    <p:sldId id="999" r:id="rId9"/>
    <p:sldId id="1003" r:id="rId10"/>
    <p:sldId id="1004" r:id="rId11"/>
    <p:sldId id="1002" r:id="rId12"/>
    <p:sldId id="1006" r:id="rId13"/>
    <p:sldId id="1011" r:id="rId14"/>
    <p:sldId id="1008" r:id="rId15"/>
    <p:sldId id="1007" r:id="rId16"/>
    <p:sldId id="993" r:id="rId17"/>
    <p:sldId id="1009" r:id="rId18"/>
    <p:sldId id="994" r:id="rId19"/>
    <p:sldId id="1010" r:id="rId20"/>
    <p:sldId id="988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8000"/>
    <a:srgbClr val="001642"/>
    <a:srgbClr val="FF6600"/>
    <a:srgbClr val="FF66FF"/>
    <a:srgbClr val="33CCCC"/>
    <a:srgbClr val="0099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94789" autoAdjust="0"/>
  </p:normalViewPr>
  <p:slideViewPr>
    <p:cSldViewPr>
      <p:cViewPr varScale="1">
        <p:scale>
          <a:sx n="112" d="100"/>
          <a:sy n="112" d="100"/>
        </p:scale>
        <p:origin x="2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3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0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8670B2F-005C-4400-9421-D158EF3EE525}" type="datetimeFigureOut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AC3087F-5EAE-48CD-9ADF-BC0A357EE3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95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E761F8B9-8987-4D94-BF59-BD500D5A8FC9}" type="datetimeFigureOut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84DDF2DA-2D59-450B-AB29-73A2DBBC07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01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7399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576F9-8337-9548-AF13-9D0C6264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Roman Empire MAP (Eastern and Western Rome)">
            <a:extLst>
              <a:ext uri="{FF2B5EF4-FFF2-40B4-BE49-F238E27FC236}">
                <a16:creationId xmlns:a16="http://schemas.microsoft.com/office/drawing/2014/main" id="{CF9E698F-FDDD-BF4F-9423-6F0563338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0"/>
            <a:ext cx="9947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4832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Thaddaeus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 flipH="1">
            <a:off x="8153400" y="1619250"/>
            <a:ext cx="838200" cy="173355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1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 flipV="1">
            <a:off x="7315200" y="5257800"/>
            <a:ext cx="1828800" cy="1114425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4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Simon the Zealot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 flipV="1">
            <a:off x="7315200" y="5257800"/>
            <a:ext cx="1828800" cy="1114425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5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Mattathias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 flipH="1">
            <a:off x="10287000" y="1950720"/>
            <a:ext cx="927100" cy="144780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0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196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int Charles Borromeo Catholic Church of Picayune, MS - Devotion - Patron  Saints - St. Jude Thaddeus">
            <a:extLst>
              <a:ext uri="{FF2B5EF4-FFF2-40B4-BE49-F238E27FC236}">
                <a16:creationId xmlns:a16="http://schemas.microsoft.com/office/drawing/2014/main" id="{79567E8F-76DF-EB4E-91B3-A79DCE3F14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8"/>
          <a:stretch/>
        </p:blipFill>
        <p:spPr bwMode="auto">
          <a:xfrm>
            <a:off x="533400" y="381000"/>
            <a:ext cx="3048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96 St. Jude The Apostle Stock Photos, Pictures &amp; Royalty-Free Images -  iStock">
            <a:extLst>
              <a:ext uri="{FF2B5EF4-FFF2-40B4-BE49-F238E27FC236}">
                <a16:creationId xmlns:a16="http://schemas.microsoft.com/office/drawing/2014/main" id="{DF71D07E-DBE4-2642-B8EE-76528C7456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3" r="45098"/>
          <a:stretch/>
        </p:blipFill>
        <p:spPr bwMode="auto">
          <a:xfrm>
            <a:off x="4038600" y="381000"/>
            <a:ext cx="207308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int jude thaddeus Images, Stock Photos &amp; Vectors | Shutterstock">
            <a:extLst>
              <a:ext uri="{FF2B5EF4-FFF2-40B4-BE49-F238E27FC236}">
                <a16:creationId xmlns:a16="http://schemas.microsoft.com/office/drawing/2014/main" id="{3AC4F513-8DE1-4B45-B23E-2828EA415C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01"/>
          <a:stretch/>
        </p:blipFill>
        <p:spPr bwMode="auto">
          <a:xfrm>
            <a:off x="6568888" y="412750"/>
            <a:ext cx="2679700" cy="248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ed a Miracle? Here's St. Jude's Powerful Prayer for Desperate &amp; Hopeless  Cases -">
            <a:extLst>
              <a:ext uri="{FF2B5EF4-FFF2-40B4-BE49-F238E27FC236}">
                <a16:creationId xmlns:a16="http://schemas.microsoft.com/office/drawing/2014/main" id="{62427E9D-ED2F-F446-81E5-93F66D8D2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5212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Story Of St Jude">
            <a:extLst>
              <a:ext uri="{FF2B5EF4-FFF2-40B4-BE49-F238E27FC236}">
                <a16:creationId xmlns:a16="http://schemas.microsoft.com/office/drawing/2014/main" id="{81EA276C-C12A-024F-B5E7-65E9DBB6E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352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ude the Apostle Religion Saint Four Evangelists, palestina, religion,  apostle, anthony Of Padua png | PNGWing">
            <a:extLst>
              <a:ext uri="{FF2B5EF4-FFF2-40B4-BE49-F238E27FC236}">
                <a16:creationId xmlns:a16="http://schemas.microsoft.com/office/drawing/2014/main" id="{505253E3-B380-E746-9CD5-7F5037AE0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256" y="304800"/>
            <a:ext cx="170381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876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3627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173646-AEC0-064F-8AF7-B6D4AA13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6742A-8B79-1E4A-B49F-720173DDB4C7}"/>
              </a:ext>
            </a:extLst>
          </p:cNvPr>
          <p:cNvSpPr txBox="1"/>
          <p:nvPr/>
        </p:nvSpPr>
        <p:spPr>
          <a:xfrm>
            <a:off x="4724401" y="304800"/>
            <a:ext cx="247554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PLATONISM</a:t>
            </a:r>
            <a:r>
              <a:rPr lang="en-US" sz="2800" dirty="0">
                <a:highlight>
                  <a:srgbClr val="FFFF00"/>
                </a:highlight>
              </a:rPr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23F13-1DB2-B046-8E8F-1B62CD4487EE}"/>
              </a:ext>
            </a:extLst>
          </p:cNvPr>
          <p:cNvSpPr txBox="1"/>
          <p:nvPr/>
        </p:nvSpPr>
        <p:spPr>
          <a:xfrm>
            <a:off x="4782504" y="2905780"/>
            <a:ext cx="26269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GNOSTICISM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5C1EE-38F9-EF46-B50A-C5CF3D1D2040}"/>
              </a:ext>
            </a:extLst>
          </p:cNvPr>
          <p:cNvSpPr txBox="1"/>
          <p:nvPr/>
        </p:nvSpPr>
        <p:spPr>
          <a:xfrm>
            <a:off x="970601" y="304800"/>
            <a:ext cx="32766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ELEMENTS OF EITHER JEWISH OR ORIENTAL MYSTICISM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48BC8A-E672-484F-BE5A-ED0807492ED5}"/>
              </a:ext>
            </a:extLst>
          </p:cNvPr>
          <p:cNvSpPr txBox="1"/>
          <p:nvPr/>
        </p:nvSpPr>
        <p:spPr>
          <a:xfrm>
            <a:off x="7677147" y="304800"/>
            <a:ext cx="2303145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ELEMENTS OF </a:t>
            </a:r>
          </a:p>
          <a:p>
            <a:r>
              <a:rPr lang="en-US" sz="2800" dirty="0"/>
              <a:t>CHRISTIANITY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C1F4EA-7250-F545-981B-AFB862595C37}"/>
              </a:ext>
            </a:extLst>
          </p:cNvPr>
          <p:cNvCxnSpPr>
            <a:cxnSpLocks/>
          </p:cNvCxnSpPr>
          <p:nvPr/>
        </p:nvCxnSpPr>
        <p:spPr>
          <a:xfrm>
            <a:off x="4247201" y="2120682"/>
            <a:ext cx="535303" cy="785098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D30B88-941D-9D44-A48E-ECFA52D92C24}"/>
              </a:ext>
            </a:extLst>
          </p:cNvPr>
          <p:cNvCxnSpPr>
            <a:cxnSpLocks/>
          </p:cNvCxnSpPr>
          <p:nvPr/>
        </p:nvCxnSpPr>
        <p:spPr>
          <a:xfrm flipH="1">
            <a:off x="7409496" y="1236708"/>
            <a:ext cx="267653" cy="1669072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D8F1DC-7F0E-6E46-B0AC-FDD2A9915D79}"/>
              </a:ext>
            </a:extLst>
          </p:cNvPr>
          <p:cNvCxnSpPr>
            <a:cxnSpLocks/>
          </p:cNvCxnSpPr>
          <p:nvPr/>
        </p:nvCxnSpPr>
        <p:spPr>
          <a:xfrm>
            <a:off x="5843035" y="951131"/>
            <a:ext cx="0" cy="1954649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E25883C-FF08-8A4A-8622-9A0BCEEA1789}"/>
              </a:ext>
            </a:extLst>
          </p:cNvPr>
          <p:cNvSpPr txBox="1"/>
          <p:nvPr/>
        </p:nvSpPr>
        <p:spPr>
          <a:xfrm>
            <a:off x="3171420" y="4208821"/>
            <a:ext cx="245969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EBIONISM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000DB6-EF09-A944-8D7D-3650F9F92D7F}"/>
              </a:ext>
            </a:extLst>
          </p:cNvPr>
          <p:cNvSpPr txBox="1"/>
          <p:nvPr/>
        </p:nvSpPr>
        <p:spPr>
          <a:xfrm>
            <a:off x="6393588" y="4202103"/>
            <a:ext cx="26269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DOCETISM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CD6807-A9A8-C346-BCDF-1261AEB60869}"/>
              </a:ext>
            </a:extLst>
          </p:cNvPr>
          <p:cNvCxnSpPr>
            <a:cxnSpLocks/>
          </p:cNvCxnSpPr>
          <p:nvPr/>
        </p:nvCxnSpPr>
        <p:spPr>
          <a:xfrm>
            <a:off x="4953000" y="3417005"/>
            <a:ext cx="0" cy="791816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AA06A7-2D38-204A-91CC-C2D03296BEEF}"/>
              </a:ext>
            </a:extLst>
          </p:cNvPr>
          <p:cNvCxnSpPr>
            <a:cxnSpLocks/>
          </p:cNvCxnSpPr>
          <p:nvPr/>
        </p:nvCxnSpPr>
        <p:spPr>
          <a:xfrm>
            <a:off x="7199947" y="3552111"/>
            <a:ext cx="0" cy="791816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670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22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817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 descr="Roman Empire Map">
            <a:extLst>
              <a:ext uri="{FF2B5EF4-FFF2-40B4-BE49-F238E27FC236}">
                <a16:creationId xmlns:a16="http://schemas.microsoft.com/office/drawing/2014/main" id="{ED5C258D-56EC-2F49-A407-9C25E5A6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6524"/>
            <a:ext cx="9296400" cy="630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5228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Roman Empire | Turtledove | Fandom">
            <a:extLst>
              <a:ext uri="{FF2B5EF4-FFF2-40B4-BE49-F238E27FC236}">
                <a16:creationId xmlns:a16="http://schemas.microsoft.com/office/drawing/2014/main" id="{826F343C-47F7-6340-B6AC-8FFB4DE5A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48" y="276860"/>
            <a:ext cx="8405705" cy="630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3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Simon Peter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/>
          <p:nvPr/>
        </p:nvCxnSpPr>
        <p:spPr>
          <a:xfrm flipH="1">
            <a:off x="6858000" y="1524000"/>
            <a:ext cx="304800" cy="160020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32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/>
          <p:nvPr/>
        </p:nvCxnSpPr>
        <p:spPr>
          <a:xfrm flipH="1">
            <a:off x="8153400" y="2209800"/>
            <a:ext cx="304800" cy="160020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6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 flipV="1">
            <a:off x="7315200" y="3657600"/>
            <a:ext cx="1828800" cy="99060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44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James,</a:t>
            </a:r>
            <a:br>
              <a:rPr lang="en-US" dirty="0"/>
            </a:br>
            <a:r>
              <a:rPr lang="en-US" dirty="0"/>
              <a:t>John’s brother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>
            <a:off x="9677400" y="3429000"/>
            <a:ext cx="685800" cy="152400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64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>
            <a:off x="7391400" y="2286000"/>
            <a:ext cx="1447800" cy="152400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66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Bartholomew </a:t>
            </a:r>
          </a:p>
        </p:txBody>
      </p:sp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>
            <a:off x="10896600" y="914400"/>
            <a:ext cx="533400" cy="1657350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25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Roman Empire | Turtledove | Fandom">
            <a:extLst>
              <a:ext uri="{FF2B5EF4-FFF2-40B4-BE49-F238E27FC236}">
                <a16:creationId xmlns:a16="http://schemas.microsoft.com/office/drawing/2014/main" id="{374677D9-B1FC-EC40-A41A-7A0534941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0025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C373D-354D-6A47-81CD-4C961B570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James, son of </a:t>
            </a:r>
            <a:br>
              <a:rPr lang="en-US" dirty="0"/>
            </a:br>
            <a:r>
              <a:rPr lang="en-US" dirty="0"/>
              <a:t>Alphaeus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CE845E1-DEE8-DF4B-94F6-775F2707F1B3}"/>
              </a:ext>
            </a:extLst>
          </p:cNvPr>
          <p:cNvCxnSpPr>
            <a:cxnSpLocks/>
          </p:cNvCxnSpPr>
          <p:nvPr/>
        </p:nvCxnSpPr>
        <p:spPr>
          <a:xfrm>
            <a:off x="9829800" y="2667000"/>
            <a:ext cx="685800" cy="1628775"/>
          </a:xfrm>
          <a:prstGeom prst="straightConnector1">
            <a:avLst/>
          </a:prstGeom>
          <a:ln w="698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342587"/>
      </p:ext>
    </p:extLst>
  </p:cSld>
  <p:clrMapOvr>
    <a:masterClrMapping/>
  </p:clrMapOvr>
</p:sld>
</file>

<file path=ppt/theme/theme1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WJB1</Template>
  <TotalTime>5415</TotalTime>
  <Words>43</Words>
  <Application>Microsoft Macintosh PowerPoint</Application>
  <PresentationFormat>Widescreen</PresentationFormat>
  <Paragraphs>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WJB1</vt:lpstr>
      <vt:lpstr>1_WJB1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Wendell Brane</cp:lastModifiedBy>
  <cp:revision>789</cp:revision>
  <cp:lastPrinted>2012-12-08T03:38:59Z</cp:lastPrinted>
  <dcterms:created xsi:type="dcterms:W3CDTF">2009-12-09T17:11:57Z</dcterms:created>
  <dcterms:modified xsi:type="dcterms:W3CDTF">2022-03-19T21:18:24Z</dcterms:modified>
</cp:coreProperties>
</file>