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18" r:id="rId2"/>
  </p:sldMasterIdLst>
  <p:notesMasterIdLst>
    <p:notesMasterId r:id="rId20"/>
  </p:notesMasterIdLst>
  <p:handoutMasterIdLst>
    <p:handoutMasterId r:id="rId21"/>
  </p:handoutMasterIdLst>
  <p:sldIdLst>
    <p:sldId id="988" r:id="rId3"/>
    <p:sldId id="994" r:id="rId4"/>
    <p:sldId id="1012" r:id="rId5"/>
    <p:sldId id="1024" r:id="rId6"/>
    <p:sldId id="1013" r:id="rId7"/>
    <p:sldId id="1021" r:id="rId8"/>
    <p:sldId id="1025" r:id="rId9"/>
    <p:sldId id="1026" r:id="rId10"/>
    <p:sldId id="1027" r:id="rId11"/>
    <p:sldId id="1028" r:id="rId12"/>
    <p:sldId id="1033" r:id="rId13"/>
    <p:sldId id="1032" r:id="rId14"/>
    <p:sldId id="798" r:id="rId15"/>
    <p:sldId id="1036" r:id="rId16"/>
    <p:sldId id="1034" r:id="rId17"/>
    <p:sldId id="1029" r:id="rId18"/>
    <p:sldId id="1014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36699"/>
    <a:srgbClr val="008000"/>
    <a:srgbClr val="001642"/>
    <a:srgbClr val="FF6600"/>
    <a:srgbClr val="FF66FF"/>
    <a:srgbClr val="0099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94789" autoAdjust="0"/>
  </p:normalViewPr>
  <p:slideViewPr>
    <p:cSldViewPr>
      <p:cViewPr varScale="1">
        <p:scale>
          <a:sx n="112" d="100"/>
          <a:sy n="112" d="100"/>
        </p:scale>
        <p:origin x="24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43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0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08670B2F-005C-4400-9421-D158EF3EE525}" type="datetimeFigureOut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AC3087F-5EAE-48CD-9ADF-BC0A357EE3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95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E761F8B9-8987-4D94-BF59-BD500D5A8FC9}" type="datetimeFigureOut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84DDF2DA-2D59-450B-AB29-73A2DBBC07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01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7399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Roman Empire Map">
            <a:extLst>
              <a:ext uri="{FF2B5EF4-FFF2-40B4-BE49-F238E27FC236}">
                <a16:creationId xmlns:a16="http://schemas.microsoft.com/office/drawing/2014/main" id="{ED5C258D-56EC-2F49-A407-9C25E5A6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6524"/>
            <a:ext cx="9296400" cy="630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5228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160855" y="1684149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981153" y="206256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914509" y="1699002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7668163" y="151689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921319" y="1996700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581400" y="2634713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147409" y="25895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981153" y="3067374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8377264" y="22847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79766" y="2984717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7882607" y="2809715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5186542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6197759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1562CB-F67C-F54B-A3AB-7AE6395F552C}"/>
              </a:ext>
            </a:extLst>
          </p:cNvPr>
          <p:cNvSpPr/>
          <p:nvPr/>
        </p:nvSpPr>
        <p:spPr>
          <a:xfrm>
            <a:off x="2232998" y="32791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873DE9-B79C-D944-971A-E229EB83F6ED}"/>
              </a:ext>
            </a:extLst>
          </p:cNvPr>
          <p:cNvSpPr/>
          <p:nvPr/>
        </p:nvSpPr>
        <p:spPr>
          <a:xfrm>
            <a:off x="3898469" y="340381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2C0CAA-0B99-2F47-AE99-27F6A3D0CDC2}"/>
              </a:ext>
            </a:extLst>
          </p:cNvPr>
          <p:cNvSpPr/>
          <p:nvPr/>
        </p:nvSpPr>
        <p:spPr>
          <a:xfrm>
            <a:off x="5562632" y="333472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D19AE46-F218-B949-BE97-163173C14B5E}"/>
              </a:ext>
            </a:extLst>
          </p:cNvPr>
          <p:cNvSpPr/>
          <p:nvPr/>
        </p:nvSpPr>
        <p:spPr>
          <a:xfrm>
            <a:off x="2667000" y="387457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7D1242-2DFB-4247-855F-CAE7C361D43C}"/>
              </a:ext>
            </a:extLst>
          </p:cNvPr>
          <p:cNvSpPr/>
          <p:nvPr/>
        </p:nvSpPr>
        <p:spPr>
          <a:xfrm>
            <a:off x="6929171" y="407605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9975155-E224-194A-A528-790A5E269AB4}"/>
              </a:ext>
            </a:extLst>
          </p:cNvPr>
          <p:cNvSpPr/>
          <p:nvPr/>
        </p:nvSpPr>
        <p:spPr>
          <a:xfrm>
            <a:off x="9151255" y="350713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44A237-A811-D643-A8AD-D9F54B3EE3CA}"/>
              </a:ext>
            </a:extLst>
          </p:cNvPr>
          <p:cNvSpPr/>
          <p:nvPr/>
        </p:nvSpPr>
        <p:spPr>
          <a:xfrm>
            <a:off x="8723075" y="393270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69A6B-A4F5-7843-B2D9-9801104C5CFD}"/>
              </a:ext>
            </a:extLst>
          </p:cNvPr>
          <p:cNvSpPr/>
          <p:nvPr/>
        </p:nvSpPr>
        <p:spPr>
          <a:xfrm>
            <a:off x="5539778" y="40121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A38026-2D0E-3247-8200-FFB91C8679E1}"/>
              </a:ext>
            </a:extLst>
          </p:cNvPr>
          <p:cNvSpPr/>
          <p:nvPr/>
        </p:nvSpPr>
        <p:spPr>
          <a:xfrm>
            <a:off x="3920429" y="408768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C5393E-A456-194C-A7AF-75D677B9F1B7}"/>
              </a:ext>
            </a:extLst>
          </p:cNvPr>
          <p:cNvSpPr/>
          <p:nvPr/>
        </p:nvSpPr>
        <p:spPr>
          <a:xfrm>
            <a:off x="9570835" y="295307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DE40F1-6D3D-2040-AF94-13F97A97224E}"/>
              </a:ext>
            </a:extLst>
          </p:cNvPr>
          <p:cNvSpPr/>
          <p:nvPr/>
        </p:nvSpPr>
        <p:spPr>
          <a:xfrm>
            <a:off x="7626492" y="385391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6F939A-3687-7842-8055-046EC4A8A401}"/>
              </a:ext>
            </a:extLst>
          </p:cNvPr>
          <p:cNvSpPr/>
          <p:nvPr/>
        </p:nvSpPr>
        <p:spPr>
          <a:xfrm>
            <a:off x="3352800" y="35839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F56A93-948F-CD4A-9559-49DAC59FA8DA}"/>
              </a:ext>
            </a:extLst>
          </p:cNvPr>
          <p:cNvSpPr/>
          <p:nvPr/>
        </p:nvSpPr>
        <p:spPr>
          <a:xfrm>
            <a:off x="4656897" y="37835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C136AA-B9B3-D846-98A6-5954D459947C}"/>
              </a:ext>
            </a:extLst>
          </p:cNvPr>
          <p:cNvSpPr/>
          <p:nvPr/>
        </p:nvSpPr>
        <p:spPr>
          <a:xfrm>
            <a:off x="2889421" y="31648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3B3C44-004F-7D45-B517-9491D48AA378}"/>
              </a:ext>
            </a:extLst>
          </p:cNvPr>
          <p:cNvSpPr/>
          <p:nvPr/>
        </p:nvSpPr>
        <p:spPr>
          <a:xfrm>
            <a:off x="8775764" y="2984717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9556DC-0B32-7D41-8FA9-85AD7CA9CC50}"/>
              </a:ext>
            </a:extLst>
          </p:cNvPr>
          <p:cNvSpPr/>
          <p:nvPr/>
        </p:nvSpPr>
        <p:spPr>
          <a:xfrm>
            <a:off x="6436695" y="367347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8CC175-5950-7847-8B36-679EB092D746}"/>
              </a:ext>
            </a:extLst>
          </p:cNvPr>
          <p:cNvSpPr/>
          <p:nvPr/>
        </p:nvSpPr>
        <p:spPr>
          <a:xfrm>
            <a:off x="8235843" y="34696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2906F4D-4C2D-044D-92A7-7D15D5926E70}"/>
              </a:ext>
            </a:extLst>
          </p:cNvPr>
          <p:cNvSpPr/>
          <p:nvPr/>
        </p:nvSpPr>
        <p:spPr>
          <a:xfrm>
            <a:off x="1828800" y="152400"/>
            <a:ext cx="8305800" cy="449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2E48BB-DA4E-6B4B-ABFD-6B754B9D0387}"/>
              </a:ext>
            </a:extLst>
          </p:cNvPr>
          <p:cNvSpPr/>
          <p:nvPr/>
        </p:nvSpPr>
        <p:spPr>
          <a:xfrm>
            <a:off x="8573860" y="3783528"/>
            <a:ext cx="521126" cy="52112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B8FC2-B8BC-E548-B623-4B192F23EE35}"/>
              </a:ext>
            </a:extLst>
          </p:cNvPr>
          <p:cNvSpPr txBox="1"/>
          <p:nvPr/>
        </p:nvSpPr>
        <p:spPr>
          <a:xfrm>
            <a:off x="9114442" y="3767092"/>
            <a:ext cx="14798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Wisdom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A3ED83-0A95-B04D-893E-35FD96C8C735}"/>
              </a:ext>
            </a:extLst>
          </p:cNvPr>
          <p:cNvSpPr txBox="1"/>
          <p:nvPr/>
        </p:nvSpPr>
        <p:spPr>
          <a:xfrm>
            <a:off x="4895152" y="4914772"/>
            <a:ext cx="24219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Pleroma</a:t>
            </a:r>
          </a:p>
        </p:txBody>
      </p:sp>
    </p:spTree>
    <p:extLst>
      <p:ext uri="{BB962C8B-B14F-4D97-AF65-F5344CB8AC3E}">
        <p14:creationId xmlns:p14="http://schemas.microsoft.com/office/powerpoint/2010/main" val="345481091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160855" y="1684149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981153" y="206256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914509" y="1699002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7668163" y="151689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921319" y="1996700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581400" y="2634713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147409" y="25895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981153" y="3067374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8377264" y="22847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79766" y="2984717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7882607" y="2809715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5186542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6197759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1562CB-F67C-F54B-A3AB-7AE6395F552C}"/>
              </a:ext>
            </a:extLst>
          </p:cNvPr>
          <p:cNvSpPr/>
          <p:nvPr/>
        </p:nvSpPr>
        <p:spPr>
          <a:xfrm>
            <a:off x="2232998" y="32791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873DE9-B79C-D944-971A-E229EB83F6ED}"/>
              </a:ext>
            </a:extLst>
          </p:cNvPr>
          <p:cNvSpPr/>
          <p:nvPr/>
        </p:nvSpPr>
        <p:spPr>
          <a:xfrm>
            <a:off x="3898469" y="340381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2C0CAA-0B99-2F47-AE99-27F6A3D0CDC2}"/>
              </a:ext>
            </a:extLst>
          </p:cNvPr>
          <p:cNvSpPr/>
          <p:nvPr/>
        </p:nvSpPr>
        <p:spPr>
          <a:xfrm>
            <a:off x="5562632" y="333472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D19AE46-F218-B949-BE97-163173C14B5E}"/>
              </a:ext>
            </a:extLst>
          </p:cNvPr>
          <p:cNvSpPr/>
          <p:nvPr/>
        </p:nvSpPr>
        <p:spPr>
          <a:xfrm>
            <a:off x="2667000" y="387457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7D1242-2DFB-4247-855F-CAE7C361D43C}"/>
              </a:ext>
            </a:extLst>
          </p:cNvPr>
          <p:cNvSpPr/>
          <p:nvPr/>
        </p:nvSpPr>
        <p:spPr>
          <a:xfrm>
            <a:off x="6929171" y="407605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9975155-E224-194A-A528-790A5E269AB4}"/>
              </a:ext>
            </a:extLst>
          </p:cNvPr>
          <p:cNvSpPr/>
          <p:nvPr/>
        </p:nvSpPr>
        <p:spPr>
          <a:xfrm>
            <a:off x="9151255" y="350713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44A237-A811-D643-A8AD-D9F54B3EE3CA}"/>
              </a:ext>
            </a:extLst>
          </p:cNvPr>
          <p:cNvSpPr/>
          <p:nvPr/>
        </p:nvSpPr>
        <p:spPr>
          <a:xfrm>
            <a:off x="8723075" y="393270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69A6B-A4F5-7843-B2D9-9801104C5CFD}"/>
              </a:ext>
            </a:extLst>
          </p:cNvPr>
          <p:cNvSpPr/>
          <p:nvPr/>
        </p:nvSpPr>
        <p:spPr>
          <a:xfrm>
            <a:off x="5539778" y="40121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A38026-2D0E-3247-8200-FFB91C8679E1}"/>
              </a:ext>
            </a:extLst>
          </p:cNvPr>
          <p:cNvSpPr/>
          <p:nvPr/>
        </p:nvSpPr>
        <p:spPr>
          <a:xfrm>
            <a:off x="3920429" y="408768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C5393E-A456-194C-A7AF-75D677B9F1B7}"/>
              </a:ext>
            </a:extLst>
          </p:cNvPr>
          <p:cNvSpPr/>
          <p:nvPr/>
        </p:nvSpPr>
        <p:spPr>
          <a:xfrm>
            <a:off x="9570835" y="295307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DE40F1-6D3D-2040-AF94-13F97A97224E}"/>
              </a:ext>
            </a:extLst>
          </p:cNvPr>
          <p:cNvSpPr/>
          <p:nvPr/>
        </p:nvSpPr>
        <p:spPr>
          <a:xfrm>
            <a:off x="7626492" y="385391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6F939A-3687-7842-8055-046EC4A8A401}"/>
              </a:ext>
            </a:extLst>
          </p:cNvPr>
          <p:cNvSpPr/>
          <p:nvPr/>
        </p:nvSpPr>
        <p:spPr>
          <a:xfrm>
            <a:off x="3352800" y="35839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F56A93-948F-CD4A-9559-49DAC59FA8DA}"/>
              </a:ext>
            </a:extLst>
          </p:cNvPr>
          <p:cNvSpPr/>
          <p:nvPr/>
        </p:nvSpPr>
        <p:spPr>
          <a:xfrm>
            <a:off x="4656897" y="37835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C136AA-B9B3-D846-98A6-5954D459947C}"/>
              </a:ext>
            </a:extLst>
          </p:cNvPr>
          <p:cNvSpPr/>
          <p:nvPr/>
        </p:nvSpPr>
        <p:spPr>
          <a:xfrm>
            <a:off x="2889421" y="31648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3B3C44-004F-7D45-B517-9491D48AA378}"/>
              </a:ext>
            </a:extLst>
          </p:cNvPr>
          <p:cNvSpPr/>
          <p:nvPr/>
        </p:nvSpPr>
        <p:spPr>
          <a:xfrm>
            <a:off x="8775764" y="2984717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9556DC-0B32-7D41-8FA9-85AD7CA9CC50}"/>
              </a:ext>
            </a:extLst>
          </p:cNvPr>
          <p:cNvSpPr/>
          <p:nvPr/>
        </p:nvSpPr>
        <p:spPr>
          <a:xfrm>
            <a:off x="6436695" y="367347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8CC175-5950-7847-8B36-679EB092D746}"/>
              </a:ext>
            </a:extLst>
          </p:cNvPr>
          <p:cNvSpPr/>
          <p:nvPr/>
        </p:nvSpPr>
        <p:spPr>
          <a:xfrm>
            <a:off x="8235843" y="34696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2906F4D-4C2D-044D-92A7-7D15D5926E70}"/>
              </a:ext>
            </a:extLst>
          </p:cNvPr>
          <p:cNvSpPr/>
          <p:nvPr/>
        </p:nvSpPr>
        <p:spPr>
          <a:xfrm>
            <a:off x="1828800" y="152400"/>
            <a:ext cx="8305800" cy="449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84E03-9235-B041-A0CA-A9A351EC6884}"/>
              </a:ext>
            </a:extLst>
          </p:cNvPr>
          <p:cNvSpPr txBox="1"/>
          <p:nvPr/>
        </p:nvSpPr>
        <p:spPr>
          <a:xfrm>
            <a:off x="4926175" y="4898252"/>
            <a:ext cx="240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Pleroma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15E1785-9D1A-E149-98E7-E7B7E86857FE}"/>
              </a:ext>
            </a:extLst>
          </p:cNvPr>
          <p:cNvGrpSpPr/>
          <p:nvPr/>
        </p:nvGrpSpPr>
        <p:grpSpPr>
          <a:xfrm>
            <a:off x="8564712" y="3767092"/>
            <a:ext cx="3040368" cy="1698401"/>
            <a:chOff x="8564712" y="3767092"/>
            <a:chExt cx="3040368" cy="169840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2EC569A-3EDF-1D46-ABDC-06DEF8A10C64}"/>
                </a:ext>
              </a:extLst>
            </p:cNvPr>
            <p:cNvSpPr/>
            <p:nvPr/>
          </p:nvSpPr>
          <p:spPr>
            <a:xfrm>
              <a:off x="8723075" y="3932701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812B4B0-F771-994E-8663-1CD6311F366E}"/>
                </a:ext>
              </a:extLst>
            </p:cNvPr>
            <p:cNvSpPr txBox="1"/>
            <p:nvPr/>
          </p:nvSpPr>
          <p:spPr>
            <a:xfrm>
              <a:off x="9132440" y="4911495"/>
              <a:ext cx="247264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</a:rPr>
                <a:t>Child of Chaos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8F576B6-0A43-E749-AC15-2C20400F1095}"/>
                </a:ext>
              </a:extLst>
            </p:cNvPr>
            <p:cNvSpPr/>
            <p:nvPr/>
          </p:nvSpPr>
          <p:spPr>
            <a:xfrm>
              <a:off x="8573860" y="3783528"/>
              <a:ext cx="521126" cy="52112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6190E1-5119-0D4A-AA7F-BB24E5FD116F}"/>
                </a:ext>
              </a:extLst>
            </p:cNvPr>
            <p:cNvSpPr txBox="1"/>
            <p:nvPr/>
          </p:nvSpPr>
          <p:spPr>
            <a:xfrm>
              <a:off x="9114442" y="3767092"/>
              <a:ext cx="147989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</a:rPr>
                <a:t>Wisdom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11A3CC0-58D1-AB44-8F75-01A9185CA4D9}"/>
                </a:ext>
              </a:extLst>
            </p:cNvPr>
            <p:cNvSpPr/>
            <p:nvPr/>
          </p:nvSpPr>
          <p:spPr>
            <a:xfrm>
              <a:off x="8715715" y="5060668"/>
              <a:ext cx="229997" cy="228600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2B2B4ED-73FE-B344-ADCB-DB3873875BC8}"/>
                </a:ext>
              </a:extLst>
            </p:cNvPr>
            <p:cNvSpPr/>
            <p:nvPr/>
          </p:nvSpPr>
          <p:spPr>
            <a:xfrm>
              <a:off x="8564712" y="4911495"/>
              <a:ext cx="524311" cy="52112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64C4C11-4251-4D45-AFE9-CCFC1D58991D}"/>
                </a:ext>
              </a:extLst>
            </p:cNvPr>
            <p:cNvCxnSpPr>
              <a:cxnSpLocks/>
              <a:stCxn id="44" idx="0"/>
              <a:endCxn id="41" idx="4"/>
            </p:cNvCxnSpPr>
            <p:nvPr/>
          </p:nvCxnSpPr>
          <p:spPr>
            <a:xfrm flipV="1">
              <a:off x="8826868" y="4304654"/>
              <a:ext cx="7555" cy="60684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662482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160855" y="1684149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981153" y="206256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914509" y="1699002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7668163" y="151689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921319" y="1996700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581400" y="2634713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147409" y="25895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981153" y="3067374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8377264" y="22847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79766" y="2984717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7882607" y="2809715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5186542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6197759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1562CB-F67C-F54B-A3AB-7AE6395F552C}"/>
              </a:ext>
            </a:extLst>
          </p:cNvPr>
          <p:cNvSpPr/>
          <p:nvPr/>
        </p:nvSpPr>
        <p:spPr>
          <a:xfrm>
            <a:off x="2232998" y="32791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873DE9-B79C-D944-971A-E229EB83F6ED}"/>
              </a:ext>
            </a:extLst>
          </p:cNvPr>
          <p:cNvSpPr/>
          <p:nvPr/>
        </p:nvSpPr>
        <p:spPr>
          <a:xfrm>
            <a:off x="3898469" y="340381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2C0CAA-0B99-2F47-AE99-27F6A3D0CDC2}"/>
              </a:ext>
            </a:extLst>
          </p:cNvPr>
          <p:cNvSpPr/>
          <p:nvPr/>
        </p:nvSpPr>
        <p:spPr>
          <a:xfrm>
            <a:off x="5562632" y="333472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D19AE46-F218-B949-BE97-163173C14B5E}"/>
              </a:ext>
            </a:extLst>
          </p:cNvPr>
          <p:cNvSpPr/>
          <p:nvPr/>
        </p:nvSpPr>
        <p:spPr>
          <a:xfrm>
            <a:off x="2667000" y="387457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7D1242-2DFB-4247-855F-CAE7C361D43C}"/>
              </a:ext>
            </a:extLst>
          </p:cNvPr>
          <p:cNvSpPr/>
          <p:nvPr/>
        </p:nvSpPr>
        <p:spPr>
          <a:xfrm>
            <a:off x="6929171" y="407605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9975155-E224-194A-A528-790A5E269AB4}"/>
              </a:ext>
            </a:extLst>
          </p:cNvPr>
          <p:cNvSpPr/>
          <p:nvPr/>
        </p:nvSpPr>
        <p:spPr>
          <a:xfrm>
            <a:off x="9151255" y="350713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44A237-A811-D643-A8AD-D9F54B3EE3CA}"/>
              </a:ext>
            </a:extLst>
          </p:cNvPr>
          <p:cNvSpPr/>
          <p:nvPr/>
        </p:nvSpPr>
        <p:spPr>
          <a:xfrm>
            <a:off x="8723075" y="393270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69A6B-A4F5-7843-B2D9-9801104C5CFD}"/>
              </a:ext>
            </a:extLst>
          </p:cNvPr>
          <p:cNvSpPr/>
          <p:nvPr/>
        </p:nvSpPr>
        <p:spPr>
          <a:xfrm>
            <a:off x="5539778" y="40121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A38026-2D0E-3247-8200-FFB91C8679E1}"/>
              </a:ext>
            </a:extLst>
          </p:cNvPr>
          <p:cNvSpPr/>
          <p:nvPr/>
        </p:nvSpPr>
        <p:spPr>
          <a:xfrm>
            <a:off x="3920429" y="408768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C5393E-A456-194C-A7AF-75D677B9F1B7}"/>
              </a:ext>
            </a:extLst>
          </p:cNvPr>
          <p:cNvSpPr/>
          <p:nvPr/>
        </p:nvSpPr>
        <p:spPr>
          <a:xfrm>
            <a:off x="9570835" y="295307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DE40F1-6D3D-2040-AF94-13F97A97224E}"/>
              </a:ext>
            </a:extLst>
          </p:cNvPr>
          <p:cNvSpPr/>
          <p:nvPr/>
        </p:nvSpPr>
        <p:spPr>
          <a:xfrm>
            <a:off x="7626492" y="385391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6F939A-3687-7842-8055-046EC4A8A401}"/>
              </a:ext>
            </a:extLst>
          </p:cNvPr>
          <p:cNvSpPr/>
          <p:nvPr/>
        </p:nvSpPr>
        <p:spPr>
          <a:xfrm>
            <a:off x="3352800" y="35839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F56A93-948F-CD4A-9559-49DAC59FA8DA}"/>
              </a:ext>
            </a:extLst>
          </p:cNvPr>
          <p:cNvSpPr/>
          <p:nvPr/>
        </p:nvSpPr>
        <p:spPr>
          <a:xfrm>
            <a:off x="4656897" y="37835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C136AA-B9B3-D846-98A6-5954D459947C}"/>
              </a:ext>
            </a:extLst>
          </p:cNvPr>
          <p:cNvSpPr/>
          <p:nvPr/>
        </p:nvSpPr>
        <p:spPr>
          <a:xfrm>
            <a:off x="2889421" y="31648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3B3C44-004F-7D45-B517-9491D48AA378}"/>
              </a:ext>
            </a:extLst>
          </p:cNvPr>
          <p:cNvSpPr/>
          <p:nvPr/>
        </p:nvSpPr>
        <p:spPr>
          <a:xfrm>
            <a:off x="8775764" y="2984717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9556DC-0B32-7D41-8FA9-85AD7CA9CC50}"/>
              </a:ext>
            </a:extLst>
          </p:cNvPr>
          <p:cNvSpPr/>
          <p:nvPr/>
        </p:nvSpPr>
        <p:spPr>
          <a:xfrm>
            <a:off x="6436695" y="367347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8CC175-5950-7847-8B36-679EB092D746}"/>
              </a:ext>
            </a:extLst>
          </p:cNvPr>
          <p:cNvSpPr/>
          <p:nvPr/>
        </p:nvSpPr>
        <p:spPr>
          <a:xfrm>
            <a:off x="8235843" y="34696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2906F4D-4C2D-044D-92A7-7D15D5926E70}"/>
              </a:ext>
            </a:extLst>
          </p:cNvPr>
          <p:cNvSpPr/>
          <p:nvPr/>
        </p:nvSpPr>
        <p:spPr>
          <a:xfrm>
            <a:off x="1828800" y="152400"/>
            <a:ext cx="8305800" cy="449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84E03-9235-B041-A0CA-A9A351EC6884}"/>
              </a:ext>
            </a:extLst>
          </p:cNvPr>
          <p:cNvSpPr txBox="1"/>
          <p:nvPr/>
        </p:nvSpPr>
        <p:spPr>
          <a:xfrm>
            <a:off x="9132440" y="4911495"/>
            <a:ext cx="2472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Child of Chaos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2E48BB-DA4E-6B4B-ABFD-6B754B9D0387}"/>
              </a:ext>
            </a:extLst>
          </p:cNvPr>
          <p:cNvSpPr/>
          <p:nvPr/>
        </p:nvSpPr>
        <p:spPr>
          <a:xfrm>
            <a:off x="8573860" y="3783528"/>
            <a:ext cx="521126" cy="52112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B8FC2-B8BC-E548-B623-4B192F23EE35}"/>
              </a:ext>
            </a:extLst>
          </p:cNvPr>
          <p:cNvSpPr txBox="1"/>
          <p:nvPr/>
        </p:nvSpPr>
        <p:spPr>
          <a:xfrm>
            <a:off x="9114442" y="3767092"/>
            <a:ext cx="14798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Wisdom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4A34841-31B7-8840-AD79-5296F4A2F297}"/>
              </a:ext>
            </a:extLst>
          </p:cNvPr>
          <p:cNvSpPr/>
          <p:nvPr/>
        </p:nvSpPr>
        <p:spPr>
          <a:xfrm>
            <a:off x="8715715" y="5060668"/>
            <a:ext cx="229997" cy="228600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E03F881-BE0F-AC42-90FF-728F4C65EF1A}"/>
              </a:ext>
            </a:extLst>
          </p:cNvPr>
          <p:cNvSpPr/>
          <p:nvPr/>
        </p:nvSpPr>
        <p:spPr>
          <a:xfrm>
            <a:off x="8564712" y="4911495"/>
            <a:ext cx="524311" cy="52112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BFB112-6DB3-624B-9B1C-A4E29662A77B}"/>
              </a:ext>
            </a:extLst>
          </p:cNvPr>
          <p:cNvCxnSpPr>
            <a:cxnSpLocks/>
            <a:stCxn id="44" idx="0"/>
            <a:endCxn id="7" idx="4"/>
          </p:cNvCxnSpPr>
          <p:nvPr/>
        </p:nvCxnSpPr>
        <p:spPr>
          <a:xfrm flipV="1">
            <a:off x="8826868" y="4304654"/>
            <a:ext cx="7555" cy="60684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ACACE855-F35E-714B-ADC7-7B52EF74F41C}"/>
              </a:ext>
            </a:extLst>
          </p:cNvPr>
          <p:cNvSpPr/>
          <p:nvPr/>
        </p:nvSpPr>
        <p:spPr>
          <a:xfrm>
            <a:off x="1991543" y="5670449"/>
            <a:ext cx="8305800" cy="944488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FF1FFF-3BF0-F64A-83EA-E0D1AAFB2FB0}"/>
              </a:ext>
            </a:extLst>
          </p:cNvPr>
          <p:cNvSpPr txBox="1"/>
          <p:nvPr/>
        </p:nvSpPr>
        <p:spPr>
          <a:xfrm>
            <a:off x="4431922" y="5823493"/>
            <a:ext cx="2752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Physical Matter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5059504-C005-D649-9026-F34FE181E3DE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7894319" y="5172058"/>
            <a:ext cx="670393" cy="460573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27347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 descr="Roman Empire | Turtledove | Fandom">
            <a:extLst>
              <a:ext uri="{FF2B5EF4-FFF2-40B4-BE49-F238E27FC236}">
                <a16:creationId xmlns:a16="http://schemas.microsoft.com/office/drawing/2014/main" id="{826F343C-47F7-6340-B6AC-8FFB4DE5A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48" y="276860"/>
            <a:ext cx="8405705" cy="630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38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3193860" y="264060"/>
            <a:ext cx="4894391" cy="8374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223230" y="1274670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289581" y="1551926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508082" y="1285552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6792934" y="1152129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780400" y="1503667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798680" y="1971121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213378" y="1938001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289581" y="2288119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7312472" y="1714683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30154" y="2227559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6950051" y="2099340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4974721" y="2066220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5715611" y="2066220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1562CB-F67C-F54B-A3AB-7AE6395F552C}"/>
              </a:ext>
            </a:extLst>
          </p:cNvPr>
          <p:cNvSpPr/>
          <p:nvPr/>
        </p:nvSpPr>
        <p:spPr>
          <a:xfrm>
            <a:off x="2810744" y="2443307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873DE9-B79C-D944-971A-E229EB83F6ED}"/>
              </a:ext>
            </a:extLst>
          </p:cNvPr>
          <p:cNvSpPr/>
          <p:nvPr/>
        </p:nvSpPr>
        <p:spPr>
          <a:xfrm>
            <a:off x="4030987" y="253462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2C0CAA-0B99-2F47-AE99-27F6A3D0CDC2}"/>
              </a:ext>
            </a:extLst>
          </p:cNvPr>
          <p:cNvSpPr/>
          <p:nvPr/>
        </p:nvSpPr>
        <p:spPr>
          <a:xfrm>
            <a:off x="5250272" y="2483997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D19AE46-F218-B949-BE97-163173C14B5E}"/>
              </a:ext>
            </a:extLst>
          </p:cNvPr>
          <p:cNvSpPr/>
          <p:nvPr/>
        </p:nvSpPr>
        <p:spPr>
          <a:xfrm>
            <a:off x="3128725" y="2879534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7D1242-2DFB-4247-855F-CAE7C361D43C}"/>
              </a:ext>
            </a:extLst>
          </p:cNvPr>
          <p:cNvSpPr/>
          <p:nvPr/>
        </p:nvSpPr>
        <p:spPr>
          <a:xfrm>
            <a:off x="6251495" y="3027150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9975155-E224-194A-A528-790A5E269AB4}"/>
              </a:ext>
            </a:extLst>
          </p:cNvPr>
          <p:cNvSpPr/>
          <p:nvPr/>
        </p:nvSpPr>
        <p:spPr>
          <a:xfrm>
            <a:off x="7879553" y="2610322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44A237-A811-D643-A8AD-D9F54B3EE3CA}"/>
              </a:ext>
            </a:extLst>
          </p:cNvPr>
          <p:cNvSpPr/>
          <p:nvPr/>
        </p:nvSpPr>
        <p:spPr>
          <a:xfrm>
            <a:off x="7565837" y="292211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69A6B-A4F5-7843-B2D9-9801104C5CFD}"/>
              </a:ext>
            </a:extLst>
          </p:cNvPr>
          <p:cNvSpPr/>
          <p:nvPr/>
        </p:nvSpPr>
        <p:spPr>
          <a:xfrm>
            <a:off x="5233527" y="298031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A38026-2D0E-3247-8200-FFB91C8679E1}"/>
              </a:ext>
            </a:extLst>
          </p:cNvPr>
          <p:cNvSpPr/>
          <p:nvPr/>
        </p:nvSpPr>
        <p:spPr>
          <a:xfrm>
            <a:off x="4047077" y="303566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C5393E-A456-194C-A7AF-75D677B9F1B7}"/>
              </a:ext>
            </a:extLst>
          </p:cNvPr>
          <p:cNvSpPr/>
          <p:nvPr/>
        </p:nvSpPr>
        <p:spPr>
          <a:xfrm>
            <a:off x="8186967" y="2204375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DE40F1-6D3D-2040-AF94-13F97A97224E}"/>
              </a:ext>
            </a:extLst>
          </p:cNvPr>
          <p:cNvSpPr/>
          <p:nvPr/>
        </p:nvSpPr>
        <p:spPr>
          <a:xfrm>
            <a:off x="6762402" y="2864395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6F939A-3687-7842-8055-046EC4A8A401}"/>
              </a:ext>
            </a:extLst>
          </p:cNvPr>
          <p:cNvSpPr/>
          <p:nvPr/>
        </p:nvSpPr>
        <p:spPr>
          <a:xfrm>
            <a:off x="3631191" y="266662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F56A93-948F-CD4A-9559-49DAC59FA8DA}"/>
              </a:ext>
            </a:extLst>
          </p:cNvPr>
          <p:cNvSpPr/>
          <p:nvPr/>
        </p:nvSpPr>
        <p:spPr>
          <a:xfrm>
            <a:off x="4586665" y="2812825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C136AA-B9B3-D846-98A6-5954D459947C}"/>
              </a:ext>
            </a:extLst>
          </p:cNvPr>
          <p:cNvSpPr/>
          <p:nvPr/>
        </p:nvSpPr>
        <p:spPr>
          <a:xfrm>
            <a:off x="3291687" y="235956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3B3C44-004F-7D45-B517-9491D48AA378}"/>
              </a:ext>
            </a:extLst>
          </p:cNvPr>
          <p:cNvSpPr/>
          <p:nvPr/>
        </p:nvSpPr>
        <p:spPr>
          <a:xfrm>
            <a:off x="7604441" y="222755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9556DC-0B32-7D41-8FA9-85AD7CA9CC50}"/>
              </a:ext>
            </a:extLst>
          </p:cNvPr>
          <p:cNvSpPr/>
          <p:nvPr/>
        </p:nvSpPr>
        <p:spPr>
          <a:xfrm>
            <a:off x="5890672" y="2732192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8CC175-5950-7847-8B36-679EB092D746}"/>
              </a:ext>
            </a:extLst>
          </p:cNvPr>
          <p:cNvSpPr/>
          <p:nvPr/>
        </p:nvSpPr>
        <p:spPr>
          <a:xfrm>
            <a:off x="7208856" y="258287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2906F4D-4C2D-044D-92A7-7D15D5926E70}"/>
              </a:ext>
            </a:extLst>
          </p:cNvPr>
          <p:cNvSpPr/>
          <p:nvPr/>
        </p:nvSpPr>
        <p:spPr>
          <a:xfrm>
            <a:off x="2514600" y="152401"/>
            <a:ext cx="6085421" cy="3293944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84E03-9235-B041-A0CA-A9A351EC6884}"/>
              </a:ext>
            </a:extLst>
          </p:cNvPr>
          <p:cNvSpPr txBox="1"/>
          <p:nvPr/>
        </p:nvSpPr>
        <p:spPr>
          <a:xfrm>
            <a:off x="7865768" y="3639254"/>
            <a:ext cx="201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Child of Chaos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2E48BB-DA4E-6B4B-ABFD-6B754B9D0387}"/>
              </a:ext>
            </a:extLst>
          </p:cNvPr>
          <p:cNvSpPr/>
          <p:nvPr/>
        </p:nvSpPr>
        <p:spPr>
          <a:xfrm>
            <a:off x="7456512" y="2812825"/>
            <a:ext cx="381814" cy="3818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B8FC2-B8BC-E548-B623-4B192F23EE35}"/>
              </a:ext>
            </a:extLst>
          </p:cNvPr>
          <p:cNvSpPr txBox="1"/>
          <p:nvPr/>
        </p:nvSpPr>
        <p:spPr>
          <a:xfrm>
            <a:off x="7852580" y="2800782"/>
            <a:ext cx="138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Wisdom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F40AEA0-A7B6-0E41-A601-8956CECE9CA7}"/>
              </a:ext>
            </a:extLst>
          </p:cNvPr>
          <p:cNvGrpSpPr/>
          <p:nvPr/>
        </p:nvGrpSpPr>
        <p:grpSpPr>
          <a:xfrm>
            <a:off x="7449809" y="3639254"/>
            <a:ext cx="384148" cy="381814"/>
            <a:chOff x="7449809" y="3639254"/>
            <a:chExt cx="384148" cy="381814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A34841-31B7-8840-AD79-5296F4A2F297}"/>
                </a:ext>
              </a:extLst>
            </p:cNvPr>
            <p:cNvSpPr/>
            <p:nvPr/>
          </p:nvSpPr>
          <p:spPr>
            <a:xfrm>
              <a:off x="7560445" y="3748549"/>
              <a:ext cx="168512" cy="167489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E03F881-BE0F-AC42-90FF-728F4C65EF1A}"/>
                </a:ext>
              </a:extLst>
            </p:cNvPr>
            <p:cNvSpPr/>
            <p:nvPr/>
          </p:nvSpPr>
          <p:spPr>
            <a:xfrm>
              <a:off x="7449809" y="3639254"/>
              <a:ext cx="384148" cy="3818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BFB112-6DB3-624B-9B1C-A4E29662A77B}"/>
              </a:ext>
            </a:extLst>
          </p:cNvPr>
          <p:cNvCxnSpPr>
            <a:cxnSpLocks/>
            <a:stCxn id="44" idx="0"/>
            <a:endCxn id="7" idx="4"/>
          </p:cNvCxnSpPr>
          <p:nvPr/>
        </p:nvCxnSpPr>
        <p:spPr>
          <a:xfrm flipV="1">
            <a:off x="7641883" y="3194639"/>
            <a:ext cx="5535" cy="444615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ACACE855-F35E-714B-ADC7-7B52EF74F41C}"/>
              </a:ext>
            </a:extLst>
          </p:cNvPr>
          <p:cNvSpPr/>
          <p:nvPr/>
        </p:nvSpPr>
        <p:spPr>
          <a:xfrm>
            <a:off x="2633837" y="4195318"/>
            <a:ext cx="6085421" cy="84516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FF1FFF-3BF0-F64A-83EA-E0D1AAFB2FB0}"/>
              </a:ext>
            </a:extLst>
          </p:cNvPr>
          <p:cNvSpPr txBox="1"/>
          <p:nvPr/>
        </p:nvSpPr>
        <p:spPr>
          <a:xfrm>
            <a:off x="2978234" y="4318615"/>
            <a:ext cx="5479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Physical Matter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5059504-C005-D649-9026-F34FE181E3DE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6958632" y="3830161"/>
            <a:ext cx="491178" cy="337449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1CCB1CE-E3F2-9446-8FDE-CC05FFE71A60}"/>
              </a:ext>
            </a:extLst>
          </p:cNvPr>
          <p:cNvSpPr txBox="1"/>
          <p:nvPr/>
        </p:nvSpPr>
        <p:spPr>
          <a:xfrm>
            <a:off x="8985898" y="4872612"/>
            <a:ext cx="201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Workman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6159F2-D60E-3544-A3E2-3DCFB1940FCF}"/>
              </a:ext>
            </a:extLst>
          </p:cNvPr>
          <p:cNvGrpSpPr/>
          <p:nvPr/>
        </p:nvGrpSpPr>
        <p:grpSpPr>
          <a:xfrm>
            <a:off x="9366089" y="4552462"/>
            <a:ext cx="384148" cy="381814"/>
            <a:chOff x="7449809" y="3639254"/>
            <a:chExt cx="384148" cy="38181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B02BAA1-376A-3E40-A447-551B85693701}"/>
                </a:ext>
              </a:extLst>
            </p:cNvPr>
            <p:cNvSpPr/>
            <p:nvPr/>
          </p:nvSpPr>
          <p:spPr>
            <a:xfrm>
              <a:off x="7560445" y="3748549"/>
              <a:ext cx="168512" cy="167489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BB6CD8C-00BD-9747-B6AA-327934B4E1D7}"/>
                </a:ext>
              </a:extLst>
            </p:cNvPr>
            <p:cNvSpPr/>
            <p:nvPr/>
          </p:nvSpPr>
          <p:spPr>
            <a:xfrm>
              <a:off x="7449809" y="3639254"/>
              <a:ext cx="384148" cy="3818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2BE747C-59FA-FA4B-826F-0C6C55FCEBB0}"/>
              </a:ext>
            </a:extLst>
          </p:cNvPr>
          <p:cNvCxnSpPr>
            <a:cxnSpLocks/>
          </p:cNvCxnSpPr>
          <p:nvPr/>
        </p:nvCxnSpPr>
        <p:spPr>
          <a:xfrm flipH="1" flipV="1">
            <a:off x="7833957" y="3147802"/>
            <a:ext cx="1721478" cy="1390316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71597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3193860" y="264060"/>
            <a:ext cx="4894391" cy="8374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223230" y="1274670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289581" y="1551926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508082" y="1285552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6792934" y="1152129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780400" y="1503667"/>
            <a:ext cx="336932" cy="3595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798680" y="1971121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213378" y="1938001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289581" y="2288119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7312472" y="1714683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30154" y="2227559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6950051" y="2099340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4974721" y="2066220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5715611" y="2066220"/>
            <a:ext cx="258806" cy="25643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1562CB-F67C-F54B-A3AB-7AE6395F552C}"/>
              </a:ext>
            </a:extLst>
          </p:cNvPr>
          <p:cNvSpPr/>
          <p:nvPr/>
        </p:nvSpPr>
        <p:spPr>
          <a:xfrm>
            <a:off x="2810744" y="2443307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873DE9-B79C-D944-971A-E229EB83F6ED}"/>
              </a:ext>
            </a:extLst>
          </p:cNvPr>
          <p:cNvSpPr/>
          <p:nvPr/>
        </p:nvSpPr>
        <p:spPr>
          <a:xfrm>
            <a:off x="4030987" y="253462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2C0CAA-0B99-2F47-AE99-27F6A3D0CDC2}"/>
              </a:ext>
            </a:extLst>
          </p:cNvPr>
          <p:cNvSpPr/>
          <p:nvPr/>
        </p:nvSpPr>
        <p:spPr>
          <a:xfrm>
            <a:off x="5250272" y="2483997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D19AE46-F218-B949-BE97-163173C14B5E}"/>
              </a:ext>
            </a:extLst>
          </p:cNvPr>
          <p:cNvSpPr/>
          <p:nvPr/>
        </p:nvSpPr>
        <p:spPr>
          <a:xfrm>
            <a:off x="3128725" y="2879534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7D1242-2DFB-4247-855F-CAE7C361D43C}"/>
              </a:ext>
            </a:extLst>
          </p:cNvPr>
          <p:cNvSpPr/>
          <p:nvPr/>
        </p:nvSpPr>
        <p:spPr>
          <a:xfrm>
            <a:off x="6251495" y="3027150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9975155-E224-194A-A528-790A5E269AB4}"/>
              </a:ext>
            </a:extLst>
          </p:cNvPr>
          <p:cNvSpPr/>
          <p:nvPr/>
        </p:nvSpPr>
        <p:spPr>
          <a:xfrm>
            <a:off x="7879553" y="2610322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44A237-A811-D643-A8AD-D9F54B3EE3CA}"/>
              </a:ext>
            </a:extLst>
          </p:cNvPr>
          <p:cNvSpPr/>
          <p:nvPr/>
        </p:nvSpPr>
        <p:spPr>
          <a:xfrm>
            <a:off x="7565837" y="292211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69A6B-A4F5-7843-B2D9-9801104C5CFD}"/>
              </a:ext>
            </a:extLst>
          </p:cNvPr>
          <p:cNvSpPr/>
          <p:nvPr/>
        </p:nvSpPr>
        <p:spPr>
          <a:xfrm>
            <a:off x="5233527" y="298031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A38026-2D0E-3247-8200-FFB91C8679E1}"/>
              </a:ext>
            </a:extLst>
          </p:cNvPr>
          <p:cNvSpPr/>
          <p:nvPr/>
        </p:nvSpPr>
        <p:spPr>
          <a:xfrm>
            <a:off x="4047077" y="303566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C5393E-A456-194C-A7AF-75D677B9F1B7}"/>
              </a:ext>
            </a:extLst>
          </p:cNvPr>
          <p:cNvSpPr/>
          <p:nvPr/>
        </p:nvSpPr>
        <p:spPr>
          <a:xfrm>
            <a:off x="8186967" y="2204375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DE40F1-6D3D-2040-AF94-13F97A97224E}"/>
              </a:ext>
            </a:extLst>
          </p:cNvPr>
          <p:cNvSpPr/>
          <p:nvPr/>
        </p:nvSpPr>
        <p:spPr>
          <a:xfrm>
            <a:off x="6762402" y="2864395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6F939A-3687-7842-8055-046EC4A8A401}"/>
              </a:ext>
            </a:extLst>
          </p:cNvPr>
          <p:cNvSpPr/>
          <p:nvPr/>
        </p:nvSpPr>
        <p:spPr>
          <a:xfrm>
            <a:off x="3631191" y="266662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F56A93-948F-CD4A-9559-49DAC59FA8DA}"/>
              </a:ext>
            </a:extLst>
          </p:cNvPr>
          <p:cNvSpPr/>
          <p:nvPr/>
        </p:nvSpPr>
        <p:spPr>
          <a:xfrm>
            <a:off x="4586665" y="2812825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C136AA-B9B3-D846-98A6-5954D459947C}"/>
              </a:ext>
            </a:extLst>
          </p:cNvPr>
          <p:cNvSpPr/>
          <p:nvPr/>
        </p:nvSpPr>
        <p:spPr>
          <a:xfrm>
            <a:off x="3291687" y="2359563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3B3C44-004F-7D45-B517-9491D48AA378}"/>
              </a:ext>
            </a:extLst>
          </p:cNvPr>
          <p:cNvSpPr/>
          <p:nvPr/>
        </p:nvSpPr>
        <p:spPr>
          <a:xfrm>
            <a:off x="7604441" y="222755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9556DC-0B32-7D41-8FA9-85AD7CA9CC50}"/>
              </a:ext>
            </a:extLst>
          </p:cNvPr>
          <p:cNvSpPr/>
          <p:nvPr/>
        </p:nvSpPr>
        <p:spPr>
          <a:xfrm>
            <a:off x="5890672" y="2732192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8CC175-5950-7847-8B36-679EB092D746}"/>
              </a:ext>
            </a:extLst>
          </p:cNvPr>
          <p:cNvSpPr/>
          <p:nvPr/>
        </p:nvSpPr>
        <p:spPr>
          <a:xfrm>
            <a:off x="7208856" y="2582879"/>
            <a:ext cx="167489" cy="1674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2906F4D-4C2D-044D-92A7-7D15D5926E70}"/>
              </a:ext>
            </a:extLst>
          </p:cNvPr>
          <p:cNvSpPr/>
          <p:nvPr/>
        </p:nvSpPr>
        <p:spPr>
          <a:xfrm>
            <a:off x="2514600" y="152401"/>
            <a:ext cx="6085421" cy="3293944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84E03-9235-B041-A0CA-A9A351EC6884}"/>
              </a:ext>
            </a:extLst>
          </p:cNvPr>
          <p:cNvSpPr txBox="1"/>
          <p:nvPr/>
        </p:nvSpPr>
        <p:spPr>
          <a:xfrm>
            <a:off x="7865768" y="3639254"/>
            <a:ext cx="201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Child of Chaos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2E48BB-DA4E-6B4B-ABFD-6B754B9D0387}"/>
              </a:ext>
            </a:extLst>
          </p:cNvPr>
          <p:cNvSpPr/>
          <p:nvPr/>
        </p:nvSpPr>
        <p:spPr>
          <a:xfrm>
            <a:off x="7456512" y="2812825"/>
            <a:ext cx="381814" cy="3818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B8FC2-B8BC-E548-B623-4B192F23EE35}"/>
              </a:ext>
            </a:extLst>
          </p:cNvPr>
          <p:cNvSpPr txBox="1"/>
          <p:nvPr/>
        </p:nvSpPr>
        <p:spPr>
          <a:xfrm>
            <a:off x="7852580" y="2800782"/>
            <a:ext cx="138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Wisdom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F40AEA0-A7B6-0E41-A601-8956CECE9CA7}"/>
              </a:ext>
            </a:extLst>
          </p:cNvPr>
          <p:cNvGrpSpPr/>
          <p:nvPr/>
        </p:nvGrpSpPr>
        <p:grpSpPr>
          <a:xfrm>
            <a:off x="7449809" y="3639254"/>
            <a:ext cx="384148" cy="381814"/>
            <a:chOff x="7449809" y="3639254"/>
            <a:chExt cx="384148" cy="381814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A34841-31B7-8840-AD79-5296F4A2F297}"/>
                </a:ext>
              </a:extLst>
            </p:cNvPr>
            <p:cNvSpPr/>
            <p:nvPr/>
          </p:nvSpPr>
          <p:spPr>
            <a:xfrm>
              <a:off x="7560445" y="3748549"/>
              <a:ext cx="168512" cy="167489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E03F881-BE0F-AC42-90FF-728F4C65EF1A}"/>
                </a:ext>
              </a:extLst>
            </p:cNvPr>
            <p:cNvSpPr/>
            <p:nvPr/>
          </p:nvSpPr>
          <p:spPr>
            <a:xfrm>
              <a:off x="7449809" y="3639254"/>
              <a:ext cx="384148" cy="3818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0BFB112-6DB3-624B-9B1C-A4E29662A77B}"/>
              </a:ext>
            </a:extLst>
          </p:cNvPr>
          <p:cNvCxnSpPr>
            <a:cxnSpLocks/>
            <a:stCxn id="44" idx="0"/>
            <a:endCxn id="7" idx="4"/>
          </p:cNvCxnSpPr>
          <p:nvPr/>
        </p:nvCxnSpPr>
        <p:spPr>
          <a:xfrm flipV="1">
            <a:off x="7641883" y="3194639"/>
            <a:ext cx="5535" cy="444615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ACACE855-F35E-714B-ADC7-7B52EF74F41C}"/>
              </a:ext>
            </a:extLst>
          </p:cNvPr>
          <p:cNvSpPr/>
          <p:nvPr/>
        </p:nvSpPr>
        <p:spPr>
          <a:xfrm>
            <a:off x="2633837" y="4195318"/>
            <a:ext cx="6085421" cy="1899408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FF1FFF-3BF0-F64A-83EA-E0D1AAFB2FB0}"/>
              </a:ext>
            </a:extLst>
          </p:cNvPr>
          <p:cNvSpPr txBox="1"/>
          <p:nvPr/>
        </p:nvSpPr>
        <p:spPr>
          <a:xfrm>
            <a:off x="2978234" y="4318615"/>
            <a:ext cx="5479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Physical Matter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▽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The Cosmos and the World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5059504-C005-D649-9026-F34FE181E3DE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6958632" y="3830161"/>
            <a:ext cx="491178" cy="337449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1CCB1CE-E3F2-9446-8FDE-CC05FFE71A60}"/>
              </a:ext>
            </a:extLst>
          </p:cNvPr>
          <p:cNvSpPr txBox="1"/>
          <p:nvPr/>
        </p:nvSpPr>
        <p:spPr>
          <a:xfrm>
            <a:off x="8985898" y="4872612"/>
            <a:ext cx="201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Workman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C75420B-3823-3648-A9A8-10C0E3833040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5974417" y="5103445"/>
            <a:ext cx="3011481" cy="0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C6159F2-D60E-3544-A3E2-3DCFB1940FCF}"/>
              </a:ext>
            </a:extLst>
          </p:cNvPr>
          <p:cNvGrpSpPr/>
          <p:nvPr/>
        </p:nvGrpSpPr>
        <p:grpSpPr>
          <a:xfrm>
            <a:off x="9366089" y="4552462"/>
            <a:ext cx="384148" cy="381814"/>
            <a:chOff x="7449809" y="3639254"/>
            <a:chExt cx="384148" cy="38181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B02BAA1-376A-3E40-A447-551B85693701}"/>
                </a:ext>
              </a:extLst>
            </p:cNvPr>
            <p:cNvSpPr/>
            <p:nvPr/>
          </p:nvSpPr>
          <p:spPr>
            <a:xfrm>
              <a:off x="7560445" y="3748549"/>
              <a:ext cx="168512" cy="167489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BB6CD8C-00BD-9747-B6AA-327934B4E1D7}"/>
                </a:ext>
              </a:extLst>
            </p:cNvPr>
            <p:cNvSpPr/>
            <p:nvPr/>
          </p:nvSpPr>
          <p:spPr>
            <a:xfrm>
              <a:off x="7449809" y="3639254"/>
              <a:ext cx="384148" cy="38181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2BE747C-59FA-FA4B-826F-0C6C55FCEBB0}"/>
              </a:ext>
            </a:extLst>
          </p:cNvPr>
          <p:cNvCxnSpPr>
            <a:cxnSpLocks/>
          </p:cNvCxnSpPr>
          <p:nvPr/>
        </p:nvCxnSpPr>
        <p:spPr>
          <a:xfrm flipH="1" flipV="1">
            <a:off x="7833957" y="3147802"/>
            <a:ext cx="1721478" cy="1390316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71453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D6B6B0-2216-714E-8F31-BD61C879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9374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869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173646-AEC0-064F-8AF7-B6D4AA13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6742A-8B79-1E4A-B49F-720173DDB4C7}"/>
              </a:ext>
            </a:extLst>
          </p:cNvPr>
          <p:cNvSpPr txBox="1"/>
          <p:nvPr/>
        </p:nvSpPr>
        <p:spPr>
          <a:xfrm>
            <a:off x="4724401" y="304800"/>
            <a:ext cx="247554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PLATONISM</a:t>
            </a:r>
            <a:r>
              <a:rPr lang="en-US" sz="2800" dirty="0">
                <a:highlight>
                  <a:srgbClr val="FFFF00"/>
                </a:highlight>
              </a:rPr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23F13-1DB2-B046-8E8F-1B62CD4487EE}"/>
              </a:ext>
            </a:extLst>
          </p:cNvPr>
          <p:cNvSpPr txBox="1"/>
          <p:nvPr/>
        </p:nvSpPr>
        <p:spPr>
          <a:xfrm>
            <a:off x="4782504" y="2905780"/>
            <a:ext cx="262699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GNOSTICISM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5C1EE-38F9-EF46-B50A-C5CF3D1D2040}"/>
              </a:ext>
            </a:extLst>
          </p:cNvPr>
          <p:cNvSpPr txBox="1"/>
          <p:nvPr/>
        </p:nvSpPr>
        <p:spPr>
          <a:xfrm>
            <a:off x="970601" y="304800"/>
            <a:ext cx="32766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ELEMENTS OF EITHER JEWISH OR ORIENTAL MYSTICISM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48BC8A-E672-484F-BE5A-ED0807492ED5}"/>
              </a:ext>
            </a:extLst>
          </p:cNvPr>
          <p:cNvSpPr txBox="1"/>
          <p:nvPr/>
        </p:nvSpPr>
        <p:spPr>
          <a:xfrm>
            <a:off x="7677147" y="304800"/>
            <a:ext cx="2303145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ELEMENTS OF </a:t>
            </a:r>
          </a:p>
          <a:p>
            <a:r>
              <a:rPr lang="en-US" sz="2800" dirty="0"/>
              <a:t>CHRISTIANITY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C1F4EA-7250-F545-981B-AFB862595C37}"/>
              </a:ext>
            </a:extLst>
          </p:cNvPr>
          <p:cNvCxnSpPr>
            <a:cxnSpLocks/>
          </p:cNvCxnSpPr>
          <p:nvPr/>
        </p:nvCxnSpPr>
        <p:spPr>
          <a:xfrm>
            <a:off x="4247201" y="2120682"/>
            <a:ext cx="535303" cy="785098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D30B88-941D-9D44-A48E-ECFA52D92C24}"/>
              </a:ext>
            </a:extLst>
          </p:cNvPr>
          <p:cNvCxnSpPr>
            <a:cxnSpLocks/>
          </p:cNvCxnSpPr>
          <p:nvPr/>
        </p:nvCxnSpPr>
        <p:spPr>
          <a:xfrm flipH="1">
            <a:off x="7409496" y="1236708"/>
            <a:ext cx="267653" cy="1669072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D8F1DC-7F0E-6E46-B0AC-FDD2A9915D79}"/>
              </a:ext>
            </a:extLst>
          </p:cNvPr>
          <p:cNvCxnSpPr>
            <a:cxnSpLocks/>
          </p:cNvCxnSpPr>
          <p:nvPr/>
        </p:nvCxnSpPr>
        <p:spPr>
          <a:xfrm>
            <a:off x="5843035" y="951131"/>
            <a:ext cx="0" cy="1954649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E25883C-FF08-8A4A-8622-9A0BCEEA1789}"/>
              </a:ext>
            </a:extLst>
          </p:cNvPr>
          <p:cNvSpPr txBox="1"/>
          <p:nvPr/>
        </p:nvSpPr>
        <p:spPr>
          <a:xfrm>
            <a:off x="3171420" y="4208821"/>
            <a:ext cx="245969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EBIONISM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000DB6-EF09-A944-8D7D-3650F9F92D7F}"/>
              </a:ext>
            </a:extLst>
          </p:cNvPr>
          <p:cNvSpPr txBox="1"/>
          <p:nvPr/>
        </p:nvSpPr>
        <p:spPr>
          <a:xfrm>
            <a:off x="6393588" y="4202103"/>
            <a:ext cx="262699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DOCETISM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CD6807-A9A8-C346-BCDF-1261AEB60869}"/>
              </a:ext>
            </a:extLst>
          </p:cNvPr>
          <p:cNvCxnSpPr>
            <a:cxnSpLocks/>
          </p:cNvCxnSpPr>
          <p:nvPr/>
        </p:nvCxnSpPr>
        <p:spPr>
          <a:xfrm>
            <a:off x="4953000" y="3417005"/>
            <a:ext cx="0" cy="791816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DAA06A7-2D38-204A-91CC-C2D03296BEEF}"/>
              </a:ext>
            </a:extLst>
          </p:cNvPr>
          <p:cNvCxnSpPr>
            <a:cxnSpLocks/>
          </p:cNvCxnSpPr>
          <p:nvPr/>
        </p:nvCxnSpPr>
        <p:spPr>
          <a:xfrm>
            <a:off x="7199947" y="3552111"/>
            <a:ext cx="0" cy="791816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67010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173646-AEC0-064F-8AF7-B6D4AA13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6742A-8B79-1E4A-B49F-720173DDB4C7}"/>
              </a:ext>
            </a:extLst>
          </p:cNvPr>
          <p:cNvSpPr txBox="1"/>
          <p:nvPr/>
        </p:nvSpPr>
        <p:spPr>
          <a:xfrm>
            <a:off x="4858227" y="304800"/>
            <a:ext cx="247554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PLATONISM</a:t>
            </a:r>
            <a:r>
              <a:rPr lang="en-US" sz="2800" dirty="0">
                <a:highlight>
                  <a:srgbClr val="FFFF00"/>
                </a:highlight>
              </a:rPr>
              <a:t>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C23F13-1DB2-B046-8E8F-1B62CD4487EE}"/>
              </a:ext>
            </a:extLst>
          </p:cNvPr>
          <p:cNvSpPr txBox="1"/>
          <p:nvPr/>
        </p:nvSpPr>
        <p:spPr>
          <a:xfrm>
            <a:off x="4782504" y="2905780"/>
            <a:ext cx="262699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GNOSTICISM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5C1EE-38F9-EF46-B50A-C5CF3D1D2040}"/>
              </a:ext>
            </a:extLst>
          </p:cNvPr>
          <p:cNvSpPr txBox="1"/>
          <p:nvPr/>
        </p:nvSpPr>
        <p:spPr>
          <a:xfrm>
            <a:off x="970601" y="781853"/>
            <a:ext cx="32766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ELEMENTS OF EITHER JEWISH OR ORIENTAL MYSTICISM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48BC8A-E672-484F-BE5A-ED0807492ED5}"/>
              </a:ext>
            </a:extLst>
          </p:cNvPr>
          <p:cNvSpPr txBox="1"/>
          <p:nvPr/>
        </p:nvSpPr>
        <p:spPr>
          <a:xfrm>
            <a:off x="7839069" y="788734"/>
            <a:ext cx="2303145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ELEMENTS OF </a:t>
            </a:r>
          </a:p>
          <a:p>
            <a:r>
              <a:rPr lang="en-US" sz="2800" dirty="0"/>
              <a:t>CHRISTIANITY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C1F4EA-7250-F545-981B-AFB862595C37}"/>
              </a:ext>
            </a:extLst>
          </p:cNvPr>
          <p:cNvCxnSpPr>
            <a:cxnSpLocks/>
          </p:cNvCxnSpPr>
          <p:nvPr/>
        </p:nvCxnSpPr>
        <p:spPr>
          <a:xfrm>
            <a:off x="4247201" y="1928455"/>
            <a:ext cx="535303" cy="977325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D30B88-941D-9D44-A48E-ECFA52D92C24}"/>
              </a:ext>
            </a:extLst>
          </p:cNvPr>
          <p:cNvCxnSpPr>
            <a:cxnSpLocks/>
          </p:cNvCxnSpPr>
          <p:nvPr/>
        </p:nvCxnSpPr>
        <p:spPr>
          <a:xfrm flipH="1">
            <a:off x="7409496" y="1689794"/>
            <a:ext cx="441961" cy="1215986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D8F1DC-7F0E-6E46-B0AC-FDD2A9915D79}"/>
              </a:ext>
            </a:extLst>
          </p:cNvPr>
          <p:cNvCxnSpPr>
            <a:cxnSpLocks/>
          </p:cNvCxnSpPr>
          <p:nvPr/>
        </p:nvCxnSpPr>
        <p:spPr>
          <a:xfrm>
            <a:off x="6096000" y="951131"/>
            <a:ext cx="0" cy="1954649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CD6807-A9A8-C346-BCDF-1261AEB60869}"/>
              </a:ext>
            </a:extLst>
          </p:cNvPr>
          <p:cNvCxnSpPr>
            <a:cxnSpLocks/>
          </p:cNvCxnSpPr>
          <p:nvPr/>
        </p:nvCxnSpPr>
        <p:spPr>
          <a:xfrm flipH="1">
            <a:off x="1905000" y="3552111"/>
            <a:ext cx="2877504" cy="1443631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DAA06A7-2D38-204A-91CC-C2D03296BEEF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7409496" y="3552111"/>
            <a:ext cx="2665747" cy="1444676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E25883C-FF08-8A4A-8622-9A0BCEEA1789}"/>
              </a:ext>
            </a:extLst>
          </p:cNvPr>
          <p:cNvSpPr txBox="1"/>
          <p:nvPr/>
        </p:nvSpPr>
        <p:spPr>
          <a:xfrm>
            <a:off x="626716" y="4987436"/>
            <a:ext cx="2078690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/>
              <a:t>EBIONISM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000DB6-EF09-A944-8D7D-3650F9F92D7F}"/>
              </a:ext>
            </a:extLst>
          </p:cNvPr>
          <p:cNvSpPr txBox="1"/>
          <p:nvPr/>
        </p:nvSpPr>
        <p:spPr>
          <a:xfrm>
            <a:off x="2996571" y="4995742"/>
            <a:ext cx="2169792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/>
              <a:t>DOCETISM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C168E6-C5E2-0641-A30D-A5C411F9A7EB}"/>
              </a:ext>
            </a:extLst>
          </p:cNvPr>
          <p:cNvSpPr txBox="1"/>
          <p:nvPr/>
        </p:nvSpPr>
        <p:spPr>
          <a:xfrm>
            <a:off x="5457528" y="4995742"/>
            <a:ext cx="2971792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/>
              <a:t>VALENTIANISM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89787C-6FD3-2147-885A-CCB058353A92}"/>
              </a:ext>
            </a:extLst>
          </p:cNvPr>
          <p:cNvSpPr txBox="1"/>
          <p:nvPr/>
        </p:nvSpPr>
        <p:spPr>
          <a:xfrm>
            <a:off x="8720485" y="4996787"/>
            <a:ext cx="2709515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400" dirty="0"/>
              <a:t>MARCIONISM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4EE2241-C202-6C4A-AFB5-6DCCDC5C7363}"/>
              </a:ext>
            </a:extLst>
          </p:cNvPr>
          <p:cNvCxnSpPr>
            <a:cxnSpLocks/>
          </p:cNvCxnSpPr>
          <p:nvPr/>
        </p:nvCxnSpPr>
        <p:spPr>
          <a:xfrm flipH="1">
            <a:off x="4247201" y="3548212"/>
            <a:ext cx="1379982" cy="1447530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859AA32-1282-3E4E-9D49-75EEA9501495}"/>
              </a:ext>
            </a:extLst>
          </p:cNvPr>
          <p:cNvCxnSpPr>
            <a:cxnSpLocks/>
          </p:cNvCxnSpPr>
          <p:nvPr/>
        </p:nvCxnSpPr>
        <p:spPr>
          <a:xfrm>
            <a:off x="6564818" y="3551603"/>
            <a:ext cx="692278" cy="1452445"/>
          </a:xfrm>
          <a:prstGeom prst="line">
            <a:avLst/>
          </a:prstGeom>
          <a:ln w="349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3932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05B650-3646-154A-AB49-F31C1D90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5672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AE149642-2FBD-284F-A21C-D074919A43A4}"/>
              </a:ext>
            </a:extLst>
          </p:cNvPr>
          <p:cNvSpPr txBox="1"/>
          <p:nvPr/>
        </p:nvSpPr>
        <p:spPr>
          <a:xfrm>
            <a:off x="4391025" y="599301"/>
            <a:ext cx="3409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</p:spTree>
    <p:extLst>
      <p:ext uri="{BB962C8B-B14F-4D97-AF65-F5344CB8AC3E}">
        <p14:creationId xmlns:p14="http://schemas.microsoft.com/office/powerpoint/2010/main" val="385524452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160855" y="1684149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981153" y="206256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914509" y="1699002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7668163" y="151689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921319" y="1996700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727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160855" y="1684149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981153" y="206256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914509" y="1699002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7668163" y="151689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921319" y="1996700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581400" y="2634713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147409" y="25895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981153" y="3067374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8377264" y="22847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79766" y="2984717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7882607" y="2809715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5186542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6197759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5960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160855" y="1684149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981153" y="206256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914509" y="1699002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7668163" y="151689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921319" y="1996700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581400" y="2634713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147409" y="25895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981153" y="3067374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8377264" y="22847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79766" y="2984717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7882607" y="2809715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5186542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6197759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1562CB-F67C-F54B-A3AB-7AE6395F552C}"/>
              </a:ext>
            </a:extLst>
          </p:cNvPr>
          <p:cNvSpPr/>
          <p:nvPr/>
        </p:nvSpPr>
        <p:spPr>
          <a:xfrm>
            <a:off x="2232998" y="32791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873DE9-B79C-D944-971A-E229EB83F6ED}"/>
              </a:ext>
            </a:extLst>
          </p:cNvPr>
          <p:cNvSpPr/>
          <p:nvPr/>
        </p:nvSpPr>
        <p:spPr>
          <a:xfrm>
            <a:off x="3898469" y="340381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2C0CAA-0B99-2F47-AE99-27F6A3D0CDC2}"/>
              </a:ext>
            </a:extLst>
          </p:cNvPr>
          <p:cNvSpPr/>
          <p:nvPr/>
        </p:nvSpPr>
        <p:spPr>
          <a:xfrm>
            <a:off x="5562632" y="333472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D19AE46-F218-B949-BE97-163173C14B5E}"/>
              </a:ext>
            </a:extLst>
          </p:cNvPr>
          <p:cNvSpPr/>
          <p:nvPr/>
        </p:nvSpPr>
        <p:spPr>
          <a:xfrm>
            <a:off x="2667000" y="387457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7D1242-2DFB-4247-855F-CAE7C361D43C}"/>
              </a:ext>
            </a:extLst>
          </p:cNvPr>
          <p:cNvSpPr/>
          <p:nvPr/>
        </p:nvSpPr>
        <p:spPr>
          <a:xfrm>
            <a:off x="6929171" y="407605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9975155-E224-194A-A528-790A5E269AB4}"/>
              </a:ext>
            </a:extLst>
          </p:cNvPr>
          <p:cNvSpPr/>
          <p:nvPr/>
        </p:nvSpPr>
        <p:spPr>
          <a:xfrm>
            <a:off x="9151255" y="350713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44A237-A811-D643-A8AD-D9F54B3EE3CA}"/>
              </a:ext>
            </a:extLst>
          </p:cNvPr>
          <p:cNvSpPr/>
          <p:nvPr/>
        </p:nvSpPr>
        <p:spPr>
          <a:xfrm>
            <a:off x="8723075" y="393270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69A6B-A4F5-7843-B2D9-9801104C5CFD}"/>
              </a:ext>
            </a:extLst>
          </p:cNvPr>
          <p:cNvSpPr/>
          <p:nvPr/>
        </p:nvSpPr>
        <p:spPr>
          <a:xfrm>
            <a:off x="5539778" y="40121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A38026-2D0E-3247-8200-FFB91C8679E1}"/>
              </a:ext>
            </a:extLst>
          </p:cNvPr>
          <p:cNvSpPr/>
          <p:nvPr/>
        </p:nvSpPr>
        <p:spPr>
          <a:xfrm>
            <a:off x="3920429" y="408768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C5393E-A456-194C-A7AF-75D677B9F1B7}"/>
              </a:ext>
            </a:extLst>
          </p:cNvPr>
          <p:cNvSpPr/>
          <p:nvPr/>
        </p:nvSpPr>
        <p:spPr>
          <a:xfrm>
            <a:off x="9570835" y="295307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DE40F1-6D3D-2040-AF94-13F97A97224E}"/>
              </a:ext>
            </a:extLst>
          </p:cNvPr>
          <p:cNvSpPr/>
          <p:nvPr/>
        </p:nvSpPr>
        <p:spPr>
          <a:xfrm>
            <a:off x="7626492" y="385391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6F939A-3687-7842-8055-046EC4A8A401}"/>
              </a:ext>
            </a:extLst>
          </p:cNvPr>
          <p:cNvSpPr/>
          <p:nvPr/>
        </p:nvSpPr>
        <p:spPr>
          <a:xfrm>
            <a:off x="3352800" y="35839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F56A93-948F-CD4A-9559-49DAC59FA8DA}"/>
              </a:ext>
            </a:extLst>
          </p:cNvPr>
          <p:cNvSpPr/>
          <p:nvPr/>
        </p:nvSpPr>
        <p:spPr>
          <a:xfrm>
            <a:off x="4656897" y="37835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C136AA-B9B3-D846-98A6-5954D459947C}"/>
              </a:ext>
            </a:extLst>
          </p:cNvPr>
          <p:cNvSpPr/>
          <p:nvPr/>
        </p:nvSpPr>
        <p:spPr>
          <a:xfrm>
            <a:off x="2889421" y="31648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3B3C44-004F-7D45-B517-9491D48AA378}"/>
              </a:ext>
            </a:extLst>
          </p:cNvPr>
          <p:cNvSpPr/>
          <p:nvPr/>
        </p:nvSpPr>
        <p:spPr>
          <a:xfrm>
            <a:off x="8775764" y="2984717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9556DC-0B32-7D41-8FA9-85AD7CA9CC50}"/>
              </a:ext>
            </a:extLst>
          </p:cNvPr>
          <p:cNvSpPr/>
          <p:nvPr/>
        </p:nvSpPr>
        <p:spPr>
          <a:xfrm>
            <a:off x="6436695" y="367347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8CC175-5950-7847-8B36-679EB092D746}"/>
              </a:ext>
            </a:extLst>
          </p:cNvPr>
          <p:cNvSpPr/>
          <p:nvPr/>
        </p:nvSpPr>
        <p:spPr>
          <a:xfrm>
            <a:off x="8235843" y="34696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6011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2F338F-B2FE-7543-AFA7-4B09A937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AE0CBAB-76F5-6D42-8BDA-EC95D8426479}"/>
              </a:ext>
            </a:extLst>
          </p:cNvPr>
          <p:cNvSpPr/>
          <p:nvPr/>
        </p:nvSpPr>
        <p:spPr>
          <a:xfrm>
            <a:off x="2755900" y="304800"/>
            <a:ext cx="6680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The Supreme Good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8190830-E4ED-2641-B061-65D2258E5409}"/>
              </a:ext>
            </a:extLst>
          </p:cNvPr>
          <p:cNvSpPr/>
          <p:nvPr/>
        </p:nvSpPr>
        <p:spPr>
          <a:xfrm>
            <a:off x="4160855" y="1684149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28A61874-64F9-134F-AC2B-D3B1F3637665}"/>
              </a:ext>
            </a:extLst>
          </p:cNvPr>
          <p:cNvSpPr/>
          <p:nvPr/>
        </p:nvSpPr>
        <p:spPr>
          <a:xfrm>
            <a:off x="6981153" y="206256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44ADE336-2EE7-3A49-A773-398AA9109ACD}"/>
              </a:ext>
            </a:extLst>
          </p:cNvPr>
          <p:cNvSpPr/>
          <p:nvPr/>
        </p:nvSpPr>
        <p:spPr>
          <a:xfrm>
            <a:off x="5914509" y="1699002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89BB2EF9-9D33-3A4B-8936-29A6204E957C}"/>
              </a:ext>
            </a:extLst>
          </p:cNvPr>
          <p:cNvSpPr/>
          <p:nvPr/>
        </p:nvSpPr>
        <p:spPr>
          <a:xfrm>
            <a:off x="7668163" y="1516897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859AB8BA-E291-1940-967F-4C57A62A4E5C}"/>
              </a:ext>
            </a:extLst>
          </p:cNvPr>
          <p:cNvSpPr/>
          <p:nvPr/>
        </p:nvSpPr>
        <p:spPr>
          <a:xfrm>
            <a:off x="4921319" y="1996700"/>
            <a:ext cx="459868" cy="49078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B61EE191-FB8A-734E-9E13-E200B717D2A7}"/>
              </a:ext>
            </a:extLst>
          </p:cNvPr>
          <p:cNvSpPr/>
          <p:nvPr/>
        </p:nvSpPr>
        <p:spPr>
          <a:xfrm>
            <a:off x="3581400" y="2634713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0325AB4-875B-424A-9656-5ECC4E5A66E9}"/>
              </a:ext>
            </a:extLst>
          </p:cNvPr>
          <p:cNvSpPr/>
          <p:nvPr/>
        </p:nvSpPr>
        <p:spPr>
          <a:xfrm>
            <a:off x="4147409" y="25895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E4537BFB-5554-1743-9186-1B2CFC6CF765}"/>
              </a:ext>
            </a:extLst>
          </p:cNvPr>
          <p:cNvSpPr/>
          <p:nvPr/>
        </p:nvSpPr>
        <p:spPr>
          <a:xfrm>
            <a:off x="6981153" y="3067374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71552141-F345-C248-9B51-71988FED133D}"/>
              </a:ext>
            </a:extLst>
          </p:cNvPr>
          <p:cNvSpPr/>
          <p:nvPr/>
        </p:nvSpPr>
        <p:spPr>
          <a:xfrm>
            <a:off x="8377264" y="2284709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0F64828B-12D0-444F-A7F0-DE3E5A3EDCD4}"/>
              </a:ext>
            </a:extLst>
          </p:cNvPr>
          <p:cNvSpPr/>
          <p:nvPr/>
        </p:nvSpPr>
        <p:spPr>
          <a:xfrm>
            <a:off x="4579766" y="2984717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0809C27E-1B48-304E-AC3E-CFEDDA2904CB}"/>
              </a:ext>
            </a:extLst>
          </p:cNvPr>
          <p:cNvSpPr/>
          <p:nvPr/>
        </p:nvSpPr>
        <p:spPr>
          <a:xfrm>
            <a:off x="7882607" y="2809715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EA0F9FB5-9842-7244-BDE0-3F113F5DB79E}"/>
              </a:ext>
            </a:extLst>
          </p:cNvPr>
          <p:cNvSpPr/>
          <p:nvPr/>
        </p:nvSpPr>
        <p:spPr>
          <a:xfrm>
            <a:off x="5186542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17BBC22A-EE4C-104F-A95F-234D48D49B37}"/>
              </a:ext>
            </a:extLst>
          </p:cNvPr>
          <p:cNvSpPr/>
          <p:nvPr/>
        </p:nvSpPr>
        <p:spPr>
          <a:xfrm>
            <a:off x="6197759" y="2764511"/>
            <a:ext cx="353236" cy="3500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1562CB-F67C-F54B-A3AB-7AE6395F552C}"/>
              </a:ext>
            </a:extLst>
          </p:cNvPr>
          <p:cNvSpPr/>
          <p:nvPr/>
        </p:nvSpPr>
        <p:spPr>
          <a:xfrm>
            <a:off x="2232998" y="32791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873DE9-B79C-D944-971A-E229EB83F6ED}"/>
              </a:ext>
            </a:extLst>
          </p:cNvPr>
          <p:cNvSpPr/>
          <p:nvPr/>
        </p:nvSpPr>
        <p:spPr>
          <a:xfrm>
            <a:off x="3898469" y="340381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82C0CAA-0B99-2F47-AE99-27F6A3D0CDC2}"/>
              </a:ext>
            </a:extLst>
          </p:cNvPr>
          <p:cNvSpPr/>
          <p:nvPr/>
        </p:nvSpPr>
        <p:spPr>
          <a:xfrm>
            <a:off x="5562632" y="333472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D19AE46-F218-B949-BE97-163173C14B5E}"/>
              </a:ext>
            </a:extLst>
          </p:cNvPr>
          <p:cNvSpPr/>
          <p:nvPr/>
        </p:nvSpPr>
        <p:spPr>
          <a:xfrm>
            <a:off x="2667000" y="387457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7D1242-2DFB-4247-855F-CAE7C361D43C}"/>
              </a:ext>
            </a:extLst>
          </p:cNvPr>
          <p:cNvSpPr/>
          <p:nvPr/>
        </p:nvSpPr>
        <p:spPr>
          <a:xfrm>
            <a:off x="6929171" y="407605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9975155-E224-194A-A528-790A5E269AB4}"/>
              </a:ext>
            </a:extLst>
          </p:cNvPr>
          <p:cNvSpPr/>
          <p:nvPr/>
        </p:nvSpPr>
        <p:spPr>
          <a:xfrm>
            <a:off x="9151255" y="350713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44A237-A811-D643-A8AD-D9F54B3EE3CA}"/>
              </a:ext>
            </a:extLst>
          </p:cNvPr>
          <p:cNvSpPr/>
          <p:nvPr/>
        </p:nvSpPr>
        <p:spPr>
          <a:xfrm>
            <a:off x="8723075" y="393270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69A6B-A4F5-7843-B2D9-9801104C5CFD}"/>
              </a:ext>
            </a:extLst>
          </p:cNvPr>
          <p:cNvSpPr/>
          <p:nvPr/>
        </p:nvSpPr>
        <p:spPr>
          <a:xfrm>
            <a:off x="5539778" y="40121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2A38026-2D0E-3247-8200-FFB91C8679E1}"/>
              </a:ext>
            </a:extLst>
          </p:cNvPr>
          <p:cNvSpPr/>
          <p:nvPr/>
        </p:nvSpPr>
        <p:spPr>
          <a:xfrm>
            <a:off x="3920429" y="408768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C5393E-A456-194C-A7AF-75D677B9F1B7}"/>
              </a:ext>
            </a:extLst>
          </p:cNvPr>
          <p:cNvSpPr/>
          <p:nvPr/>
        </p:nvSpPr>
        <p:spPr>
          <a:xfrm>
            <a:off x="9570835" y="2953074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ADE40F1-6D3D-2040-AF94-13F97A97224E}"/>
              </a:ext>
            </a:extLst>
          </p:cNvPr>
          <p:cNvSpPr/>
          <p:nvPr/>
        </p:nvSpPr>
        <p:spPr>
          <a:xfrm>
            <a:off x="7626492" y="385391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6F939A-3687-7842-8055-046EC4A8A401}"/>
              </a:ext>
            </a:extLst>
          </p:cNvPr>
          <p:cNvSpPr/>
          <p:nvPr/>
        </p:nvSpPr>
        <p:spPr>
          <a:xfrm>
            <a:off x="3352800" y="35839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F56A93-948F-CD4A-9559-49DAC59FA8DA}"/>
              </a:ext>
            </a:extLst>
          </p:cNvPr>
          <p:cNvSpPr/>
          <p:nvPr/>
        </p:nvSpPr>
        <p:spPr>
          <a:xfrm>
            <a:off x="4656897" y="3783528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C136AA-B9B3-D846-98A6-5954D459947C}"/>
              </a:ext>
            </a:extLst>
          </p:cNvPr>
          <p:cNvSpPr/>
          <p:nvPr/>
        </p:nvSpPr>
        <p:spPr>
          <a:xfrm>
            <a:off x="2889421" y="316488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3B3C44-004F-7D45-B517-9491D48AA378}"/>
              </a:ext>
            </a:extLst>
          </p:cNvPr>
          <p:cNvSpPr/>
          <p:nvPr/>
        </p:nvSpPr>
        <p:spPr>
          <a:xfrm>
            <a:off x="8775764" y="2984717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C9556DC-0B32-7D41-8FA9-85AD7CA9CC50}"/>
              </a:ext>
            </a:extLst>
          </p:cNvPr>
          <p:cNvSpPr/>
          <p:nvPr/>
        </p:nvSpPr>
        <p:spPr>
          <a:xfrm>
            <a:off x="6436695" y="367347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8CC175-5950-7847-8B36-679EB092D746}"/>
              </a:ext>
            </a:extLst>
          </p:cNvPr>
          <p:cNvSpPr/>
          <p:nvPr/>
        </p:nvSpPr>
        <p:spPr>
          <a:xfrm>
            <a:off x="8235843" y="3469682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2906F4D-4C2D-044D-92A7-7D15D5926E70}"/>
              </a:ext>
            </a:extLst>
          </p:cNvPr>
          <p:cNvSpPr/>
          <p:nvPr/>
        </p:nvSpPr>
        <p:spPr>
          <a:xfrm>
            <a:off x="1828800" y="152400"/>
            <a:ext cx="8305800" cy="449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84E03-9235-B041-A0CA-A9A351EC6884}"/>
              </a:ext>
            </a:extLst>
          </p:cNvPr>
          <p:cNvSpPr txBox="1"/>
          <p:nvPr/>
        </p:nvSpPr>
        <p:spPr>
          <a:xfrm>
            <a:off x="4926175" y="4898252"/>
            <a:ext cx="240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Pleroma</a:t>
            </a:r>
          </a:p>
        </p:txBody>
      </p:sp>
    </p:spTree>
    <p:extLst>
      <p:ext uri="{BB962C8B-B14F-4D97-AF65-F5344CB8AC3E}">
        <p14:creationId xmlns:p14="http://schemas.microsoft.com/office/powerpoint/2010/main" val="417734871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WJB1</Template>
  <TotalTime>5747</TotalTime>
  <Words>114</Words>
  <Application>Microsoft Macintosh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WJB1</vt:lpstr>
      <vt:lpstr>1_WJB1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Wendell Brane</cp:lastModifiedBy>
  <cp:revision>804</cp:revision>
  <cp:lastPrinted>2012-12-08T03:38:59Z</cp:lastPrinted>
  <dcterms:created xsi:type="dcterms:W3CDTF">2009-12-09T17:11:57Z</dcterms:created>
  <dcterms:modified xsi:type="dcterms:W3CDTF">2022-03-26T17:53:56Z</dcterms:modified>
</cp:coreProperties>
</file>