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 id="2147483835" r:id="rId2"/>
    <p:sldMasterId id="2147483845" r:id="rId3"/>
    <p:sldMasterId id="2147483872" r:id="rId4"/>
    <p:sldMasterId id="2147483875" r:id="rId5"/>
    <p:sldMasterId id="2147483880" r:id="rId6"/>
    <p:sldMasterId id="2147483885" r:id="rId7"/>
    <p:sldMasterId id="2147483888" r:id="rId8"/>
    <p:sldMasterId id="2147483891" r:id="rId9"/>
    <p:sldMasterId id="2147483902" r:id="rId10"/>
  </p:sldMasterIdLst>
  <p:notesMasterIdLst>
    <p:notesMasterId r:id="rId29"/>
  </p:notesMasterIdLst>
  <p:handoutMasterIdLst>
    <p:handoutMasterId r:id="rId30"/>
  </p:handoutMasterIdLst>
  <p:sldIdLst>
    <p:sldId id="256" r:id="rId11"/>
    <p:sldId id="257" r:id="rId12"/>
    <p:sldId id="258" r:id="rId13"/>
    <p:sldId id="259" r:id="rId14"/>
    <p:sldId id="260" r:id="rId15"/>
    <p:sldId id="261" r:id="rId16"/>
    <p:sldId id="270" r:id="rId17"/>
    <p:sldId id="262" r:id="rId18"/>
    <p:sldId id="263" r:id="rId19"/>
    <p:sldId id="264" r:id="rId20"/>
    <p:sldId id="265" r:id="rId21"/>
    <p:sldId id="267" r:id="rId22"/>
    <p:sldId id="268" r:id="rId23"/>
    <p:sldId id="272" r:id="rId24"/>
    <p:sldId id="273" r:id="rId25"/>
    <p:sldId id="274" r:id="rId26"/>
    <p:sldId id="276" r:id="rId27"/>
    <p:sldId id="275" r:id="rId28"/>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256"/>
            <p14:sldId id="257"/>
            <p14:sldId id="258"/>
            <p14:sldId id="259"/>
            <p14:sldId id="260"/>
            <p14:sldId id="261"/>
            <p14:sldId id="270"/>
            <p14:sldId id="262"/>
            <p14:sldId id="263"/>
            <p14:sldId id="264"/>
            <p14:sldId id="265"/>
            <p14:sldId id="267"/>
            <p14:sldId id="268"/>
            <p14:sldId id="272"/>
            <p14:sldId id="273"/>
            <p14:sldId id="274"/>
            <p14:sldId id="276"/>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00"/>
    <a:srgbClr val="00FDFF"/>
    <a:srgbClr val="FF7E79"/>
    <a:srgbClr val="FF2600"/>
    <a:srgbClr val="BB62C7"/>
    <a:srgbClr val="0DB079"/>
    <a:srgbClr val="11B098"/>
    <a:srgbClr val="3E4957"/>
    <a:srgbClr val="F545BC"/>
    <a:srgbClr val="1F0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F94A8-3941-4740-A1D8-72AF7A04C441}" v="3" dt="2021-09-19T13:18:12.0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450" autoAdjust="0"/>
    <p:restoredTop sz="95211" autoAdjust="0"/>
  </p:normalViewPr>
  <p:slideViewPr>
    <p:cSldViewPr>
      <p:cViewPr varScale="1">
        <p:scale>
          <a:sx n="98" d="100"/>
          <a:sy n="98" d="100"/>
        </p:scale>
        <p:origin x="208" y="608"/>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microsoft.com/office/2015/10/relationships/revisionInfo" Target="revisionInfo.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Master" Target="slideMasters/slideMaster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ED7F94A8-3941-4740-A1D8-72AF7A04C441}"/>
    <pc:docChg chg="addSld delSld modSld sldOrd delMainMaster modSection">
      <pc:chgData name="Joshua Miles" userId="c3de303dcba1b2ee" providerId="LiveId" clId="{ED7F94A8-3941-4740-A1D8-72AF7A04C441}" dt="2021-09-19T13:18:55.040" v="7" actId="47"/>
      <pc:docMkLst>
        <pc:docMk/>
      </pc:docMkLst>
      <pc:sldChg chg="del">
        <pc:chgData name="Joshua Miles" userId="c3de303dcba1b2ee" providerId="LiveId" clId="{ED7F94A8-3941-4740-A1D8-72AF7A04C441}" dt="2021-09-19T13:15:52.450" v="0" actId="47"/>
        <pc:sldMkLst>
          <pc:docMk/>
          <pc:sldMk cId="2915573498" sldId="256"/>
        </pc:sldMkLst>
      </pc:sldChg>
      <pc:sldChg chg="add">
        <pc:chgData name="Joshua Miles" userId="c3de303dcba1b2ee" providerId="LiveId" clId="{ED7F94A8-3941-4740-A1D8-72AF7A04C441}" dt="2021-09-19T13:18:12.073" v="3"/>
        <pc:sldMkLst>
          <pc:docMk/>
          <pc:sldMk cId="2963103515" sldId="256"/>
        </pc:sldMkLst>
      </pc:sldChg>
      <pc:sldChg chg="del">
        <pc:chgData name="Joshua Miles" userId="c3de303dcba1b2ee" providerId="LiveId" clId="{ED7F94A8-3941-4740-A1D8-72AF7A04C441}" dt="2021-09-19T13:15:52.450" v="0" actId="47"/>
        <pc:sldMkLst>
          <pc:docMk/>
          <pc:sldMk cId="266439065" sldId="257"/>
        </pc:sldMkLst>
      </pc:sldChg>
      <pc:sldChg chg="add">
        <pc:chgData name="Joshua Miles" userId="c3de303dcba1b2ee" providerId="LiveId" clId="{ED7F94A8-3941-4740-A1D8-72AF7A04C441}" dt="2021-09-19T13:18:12.073" v="3"/>
        <pc:sldMkLst>
          <pc:docMk/>
          <pc:sldMk cId="599083862" sldId="257"/>
        </pc:sldMkLst>
      </pc:sldChg>
      <pc:sldChg chg="add">
        <pc:chgData name="Joshua Miles" userId="c3de303dcba1b2ee" providerId="LiveId" clId="{ED7F94A8-3941-4740-A1D8-72AF7A04C441}" dt="2021-09-19T13:18:12.073" v="3"/>
        <pc:sldMkLst>
          <pc:docMk/>
          <pc:sldMk cId="1990138412" sldId="258"/>
        </pc:sldMkLst>
      </pc:sldChg>
      <pc:sldChg chg="del">
        <pc:chgData name="Joshua Miles" userId="c3de303dcba1b2ee" providerId="LiveId" clId="{ED7F94A8-3941-4740-A1D8-72AF7A04C441}" dt="2021-09-19T13:15:52.450" v="0" actId="47"/>
        <pc:sldMkLst>
          <pc:docMk/>
          <pc:sldMk cId="2697689025" sldId="258"/>
        </pc:sldMkLst>
      </pc:sldChg>
      <pc:sldChg chg="del">
        <pc:chgData name="Joshua Miles" userId="c3de303dcba1b2ee" providerId="LiveId" clId="{ED7F94A8-3941-4740-A1D8-72AF7A04C441}" dt="2021-09-19T13:15:52.450" v="0" actId="47"/>
        <pc:sldMkLst>
          <pc:docMk/>
          <pc:sldMk cId="3261547029" sldId="259"/>
        </pc:sldMkLst>
      </pc:sldChg>
      <pc:sldChg chg="add">
        <pc:chgData name="Joshua Miles" userId="c3de303dcba1b2ee" providerId="LiveId" clId="{ED7F94A8-3941-4740-A1D8-72AF7A04C441}" dt="2021-09-19T13:18:12.073" v="3"/>
        <pc:sldMkLst>
          <pc:docMk/>
          <pc:sldMk cId="3860119884" sldId="259"/>
        </pc:sldMkLst>
      </pc:sldChg>
      <pc:sldChg chg="add">
        <pc:chgData name="Joshua Miles" userId="c3de303dcba1b2ee" providerId="LiveId" clId="{ED7F94A8-3941-4740-A1D8-72AF7A04C441}" dt="2021-09-19T13:18:12.073" v="3"/>
        <pc:sldMkLst>
          <pc:docMk/>
          <pc:sldMk cId="188808387" sldId="260"/>
        </pc:sldMkLst>
      </pc:sldChg>
      <pc:sldChg chg="del">
        <pc:chgData name="Joshua Miles" userId="c3de303dcba1b2ee" providerId="LiveId" clId="{ED7F94A8-3941-4740-A1D8-72AF7A04C441}" dt="2021-09-19T13:15:52.450" v="0" actId="47"/>
        <pc:sldMkLst>
          <pc:docMk/>
          <pc:sldMk cId="2980463220" sldId="260"/>
        </pc:sldMkLst>
      </pc:sldChg>
      <pc:sldChg chg="add">
        <pc:chgData name="Joshua Miles" userId="c3de303dcba1b2ee" providerId="LiveId" clId="{ED7F94A8-3941-4740-A1D8-72AF7A04C441}" dt="2021-09-19T13:18:12.073" v="3"/>
        <pc:sldMkLst>
          <pc:docMk/>
          <pc:sldMk cId="1880931135" sldId="261"/>
        </pc:sldMkLst>
      </pc:sldChg>
      <pc:sldChg chg="del">
        <pc:chgData name="Joshua Miles" userId="c3de303dcba1b2ee" providerId="LiveId" clId="{ED7F94A8-3941-4740-A1D8-72AF7A04C441}" dt="2021-09-19T13:15:52.450" v="0" actId="47"/>
        <pc:sldMkLst>
          <pc:docMk/>
          <pc:sldMk cId="1472425495" sldId="263"/>
        </pc:sldMkLst>
      </pc:sldChg>
      <pc:sldChg chg="del">
        <pc:chgData name="Joshua Miles" userId="c3de303dcba1b2ee" providerId="LiveId" clId="{ED7F94A8-3941-4740-A1D8-72AF7A04C441}" dt="2021-09-19T13:15:52.450" v="0" actId="47"/>
        <pc:sldMkLst>
          <pc:docMk/>
          <pc:sldMk cId="370826170" sldId="264"/>
        </pc:sldMkLst>
      </pc:sldChg>
      <pc:sldChg chg="del">
        <pc:chgData name="Joshua Miles" userId="c3de303dcba1b2ee" providerId="LiveId" clId="{ED7F94A8-3941-4740-A1D8-72AF7A04C441}" dt="2021-09-19T13:15:52.450" v="0" actId="47"/>
        <pc:sldMkLst>
          <pc:docMk/>
          <pc:sldMk cId="202335850" sldId="497"/>
        </pc:sldMkLst>
      </pc:sldChg>
      <pc:sldChg chg="del">
        <pc:chgData name="Joshua Miles" userId="c3de303dcba1b2ee" providerId="LiveId" clId="{ED7F94A8-3941-4740-A1D8-72AF7A04C441}" dt="2021-09-19T13:15:52.450" v="0" actId="47"/>
        <pc:sldMkLst>
          <pc:docMk/>
          <pc:sldMk cId="1794535898" sldId="498"/>
        </pc:sldMkLst>
      </pc:sldChg>
      <pc:sldChg chg="del">
        <pc:chgData name="Joshua Miles" userId="c3de303dcba1b2ee" providerId="LiveId" clId="{ED7F94A8-3941-4740-A1D8-72AF7A04C441}" dt="2021-09-19T13:15:52.450" v="0" actId="47"/>
        <pc:sldMkLst>
          <pc:docMk/>
          <pc:sldMk cId="292601284" sldId="499"/>
        </pc:sldMkLst>
      </pc:sldChg>
      <pc:sldChg chg="del">
        <pc:chgData name="Joshua Miles" userId="c3de303dcba1b2ee" providerId="LiveId" clId="{ED7F94A8-3941-4740-A1D8-72AF7A04C441}" dt="2021-09-19T13:15:52.450" v="0" actId="47"/>
        <pc:sldMkLst>
          <pc:docMk/>
          <pc:sldMk cId="4244367635" sldId="500"/>
        </pc:sldMkLst>
      </pc:sldChg>
      <pc:sldChg chg="del">
        <pc:chgData name="Joshua Miles" userId="c3de303dcba1b2ee" providerId="LiveId" clId="{ED7F94A8-3941-4740-A1D8-72AF7A04C441}" dt="2021-09-19T13:15:52.450" v="0" actId="47"/>
        <pc:sldMkLst>
          <pc:docMk/>
          <pc:sldMk cId="2739487976" sldId="501"/>
        </pc:sldMkLst>
      </pc:sldChg>
      <pc:sldChg chg="del">
        <pc:chgData name="Joshua Miles" userId="c3de303dcba1b2ee" providerId="LiveId" clId="{ED7F94A8-3941-4740-A1D8-72AF7A04C441}" dt="2021-09-19T13:15:52.450" v="0" actId="47"/>
        <pc:sldMkLst>
          <pc:docMk/>
          <pc:sldMk cId="1916106380" sldId="502"/>
        </pc:sldMkLst>
      </pc:sldChg>
      <pc:sldChg chg="del">
        <pc:chgData name="Joshua Miles" userId="c3de303dcba1b2ee" providerId="LiveId" clId="{ED7F94A8-3941-4740-A1D8-72AF7A04C441}" dt="2021-09-19T13:18:15.728" v="4" actId="47"/>
        <pc:sldMkLst>
          <pc:docMk/>
          <pc:sldMk cId="1927404509" sldId="3743"/>
        </pc:sldMkLst>
      </pc:sldChg>
      <pc:sldChg chg="del">
        <pc:chgData name="Joshua Miles" userId="c3de303dcba1b2ee" providerId="LiveId" clId="{ED7F94A8-3941-4740-A1D8-72AF7A04C441}" dt="2021-09-19T13:18:15.728" v="4" actId="47"/>
        <pc:sldMkLst>
          <pc:docMk/>
          <pc:sldMk cId="4198925876" sldId="3744"/>
        </pc:sldMkLst>
      </pc:sldChg>
      <pc:sldChg chg="add del">
        <pc:chgData name="Joshua Miles" userId="c3de303dcba1b2ee" providerId="LiveId" clId="{ED7F94A8-3941-4740-A1D8-72AF7A04C441}" dt="2021-09-19T13:17:08.940" v="2"/>
        <pc:sldMkLst>
          <pc:docMk/>
          <pc:sldMk cId="1974361179" sldId="3745"/>
        </pc:sldMkLst>
      </pc:sldChg>
      <pc:sldChg chg="add del">
        <pc:chgData name="Joshua Miles" userId="c3de303dcba1b2ee" providerId="LiveId" clId="{ED7F94A8-3941-4740-A1D8-72AF7A04C441}" dt="2021-09-19T13:17:08.940" v="2"/>
        <pc:sldMkLst>
          <pc:docMk/>
          <pc:sldMk cId="2944028895" sldId="3746"/>
        </pc:sldMkLst>
      </pc:sldChg>
      <pc:sldChg chg="add del">
        <pc:chgData name="Joshua Miles" userId="c3de303dcba1b2ee" providerId="LiveId" clId="{ED7F94A8-3941-4740-A1D8-72AF7A04C441}" dt="2021-09-19T13:17:08.940" v="2"/>
        <pc:sldMkLst>
          <pc:docMk/>
          <pc:sldMk cId="913067968" sldId="3747"/>
        </pc:sldMkLst>
      </pc:sldChg>
      <pc:sldChg chg="add del">
        <pc:chgData name="Joshua Miles" userId="c3de303dcba1b2ee" providerId="LiveId" clId="{ED7F94A8-3941-4740-A1D8-72AF7A04C441}" dt="2021-09-19T13:17:08.940" v="2"/>
        <pc:sldMkLst>
          <pc:docMk/>
          <pc:sldMk cId="694821583" sldId="3748"/>
        </pc:sldMkLst>
      </pc:sldChg>
      <pc:sldChg chg="del">
        <pc:chgData name="Joshua Miles" userId="c3de303dcba1b2ee" providerId="LiveId" clId="{ED7F94A8-3941-4740-A1D8-72AF7A04C441}" dt="2021-09-19T13:18:15.728" v="4" actId="47"/>
        <pc:sldMkLst>
          <pc:docMk/>
          <pc:sldMk cId="3647461408" sldId="3749"/>
        </pc:sldMkLst>
      </pc:sldChg>
      <pc:sldChg chg="del">
        <pc:chgData name="Joshua Miles" userId="c3de303dcba1b2ee" providerId="LiveId" clId="{ED7F94A8-3941-4740-A1D8-72AF7A04C441}" dt="2021-09-19T13:18:15.728" v="4" actId="47"/>
        <pc:sldMkLst>
          <pc:docMk/>
          <pc:sldMk cId="170186221" sldId="3752"/>
        </pc:sldMkLst>
      </pc:sldChg>
      <pc:sldChg chg="del">
        <pc:chgData name="Joshua Miles" userId="c3de303dcba1b2ee" providerId="LiveId" clId="{ED7F94A8-3941-4740-A1D8-72AF7A04C441}" dt="2021-09-19T13:18:15.728" v="4" actId="47"/>
        <pc:sldMkLst>
          <pc:docMk/>
          <pc:sldMk cId="3587232566" sldId="3753"/>
        </pc:sldMkLst>
      </pc:sldChg>
      <pc:sldChg chg="ord">
        <pc:chgData name="Joshua Miles" userId="c3de303dcba1b2ee" providerId="LiveId" clId="{ED7F94A8-3941-4740-A1D8-72AF7A04C441}" dt="2021-09-19T13:18:43.803" v="6"/>
        <pc:sldMkLst>
          <pc:docMk/>
          <pc:sldMk cId="4185810558" sldId="4605"/>
        </pc:sldMkLst>
      </pc:sldChg>
      <pc:sldChg chg="del">
        <pc:chgData name="Joshua Miles" userId="c3de303dcba1b2ee" providerId="LiveId" clId="{ED7F94A8-3941-4740-A1D8-72AF7A04C441}" dt="2021-09-19T13:15:52.450" v="0" actId="47"/>
        <pc:sldMkLst>
          <pc:docMk/>
          <pc:sldMk cId="3258034692" sldId="4607"/>
        </pc:sldMkLst>
      </pc:sldChg>
      <pc:sldChg chg="del">
        <pc:chgData name="Joshua Miles" userId="c3de303dcba1b2ee" providerId="LiveId" clId="{ED7F94A8-3941-4740-A1D8-72AF7A04C441}" dt="2021-09-19T13:15:52.450" v="0" actId="47"/>
        <pc:sldMkLst>
          <pc:docMk/>
          <pc:sldMk cId="4252172062" sldId="4608"/>
        </pc:sldMkLst>
      </pc:sldChg>
      <pc:sldChg chg="del">
        <pc:chgData name="Joshua Miles" userId="c3de303dcba1b2ee" providerId="LiveId" clId="{ED7F94A8-3941-4740-A1D8-72AF7A04C441}" dt="2021-09-19T13:15:52.450" v="0" actId="47"/>
        <pc:sldMkLst>
          <pc:docMk/>
          <pc:sldMk cId="4190052373" sldId="4609"/>
        </pc:sldMkLst>
      </pc:sldChg>
      <pc:sldChg chg="del">
        <pc:chgData name="Joshua Miles" userId="c3de303dcba1b2ee" providerId="LiveId" clId="{ED7F94A8-3941-4740-A1D8-72AF7A04C441}" dt="2021-09-19T13:15:52.450" v="0" actId="47"/>
        <pc:sldMkLst>
          <pc:docMk/>
          <pc:sldMk cId="4269820627" sldId="4610"/>
        </pc:sldMkLst>
      </pc:sldChg>
      <pc:sldChg chg="del">
        <pc:chgData name="Joshua Miles" userId="c3de303dcba1b2ee" providerId="LiveId" clId="{ED7F94A8-3941-4740-A1D8-72AF7A04C441}" dt="2021-09-19T13:15:52.450" v="0" actId="47"/>
        <pc:sldMkLst>
          <pc:docMk/>
          <pc:sldMk cId="1453764445" sldId="4611"/>
        </pc:sldMkLst>
      </pc:sldChg>
      <pc:sldChg chg="del">
        <pc:chgData name="Joshua Miles" userId="c3de303dcba1b2ee" providerId="LiveId" clId="{ED7F94A8-3941-4740-A1D8-72AF7A04C441}" dt="2021-09-19T13:15:52.450" v="0" actId="47"/>
        <pc:sldMkLst>
          <pc:docMk/>
          <pc:sldMk cId="3509377414" sldId="4612"/>
        </pc:sldMkLst>
      </pc:sldChg>
      <pc:sldChg chg="del">
        <pc:chgData name="Joshua Miles" userId="c3de303dcba1b2ee" providerId="LiveId" clId="{ED7F94A8-3941-4740-A1D8-72AF7A04C441}" dt="2021-09-19T13:15:52.450" v="0" actId="47"/>
        <pc:sldMkLst>
          <pc:docMk/>
          <pc:sldMk cId="3905280543" sldId="4613"/>
        </pc:sldMkLst>
      </pc:sldChg>
      <pc:sldChg chg="del">
        <pc:chgData name="Joshua Miles" userId="c3de303dcba1b2ee" providerId="LiveId" clId="{ED7F94A8-3941-4740-A1D8-72AF7A04C441}" dt="2021-09-19T13:15:52.450" v="0" actId="47"/>
        <pc:sldMkLst>
          <pc:docMk/>
          <pc:sldMk cId="2926343426" sldId="4614"/>
        </pc:sldMkLst>
      </pc:sldChg>
      <pc:sldChg chg="del">
        <pc:chgData name="Joshua Miles" userId="c3de303dcba1b2ee" providerId="LiveId" clId="{ED7F94A8-3941-4740-A1D8-72AF7A04C441}" dt="2021-09-19T13:15:52.450" v="0" actId="47"/>
        <pc:sldMkLst>
          <pc:docMk/>
          <pc:sldMk cId="2101747748" sldId="4615"/>
        </pc:sldMkLst>
      </pc:sldChg>
      <pc:sldChg chg="del">
        <pc:chgData name="Joshua Miles" userId="c3de303dcba1b2ee" providerId="LiveId" clId="{ED7F94A8-3941-4740-A1D8-72AF7A04C441}" dt="2021-09-19T13:15:52.450" v="0" actId="47"/>
        <pc:sldMkLst>
          <pc:docMk/>
          <pc:sldMk cId="434883883" sldId="4616"/>
        </pc:sldMkLst>
      </pc:sldChg>
      <pc:sldChg chg="del">
        <pc:chgData name="Joshua Miles" userId="c3de303dcba1b2ee" providerId="LiveId" clId="{ED7F94A8-3941-4740-A1D8-72AF7A04C441}" dt="2021-09-19T13:15:52.450" v="0" actId="47"/>
        <pc:sldMkLst>
          <pc:docMk/>
          <pc:sldMk cId="2487439355" sldId="4617"/>
        </pc:sldMkLst>
      </pc:sldChg>
      <pc:sldChg chg="del">
        <pc:chgData name="Joshua Miles" userId="c3de303dcba1b2ee" providerId="LiveId" clId="{ED7F94A8-3941-4740-A1D8-72AF7A04C441}" dt="2021-09-19T13:15:52.450" v="0" actId="47"/>
        <pc:sldMkLst>
          <pc:docMk/>
          <pc:sldMk cId="1125779274" sldId="4618"/>
        </pc:sldMkLst>
      </pc:sldChg>
      <pc:sldChg chg="del">
        <pc:chgData name="Joshua Miles" userId="c3de303dcba1b2ee" providerId="LiveId" clId="{ED7F94A8-3941-4740-A1D8-72AF7A04C441}" dt="2021-09-19T13:15:52.450" v="0" actId="47"/>
        <pc:sldMkLst>
          <pc:docMk/>
          <pc:sldMk cId="3412467143" sldId="4619"/>
        </pc:sldMkLst>
      </pc:sldChg>
      <pc:sldChg chg="del ord">
        <pc:chgData name="Joshua Miles" userId="c3de303dcba1b2ee" providerId="LiveId" clId="{ED7F94A8-3941-4740-A1D8-72AF7A04C441}" dt="2021-09-19T13:18:55.040" v="7" actId="47"/>
        <pc:sldMkLst>
          <pc:docMk/>
          <pc:sldMk cId="3572139966" sldId="4620"/>
        </pc:sldMkLst>
      </pc:sldChg>
      <pc:sldChg chg="del">
        <pc:chgData name="Joshua Miles" userId="c3de303dcba1b2ee" providerId="LiveId" clId="{ED7F94A8-3941-4740-A1D8-72AF7A04C441}" dt="2021-09-19T13:18:55.040" v="7" actId="47"/>
        <pc:sldMkLst>
          <pc:docMk/>
          <pc:sldMk cId="1676307084" sldId="4621"/>
        </pc:sldMkLst>
      </pc:sldChg>
      <pc:sldChg chg="add del">
        <pc:chgData name="Joshua Miles" userId="c3de303dcba1b2ee" providerId="LiveId" clId="{ED7F94A8-3941-4740-A1D8-72AF7A04C441}" dt="2021-09-19T13:17:08.940" v="2"/>
        <pc:sldMkLst>
          <pc:docMk/>
          <pc:sldMk cId="3635688576" sldId="4622"/>
        </pc:sldMkLst>
      </pc:sldChg>
      <pc:sldChg chg="add del">
        <pc:chgData name="Joshua Miles" userId="c3de303dcba1b2ee" providerId="LiveId" clId="{ED7F94A8-3941-4740-A1D8-72AF7A04C441}" dt="2021-09-19T13:17:08.940" v="2"/>
        <pc:sldMkLst>
          <pc:docMk/>
          <pc:sldMk cId="867417585" sldId="4623"/>
        </pc:sldMkLst>
      </pc:sldChg>
      <pc:sldMasterChg chg="del delSldLayout">
        <pc:chgData name="Joshua Miles" userId="c3de303dcba1b2ee" providerId="LiveId" clId="{ED7F94A8-3941-4740-A1D8-72AF7A04C441}" dt="2021-09-19T13:15:52.450" v="0" actId="47"/>
        <pc:sldMasterMkLst>
          <pc:docMk/>
          <pc:sldMasterMk cId="99983493" sldId="2147483886"/>
        </pc:sldMasterMkLst>
        <pc:sldLayoutChg chg="del">
          <pc:chgData name="Joshua Miles" userId="c3de303dcba1b2ee" providerId="LiveId" clId="{ED7F94A8-3941-4740-A1D8-72AF7A04C441}" dt="2021-09-19T13:15:52.450" v="0" actId="47"/>
          <pc:sldLayoutMkLst>
            <pc:docMk/>
            <pc:sldMasterMk cId="99983493" sldId="2147483886"/>
            <pc:sldLayoutMk cId="1232913789" sldId="2147483887"/>
          </pc:sldLayoutMkLst>
        </pc:sldLayoutChg>
      </pc:sldMasterChg>
      <pc:sldMasterChg chg="del delSldLayout">
        <pc:chgData name="Joshua Miles" userId="c3de303dcba1b2ee" providerId="LiveId" clId="{ED7F94A8-3941-4740-A1D8-72AF7A04C441}" dt="2021-09-19T13:15:52.450" v="0" actId="47"/>
        <pc:sldMasterMkLst>
          <pc:docMk/>
          <pc:sldMasterMk cId="2090239391" sldId="2147483888"/>
        </pc:sldMasterMkLst>
        <pc:sldLayoutChg chg="del">
          <pc:chgData name="Joshua Miles" userId="c3de303dcba1b2ee" providerId="LiveId" clId="{ED7F94A8-3941-4740-A1D8-72AF7A04C441}" dt="2021-09-19T13:15:52.450" v="0" actId="47"/>
          <pc:sldLayoutMkLst>
            <pc:docMk/>
            <pc:sldMasterMk cId="2090239391" sldId="2147483888"/>
            <pc:sldLayoutMk cId="2364911053" sldId="2147483889"/>
          </pc:sldLayoutMkLst>
        </pc:sldLayoutChg>
      </pc:sldMasterChg>
      <pc:sldMasterChg chg="del delSldLayout">
        <pc:chgData name="Joshua Miles" userId="c3de303dcba1b2ee" providerId="LiveId" clId="{ED7F94A8-3941-4740-A1D8-72AF7A04C441}" dt="2021-09-19T13:15:52.450" v="0" actId="47"/>
        <pc:sldMasterMkLst>
          <pc:docMk/>
          <pc:sldMasterMk cId="1844463003" sldId="2147483890"/>
        </pc:sldMasterMkLst>
        <pc:sldLayoutChg chg="del">
          <pc:chgData name="Joshua Miles" userId="c3de303dcba1b2ee" providerId="LiveId" clId="{ED7F94A8-3941-4740-A1D8-72AF7A04C441}" dt="2021-09-19T13:15:52.450" v="0" actId="47"/>
          <pc:sldLayoutMkLst>
            <pc:docMk/>
            <pc:sldMasterMk cId="1844463003" sldId="2147483890"/>
            <pc:sldLayoutMk cId="1524878381" sldId="21474838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3/21/2022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3/21/2022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2"/>
            <a:ext cx="12192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8"/>
          <p:cNvSpPr>
            <a:spLocks noGrp="1"/>
          </p:cNvSpPr>
          <p:nvPr>
            <p:ph type="ctrTitle"/>
          </p:nvPr>
        </p:nvSpPr>
        <p:spPr>
          <a:xfrm>
            <a:off x="670560" y="2775745"/>
            <a:ext cx="109728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a:t>Click to edit Master title style</a:t>
            </a:r>
            <a:endParaRPr lang="en-US" dirty="0"/>
          </a:p>
        </p:txBody>
      </p:sp>
      <p:sp>
        <p:nvSpPr>
          <p:cNvPr id="17" name="Subtitle 16"/>
          <p:cNvSpPr>
            <a:spLocks noGrp="1"/>
          </p:cNvSpPr>
          <p:nvPr>
            <p:ph type="subTitle" idx="1"/>
          </p:nvPr>
        </p:nvSpPr>
        <p:spPr>
          <a:xfrm>
            <a:off x="666752" y="1559720"/>
            <a:ext cx="68072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30" name="Date Placeholder 29"/>
          <p:cNvSpPr>
            <a:spLocks noGrp="1"/>
          </p:cNvSpPr>
          <p:nvPr>
            <p:ph type="dt" sz="half" idx="10"/>
          </p:nvPr>
        </p:nvSpPr>
        <p:spPr/>
        <p:txBody>
          <a:bodyPr/>
          <a:lstStyle/>
          <a:p>
            <a:fld id="{D74130FD-499F-4894-AD62-C3DDA6D91343}" type="datetime1">
              <a:rPr lang="en-US" smtClean="0"/>
              <a:pPr/>
              <a:t>3/21/2022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87967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049819-26D9-4639-ACD9-1778E09FE223}" type="datetime1">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71865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rgbClr val="FF3399"/>
            </a:gs>
            <a:gs pos="25000">
              <a:srgbClr val="FF6633"/>
            </a:gs>
            <a:gs pos="50000">
              <a:srgbClr val="FFFF00"/>
            </a:gs>
            <a:gs pos="75000">
              <a:srgbClr val="01A78F"/>
            </a:gs>
            <a:gs pos="100000">
              <a:srgbClr val="3366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990600"/>
            <a:ext cx="10363200" cy="1362456"/>
          </a:xfrm>
        </p:spPr>
        <p:txBody>
          <a:bodyPr>
            <a:noAutofit/>
          </a:bodyPr>
          <a:lstStyle>
            <a:lvl1pPr algn="l">
              <a:buNone/>
              <a:defRPr sz="48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963084" y="2352677"/>
            <a:ext cx="103632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3642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tIns="9144" bIns="9144"/>
          <a:lstStyle/>
          <a:p>
            <a:r>
              <a:rPr lang="en-US"/>
              <a:t>Click to edit Master title style</a:t>
            </a:r>
            <a:endParaRPr lang="en-US" dirty="0"/>
          </a:p>
        </p:txBody>
      </p:sp>
      <p:sp>
        <p:nvSpPr>
          <p:cNvPr id="3" name="Content Placeholder 2"/>
          <p:cNvSpPr>
            <a:spLocks noGrp="1"/>
          </p:cNvSpPr>
          <p:nvPr>
            <p:ph sz="half" idx="1"/>
          </p:nvPr>
        </p:nvSpPr>
        <p:spPr>
          <a:xfrm>
            <a:off x="609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25850-DE81-411D-BAB1-33C2310A1D88}" type="datetime1">
              <a:rPr lang="en-US" smtClean="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24457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685800"/>
          </a:xfrm>
          <a:effectLst/>
        </p:spPr>
        <p:txBody>
          <a:bodyPr tIns="9144" bIns="9144" anchor="b">
            <a:normAutofit/>
          </a:bodyPr>
          <a:lstStyle>
            <a:lvl1pPr>
              <a:defRPr sz="4000" cap="none" baseline="0">
                <a:effectLst>
                  <a:outerShdw blurRad="30000" dist="30000" dir="2700000" algn="tl" rotWithShape="0">
                    <a:schemeClr val="bg2">
                      <a:shade val="45000"/>
                      <a:satMod val="150000"/>
                      <a:alpha val="90000"/>
                    </a:schemeClr>
                  </a:outerShdw>
                </a:effectLst>
              </a:defRPr>
            </a:lvl1pPr>
          </a:lstStyle>
          <a:p>
            <a:r>
              <a:rPr lang="en-US" dirty="0"/>
              <a:t>Click to edit Master title style</a:t>
            </a:r>
          </a:p>
        </p:txBody>
      </p:sp>
      <p:sp>
        <p:nvSpPr>
          <p:cNvPr id="3" name="Date Placeholder 2"/>
          <p:cNvSpPr>
            <a:spLocks noGrp="1"/>
          </p:cNvSpPr>
          <p:nvPr>
            <p:ph type="dt" sz="half" idx="10"/>
          </p:nvPr>
        </p:nvSpPr>
        <p:spPr/>
        <p:txBody>
          <a:bodyPr/>
          <a:lstStyle/>
          <a:p>
            <a:fld id="{310016AF-8146-43CC-99FA-DAB7087B2826}" type="datetime1">
              <a:rPr lang="en-US" smtClean="0"/>
              <a:pPr/>
              <a:t>3/21/2022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2600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34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1440"/>
            <a:ext cx="10972800" cy="690560"/>
          </a:xfrm>
        </p:spPr>
        <p:txBody>
          <a:bodyPr tIns="0" bIns="0" anchor="b">
            <a:normAutofit/>
          </a:bodyPr>
          <a:lstStyle>
            <a:lvl1pPr algn="l">
              <a:buNone/>
              <a:defRPr sz="4000" b="1"/>
            </a:lvl1pPr>
          </a:lstStyle>
          <a:p>
            <a:r>
              <a:rPr lang="en-US" dirty="0"/>
              <a:t>Click to edit Master title style</a:t>
            </a:r>
          </a:p>
        </p:txBody>
      </p:sp>
      <p:sp>
        <p:nvSpPr>
          <p:cNvPr id="3" name="Text Placeholder 2"/>
          <p:cNvSpPr>
            <a:spLocks noGrp="1"/>
          </p:cNvSpPr>
          <p:nvPr>
            <p:ph type="body" idx="2"/>
          </p:nvPr>
        </p:nvSpPr>
        <p:spPr>
          <a:xfrm>
            <a:off x="609600" y="1133856"/>
            <a:ext cx="34544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0" y="1133472"/>
            <a:ext cx="70104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CB912-3C1D-4056-A8C3-D1C28246EBAF}" type="datetime1">
              <a:rPr lang="en-US" smtClean="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08914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08000" y="381000"/>
            <a:ext cx="112776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3/21/2022</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978747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8B9EBBA-996F-894A-B54A-D6246ED52CEA}" type="datetimeFigureOut">
              <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3/21/2022</a:t>
            </a:fld>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850187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B3A1323-8D79-1946-B0D7-40001CF92E9D}" type="datetimeFigureOut">
              <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3/21/2022</a:t>
            </a:fld>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srgbClr val="00C6BB"/>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69219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3/21/2022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3/21/2022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46601302"/>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3/21/2022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7258947"/>
      </p:ext>
    </p:extLst>
  </p:cSld>
  <p:clrMap bg1="dk1" tx1="lt1" bg2="dk2" tx2="lt2" accent1="accent1" accent2="accent2" accent3="accent3" accent4="accent4" accent5="accent5" accent6="accent6" hlink="hlink" folHlink="folHlink"/>
  <p:sldLayoutIdLst>
    <p:sldLayoutId id="2147483903" r:id="rId1"/>
    <p:sldLayoutId id="2147483904" r:id="rId2"/>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Placeholder 8"/>
          <p:cNvSpPr>
            <a:spLocks noGrp="1"/>
          </p:cNvSpPr>
          <p:nvPr>
            <p:ph type="title"/>
          </p:nvPr>
        </p:nvSpPr>
        <p:spPr>
          <a:xfrm>
            <a:off x="609600" y="304800"/>
            <a:ext cx="10972800" cy="685800"/>
          </a:xfrm>
          <a:prstGeom prst="rect">
            <a:avLst/>
          </a:prstGeom>
        </p:spPr>
        <p:txBody>
          <a:bodyPr vert="horz" lIns="0" tIns="9144" rIns="0" bIns="9144" anchor="b">
            <a:normAutofit/>
          </a:bodyPr>
          <a:lstStyle/>
          <a:p>
            <a:r>
              <a:rPr lang="en-US" dirty="0"/>
              <a:t>Click to edit Master title style</a:t>
            </a:r>
          </a:p>
        </p:txBody>
      </p:sp>
      <p:sp>
        <p:nvSpPr>
          <p:cNvPr id="30" name="Text Placeholder 29"/>
          <p:cNvSpPr>
            <a:spLocks noGrp="1"/>
          </p:cNvSpPr>
          <p:nvPr>
            <p:ph type="body" idx="1"/>
          </p:nvPr>
        </p:nvSpPr>
        <p:spPr>
          <a:xfrm>
            <a:off x="609600" y="1295401"/>
            <a:ext cx="10972800" cy="4999037"/>
          </a:xfrm>
          <a:prstGeom prst="rect">
            <a:avLst/>
          </a:prstGeom>
        </p:spPr>
        <p:txBody>
          <a:bodyPr vert="horz" lIns="91440">
            <a:normAutofit/>
          </a:bodyPr>
          <a:lstStyle/>
          <a:p>
            <a:pPr lvl="0"/>
            <a:r>
              <a:rPr lang="en-US" dirty="0"/>
              <a:t>Click to edit Master text styles</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a:solidFill>
                  <a:schemeClr val="tx2">
                    <a:shade val="50000"/>
                  </a:schemeClr>
                </a:solidFill>
              </a:defRPr>
            </a:lvl1pPr>
          </a:lstStyle>
          <a:p>
            <a:fld id="{4D599CDB-3680-41C0-BCE2-341E59B8CBBC}" type="datetime1">
              <a:rPr lang="en-US" smtClean="0"/>
              <a:pPr/>
              <a:t>3/21/2022</a:t>
            </a:fld>
            <a:endParaRPr lang="en-US" dirty="0"/>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chemeClr val="tx2">
                    <a:shade val="50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35081776"/>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sz="40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Tx/>
        <a:buNone/>
        <a:defRPr sz="3600" kern="1200">
          <a:solidFill>
            <a:schemeClr val="tx1"/>
          </a:solidFill>
          <a:latin typeface="+mn-lt"/>
          <a:ea typeface="+mn-ea"/>
          <a:cs typeface="+mn-cs"/>
        </a:defRPr>
      </a:lvl1pPr>
      <a:lvl2pPr marL="630936" indent="-274320" algn="l" rtl="0" eaLnBrk="1" latinLnBrk="0" hangingPunct="1">
        <a:spcBef>
          <a:spcPct val="20000"/>
        </a:spcBef>
        <a:buClr>
          <a:schemeClr val="accent2"/>
        </a:buClr>
        <a:buFontTx/>
        <a:buNone/>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Tx/>
        <a:buNone/>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Tx/>
        <a:buNone/>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Tx/>
        <a:buNone/>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50117403"/>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139361086"/>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895241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26815744"/>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93579642"/>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03951208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CEC1B-A187-4AD2-B346-8F07F6985800}"/>
              </a:ext>
            </a:extLst>
          </p:cNvPr>
          <p:cNvSpPr>
            <a:spLocks noGrp="1"/>
          </p:cNvSpPr>
          <p:nvPr>
            <p:ph type="ctrTitle"/>
          </p:nvPr>
        </p:nvSpPr>
        <p:spPr>
          <a:xfrm>
            <a:off x="810001" y="2336800"/>
            <a:ext cx="10572000" cy="2083398"/>
          </a:xfrm>
        </p:spPr>
        <p:txBody>
          <a:bodyPr/>
          <a:lstStyle/>
          <a:p>
            <a:pPr algn="ctr"/>
            <a:r>
              <a:rPr lang="en-US" dirty="0"/>
              <a:t>Soteriology (The Study of Salvation)</a:t>
            </a:r>
          </a:p>
        </p:txBody>
      </p:sp>
      <p:sp>
        <p:nvSpPr>
          <p:cNvPr id="3" name="Subtitle 2">
            <a:extLst>
              <a:ext uri="{FF2B5EF4-FFF2-40B4-BE49-F238E27FC236}">
                <a16:creationId xmlns:a16="http://schemas.microsoft.com/office/drawing/2014/main" id="{87322B79-3712-4D25-A145-CD5D72D4A70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036238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A684-F653-4154-A22F-F2FC2848EF27}"/>
              </a:ext>
            </a:extLst>
          </p:cNvPr>
          <p:cNvSpPr>
            <a:spLocks noGrp="1"/>
          </p:cNvSpPr>
          <p:nvPr>
            <p:ph type="title"/>
          </p:nvPr>
        </p:nvSpPr>
        <p:spPr/>
        <p:txBody>
          <a:bodyPr/>
          <a:lstStyle/>
          <a:p>
            <a:r>
              <a:rPr lang="en-US" dirty="0"/>
              <a:t>Satisfaction Theory</a:t>
            </a:r>
          </a:p>
        </p:txBody>
      </p:sp>
      <p:sp>
        <p:nvSpPr>
          <p:cNvPr id="3" name="Content Placeholder 2">
            <a:extLst>
              <a:ext uri="{FF2B5EF4-FFF2-40B4-BE49-F238E27FC236}">
                <a16:creationId xmlns:a16="http://schemas.microsoft.com/office/drawing/2014/main" id="{0CAA7850-89A0-42C7-9742-86F3253AF078}"/>
              </a:ext>
            </a:extLst>
          </p:cNvPr>
          <p:cNvSpPr>
            <a:spLocks noGrp="1"/>
          </p:cNvSpPr>
          <p:nvPr>
            <p:ph idx="1"/>
          </p:nvPr>
        </p:nvSpPr>
        <p:spPr/>
        <p:txBody>
          <a:bodyPr>
            <a:normAutofit fontScale="92500"/>
          </a:bodyPr>
          <a:lstStyle/>
          <a:p>
            <a:pPr marL="0" marR="0" algn="ctr">
              <a:lnSpc>
                <a:spcPct val="115000"/>
              </a:lnSpc>
              <a:spcBef>
                <a:spcPts val="0"/>
              </a:spcBef>
              <a:spcAft>
                <a:spcPts val="1000"/>
              </a:spcAft>
            </a:pPr>
            <a:endPar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endParaRPr>
          </a:p>
          <a:p>
            <a:pPr marL="0" marR="0">
              <a:lnSpc>
                <a:spcPct val="115000"/>
              </a:lnSpc>
              <a:spcBef>
                <a:spcPts val="0"/>
              </a:spcBef>
              <a:spcAft>
                <a:spcPts val="1000"/>
              </a:spcAft>
            </a:pPr>
            <a:endParaRPr lang="en-US" sz="2400" baseline="30000" dirty="0">
              <a:solidFill>
                <a:schemeClr val="tx1">
                  <a:lumMod val="95000"/>
                </a:schemeClr>
              </a:solidFill>
              <a:latin typeface="Cambria" panose="02040503050406030204" pitchFamily="18" charset="0"/>
              <a:ea typeface="Times New Roman" panose="02020603050405020304" pitchFamily="18" charset="0"/>
              <a:cs typeface="Segoe UI" panose="020B0502040204020203" pitchFamily="34" charset="0"/>
            </a:endParaRPr>
          </a:p>
          <a:p>
            <a:pPr marL="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Calibri" panose="020F0502020204030204" pitchFamily="34" charset="0"/>
              </a:rPr>
              <a:t>In this theory, Christ’s death is understood as a death to satisfy the justice of God.  Satisfaction here means restitution, the mending of what was broken, and the paying back of a debt.  In this theory, Anselm emphasizes the justice of God and claims that sin is an injustice that must be balanced.  Anslem’s satisfaction theory says essentially that Christ died in order to pay back the injustice of human sin and to satisfy the justice of God.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961331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0BE3-5A91-4AEC-B8D0-3A099925BD59}"/>
              </a:ext>
            </a:extLst>
          </p:cNvPr>
          <p:cNvSpPr>
            <a:spLocks noGrp="1"/>
          </p:cNvSpPr>
          <p:nvPr>
            <p:ph type="title"/>
          </p:nvPr>
        </p:nvSpPr>
        <p:spPr/>
        <p:txBody>
          <a:bodyPr/>
          <a:lstStyle/>
          <a:p>
            <a:r>
              <a:rPr lang="en-US" dirty="0"/>
              <a:t>Penal Substitution Theory</a:t>
            </a:r>
          </a:p>
        </p:txBody>
      </p:sp>
      <p:sp>
        <p:nvSpPr>
          <p:cNvPr id="3" name="Content Placeholder 2">
            <a:extLst>
              <a:ext uri="{FF2B5EF4-FFF2-40B4-BE49-F238E27FC236}">
                <a16:creationId xmlns:a16="http://schemas.microsoft.com/office/drawing/2014/main" id="{E1372ED4-582B-4F66-B55C-606910582A54}"/>
              </a:ext>
            </a:extLst>
          </p:cNvPr>
          <p:cNvSpPr>
            <a:spLocks noGrp="1"/>
          </p:cNvSpPr>
          <p:nvPr>
            <p:ph idx="1"/>
          </p:nvPr>
        </p:nvSpPr>
        <p:spPr/>
        <p:txBody>
          <a:bodyPr/>
          <a:lstStyle/>
          <a:p>
            <a:pPr marL="0" marR="0" lvl="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They added a more legal framework into this notion of the cross as satisfaction in that Jesus dies to satisfy God’s wrath against human sin.  Jesus is punished in the place of sinners in order to satisfy the justice of God and the legal demand of God to punish sin.  In light of Christ’s death, God can now forgive the sinner because Jesus has been punished in the place of the sinner.  Contrasting this with Anselm’s theory, the reformers felt that God is not satisfied with a debt just being paid, but that God is satisfied with punishing Jesus in the place of mankind.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624270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8C2D-140A-4448-A10E-9785D19DC43F}"/>
              </a:ext>
            </a:extLst>
          </p:cNvPr>
          <p:cNvSpPr>
            <a:spLocks noGrp="1"/>
          </p:cNvSpPr>
          <p:nvPr>
            <p:ph type="title"/>
          </p:nvPr>
        </p:nvSpPr>
        <p:spPr/>
        <p:txBody>
          <a:bodyPr/>
          <a:lstStyle/>
          <a:p>
            <a:r>
              <a:rPr lang="en-US" dirty="0"/>
              <a:t>Salvation as a Process</a:t>
            </a:r>
          </a:p>
        </p:txBody>
      </p:sp>
      <p:sp>
        <p:nvSpPr>
          <p:cNvPr id="3" name="Content Placeholder 2">
            <a:extLst>
              <a:ext uri="{FF2B5EF4-FFF2-40B4-BE49-F238E27FC236}">
                <a16:creationId xmlns:a16="http://schemas.microsoft.com/office/drawing/2014/main" id="{75FBAB7E-1913-4D5F-84CC-5B735A6BF5AD}"/>
              </a:ext>
            </a:extLst>
          </p:cNvPr>
          <p:cNvSpPr>
            <a:spLocks noGrp="1"/>
          </p:cNvSpPr>
          <p:nvPr>
            <p:ph idx="1"/>
          </p:nvPr>
        </p:nvSpPr>
        <p:spPr/>
        <p:txBody>
          <a:bodyPr>
            <a:normAutofit lnSpcReduction="10000"/>
          </a:bodyPr>
          <a:lstStyle/>
          <a:p>
            <a:endParaRPr lang="en-US" sz="16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endParaRPr>
          </a:p>
          <a:p>
            <a:endParaRPr lang="en-US" sz="1600" dirty="0">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endParaRPr>
          </a:p>
          <a:p>
            <a:r>
              <a:rPr lang="en-US" sz="2800" dirty="0">
                <a:latin typeface="Calibri" panose="020F0502020204030204" pitchFamily="34" charset="0"/>
                <a:ea typeface="Calibri" panose="020F0502020204030204" pitchFamily="34" charset="0"/>
              </a:rPr>
              <a:t>W</a:t>
            </a:r>
            <a:r>
              <a:rPr lang="en-US" sz="2800" dirty="0">
                <a:effectLst/>
                <a:latin typeface="Calibri" panose="020F0502020204030204" pitchFamily="34" charset="0"/>
                <a:ea typeface="Calibri" panose="020F0502020204030204" pitchFamily="34" charset="0"/>
              </a:rPr>
              <a:t>e are </a:t>
            </a:r>
            <a:r>
              <a:rPr lang="en-US" sz="2800" b="1" u="sng" dirty="0">
                <a:effectLst/>
                <a:latin typeface="Calibri" panose="020F0502020204030204" pitchFamily="34" charset="0"/>
                <a:ea typeface="Calibri" panose="020F0502020204030204" pitchFamily="34" charset="0"/>
              </a:rPr>
              <a:t>justified</a:t>
            </a:r>
            <a:r>
              <a:rPr lang="en-US" sz="2800" dirty="0">
                <a:effectLst/>
                <a:latin typeface="Calibri" panose="020F0502020204030204" pitchFamily="34" charset="0"/>
                <a:ea typeface="Calibri" panose="020F0502020204030204" pitchFamily="34" charset="0"/>
              </a:rPr>
              <a:t> the moment we repent and put faith in Christ’s atoning work and are filled with the Spiri</a:t>
            </a:r>
            <a:r>
              <a:rPr lang="en-US" sz="2800" dirty="0">
                <a:latin typeface="Calibri" panose="020F0502020204030204" pitchFamily="34" charset="0"/>
                <a:ea typeface="Calibri" panose="020F0502020204030204" pitchFamily="34" charset="0"/>
              </a:rPr>
              <a:t>t.</a:t>
            </a:r>
            <a:r>
              <a:rPr lang="en-US" sz="2800" dirty="0">
                <a:effectLst/>
                <a:latin typeface="Calibri" panose="020F0502020204030204" pitchFamily="34" charset="0"/>
                <a:ea typeface="Calibri" panose="020F0502020204030204" pitchFamily="34" charset="0"/>
              </a:rPr>
              <a:t> </a:t>
            </a:r>
          </a:p>
          <a:p>
            <a:r>
              <a:rPr lang="en-US" sz="2800" dirty="0">
                <a:latin typeface="Calibri" panose="020F0502020204030204" pitchFamily="34" charset="0"/>
                <a:ea typeface="Calibri" panose="020F0502020204030204" pitchFamily="34" charset="0"/>
                <a:cs typeface="Calibri" panose="020F0502020204030204" pitchFamily="34" charset="0"/>
              </a:rPr>
              <a:t>T</a:t>
            </a:r>
            <a:r>
              <a:rPr lang="en-US" sz="2800" dirty="0">
                <a:effectLst/>
                <a:latin typeface="Calibri" panose="020F0502020204030204" pitchFamily="34" charset="0"/>
                <a:ea typeface="Calibri" panose="020F0502020204030204" pitchFamily="34" charset="0"/>
                <a:cs typeface="Calibri" panose="020F0502020204030204" pitchFamily="34" charset="0"/>
              </a:rPr>
              <a:t>hen we are </a:t>
            </a:r>
            <a:r>
              <a:rPr lang="en-US" sz="2800" b="1" u="sng" dirty="0">
                <a:effectLst/>
                <a:latin typeface="Calibri" panose="020F0502020204030204" pitchFamily="34" charset="0"/>
                <a:ea typeface="Calibri" panose="020F0502020204030204" pitchFamily="34" charset="0"/>
                <a:cs typeface="Calibri" panose="020F0502020204030204" pitchFamily="34" charset="0"/>
              </a:rPr>
              <a:t>sanctified</a:t>
            </a:r>
            <a:r>
              <a:rPr lang="en-US" sz="2800" dirty="0">
                <a:effectLst/>
                <a:latin typeface="Calibri" panose="020F0502020204030204" pitchFamily="34" charset="0"/>
                <a:ea typeface="Calibri" panose="020F0502020204030204" pitchFamily="34" charset="0"/>
                <a:cs typeface="Calibri" panose="020F0502020204030204" pitchFamily="34" charset="0"/>
              </a:rPr>
              <a:t> day by day as we are being delivered from the power of sin, growing, working out our salvation with fear and trembling, and being led to become more like Jesus.  </a:t>
            </a:r>
          </a:p>
          <a:p>
            <a:r>
              <a:rPr lang="en-US" sz="2800" dirty="0">
                <a:effectLst/>
                <a:latin typeface="Calibri" panose="020F0502020204030204" pitchFamily="34" charset="0"/>
                <a:ea typeface="Calibri" panose="020F0502020204030204" pitchFamily="34" charset="0"/>
                <a:cs typeface="Calibri" panose="020F0502020204030204" pitchFamily="34" charset="0"/>
              </a:rPr>
              <a:t>And, finally </a:t>
            </a:r>
            <a:r>
              <a:rPr lang="en-US" sz="2800" b="1" u="sng" dirty="0">
                <a:effectLst/>
                <a:latin typeface="Calibri" panose="020F0502020204030204" pitchFamily="34" charset="0"/>
                <a:ea typeface="Calibri" panose="020F0502020204030204" pitchFamily="34" charset="0"/>
                <a:cs typeface="Calibri" panose="020F0502020204030204" pitchFamily="34" charset="0"/>
              </a:rPr>
              <a:t>glorification</a:t>
            </a:r>
            <a:r>
              <a:rPr lang="en-US" sz="2800" dirty="0">
                <a:effectLst/>
                <a:latin typeface="Calibri" panose="020F0502020204030204" pitchFamily="34" charset="0"/>
                <a:ea typeface="Calibri" panose="020F0502020204030204" pitchFamily="34" charset="0"/>
                <a:cs typeface="Calibri" panose="020F0502020204030204" pitchFamily="34" charset="0"/>
              </a:rPr>
              <a:t> comes in the future after death.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chemeClr val="tx1">
                  <a:lumMod val="95000"/>
                </a:schemeClr>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0198510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C786-2FD6-4257-B8F3-807EBECB8E02}"/>
              </a:ext>
            </a:extLst>
          </p:cNvPr>
          <p:cNvSpPr>
            <a:spLocks noGrp="1"/>
          </p:cNvSpPr>
          <p:nvPr>
            <p:ph type="title"/>
          </p:nvPr>
        </p:nvSpPr>
        <p:spPr/>
        <p:txBody>
          <a:bodyPr/>
          <a:lstStyle/>
          <a:p>
            <a:r>
              <a:rPr lang="en-US" dirty="0"/>
              <a:t>Some Essentials</a:t>
            </a:r>
          </a:p>
        </p:txBody>
      </p:sp>
      <p:sp>
        <p:nvSpPr>
          <p:cNvPr id="3" name="Content Placeholder 2">
            <a:extLst>
              <a:ext uri="{FF2B5EF4-FFF2-40B4-BE49-F238E27FC236}">
                <a16:creationId xmlns:a16="http://schemas.microsoft.com/office/drawing/2014/main" id="{D3180EFA-F9E4-4C47-86B6-3BFA018B6284}"/>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There is one triune God (3 persons/one essence) who created all things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Christ became incarnate by the Holy Spirit and the Virgin Mary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Christ was crucified, buried, and rose again on the third day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He ascended to Heaven and sits at the right hand of the Father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800" dirty="0">
                <a:effectLst/>
                <a:latin typeface="Calibri" panose="020F0502020204030204" pitchFamily="34" charset="0"/>
                <a:ea typeface="Calibri" panose="020F0502020204030204" pitchFamily="34" charset="0"/>
                <a:cs typeface="Calibri" panose="020F0502020204030204" pitchFamily="34" charset="0"/>
              </a:rPr>
              <a:t>He will come again in glory to judge the living and the dead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90365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6966-B4E8-4C6A-84CB-1B3A6F12ABF2}"/>
              </a:ext>
            </a:extLst>
          </p:cNvPr>
          <p:cNvSpPr>
            <a:spLocks noGrp="1"/>
          </p:cNvSpPr>
          <p:nvPr>
            <p:ph type="title"/>
          </p:nvPr>
        </p:nvSpPr>
        <p:spPr/>
        <p:txBody>
          <a:bodyPr/>
          <a:lstStyle/>
          <a:p>
            <a:r>
              <a:rPr lang="en-US" dirty="0"/>
              <a:t>What About?	</a:t>
            </a:r>
          </a:p>
        </p:txBody>
      </p:sp>
      <p:sp>
        <p:nvSpPr>
          <p:cNvPr id="3" name="Content Placeholder 2">
            <a:extLst>
              <a:ext uri="{FF2B5EF4-FFF2-40B4-BE49-F238E27FC236}">
                <a16:creationId xmlns:a16="http://schemas.microsoft.com/office/drawing/2014/main" id="{BF1357AE-ACC3-480F-BF79-A366A4897C10}"/>
              </a:ext>
            </a:extLst>
          </p:cNvPr>
          <p:cNvSpPr>
            <a:spLocks noGrp="1"/>
          </p:cNvSpPr>
          <p:nvPr>
            <p:ph idx="1"/>
          </p:nvPr>
        </p:nvSpPr>
        <p:spPr/>
        <p:txBody>
          <a:bodyPr/>
          <a:lstStyle/>
          <a:p>
            <a:r>
              <a:rPr lang="en-US" sz="2400" dirty="0"/>
              <a:t>Deathbed Conversions</a:t>
            </a:r>
          </a:p>
          <a:p>
            <a:r>
              <a:rPr lang="en-US" sz="2400" dirty="0"/>
              <a:t>Different Expectations between Elders/Teachers and non-elders/teachers</a:t>
            </a:r>
          </a:p>
          <a:p>
            <a:r>
              <a:rPr lang="en-US" sz="2400" dirty="0"/>
              <a:t>OT Believers vs. Early NT Believers vs. Us Today</a:t>
            </a:r>
          </a:p>
          <a:p>
            <a:r>
              <a:rPr lang="en-US" sz="2400" dirty="0"/>
              <a:t>Babies, Children, and the Disabled</a:t>
            </a:r>
          </a:p>
          <a:p>
            <a:r>
              <a:rPr lang="en-US" sz="2400" dirty="0"/>
              <a:t>Those Who’ve Never Heard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7154004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791F-3670-44B4-A1A8-C60041C02439}"/>
              </a:ext>
            </a:extLst>
          </p:cNvPr>
          <p:cNvSpPr>
            <a:spLocks noGrp="1"/>
          </p:cNvSpPr>
          <p:nvPr>
            <p:ph type="title"/>
          </p:nvPr>
        </p:nvSpPr>
        <p:spPr/>
        <p:txBody>
          <a:bodyPr/>
          <a:lstStyle/>
          <a:p>
            <a:r>
              <a:rPr lang="en-US" dirty="0"/>
              <a:t>Isaiah 7:16</a:t>
            </a:r>
          </a:p>
        </p:txBody>
      </p:sp>
      <p:sp>
        <p:nvSpPr>
          <p:cNvPr id="3" name="Content Placeholder 2">
            <a:extLst>
              <a:ext uri="{FF2B5EF4-FFF2-40B4-BE49-F238E27FC236}">
                <a16:creationId xmlns:a16="http://schemas.microsoft.com/office/drawing/2014/main" id="{EF3333B4-E52A-4E78-8468-BD215792B9FE}"/>
              </a:ext>
            </a:extLst>
          </p:cNvPr>
          <p:cNvSpPr>
            <a:spLocks noGrp="1"/>
          </p:cNvSpPr>
          <p:nvPr>
            <p:ph idx="1"/>
          </p:nvPr>
        </p:nvSpPr>
        <p:spPr/>
        <p:txBody>
          <a:bodyPr>
            <a:normAutofit/>
          </a:bodyPr>
          <a:lstStyle/>
          <a:p>
            <a:pPr marL="0" indent="0">
              <a:buNone/>
            </a:pPr>
            <a:r>
              <a:rPr lang="en-US" sz="4400" b="1" i="0" baseline="30000" dirty="0">
                <a:effectLst/>
                <a:latin typeface="Source Sans Pro" panose="020B0503030403020204" pitchFamily="34" charset="0"/>
              </a:rPr>
              <a:t>16 </a:t>
            </a:r>
            <a:r>
              <a:rPr lang="en-US" sz="4400" b="0" i="0" dirty="0">
                <a:effectLst/>
                <a:latin typeface="Georgia" panose="02040502050405020303" pitchFamily="18" charset="0"/>
              </a:rPr>
              <a:t>for before the boy knows enough to reject the wrong and choose the right, the land of the two kings you dread will be laid waste.</a:t>
            </a:r>
            <a:endParaRPr lang="en-US" sz="4400" dirty="0"/>
          </a:p>
        </p:txBody>
      </p:sp>
    </p:spTree>
    <p:extLst>
      <p:ext uri="{BB962C8B-B14F-4D97-AF65-F5344CB8AC3E}">
        <p14:creationId xmlns:p14="http://schemas.microsoft.com/office/powerpoint/2010/main" val="69093444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C9E1-A3FB-45F6-81A8-545FD3AC03FA}"/>
              </a:ext>
            </a:extLst>
          </p:cNvPr>
          <p:cNvSpPr>
            <a:spLocks noGrp="1"/>
          </p:cNvSpPr>
          <p:nvPr>
            <p:ph type="title"/>
          </p:nvPr>
        </p:nvSpPr>
        <p:spPr/>
        <p:txBody>
          <a:bodyPr/>
          <a:lstStyle/>
          <a:p>
            <a:r>
              <a:rPr lang="en-US" dirty="0"/>
              <a:t>John 9	</a:t>
            </a:r>
          </a:p>
        </p:txBody>
      </p:sp>
      <p:sp>
        <p:nvSpPr>
          <p:cNvPr id="3" name="Content Placeholder 2">
            <a:extLst>
              <a:ext uri="{FF2B5EF4-FFF2-40B4-BE49-F238E27FC236}">
                <a16:creationId xmlns:a16="http://schemas.microsoft.com/office/drawing/2014/main" id="{582D8CA6-BE23-492D-880D-7028FA8DF737}"/>
              </a:ext>
            </a:extLst>
          </p:cNvPr>
          <p:cNvSpPr>
            <a:spLocks noGrp="1"/>
          </p:cNvSpPr>
          <p:nvPr>
            <p:ph idx="1"/>
          </p:nvPr>
        </p:nvSpPr>
        <p:spPr/>
        <p:txBody>
          <a:bodyPr/>
          <a:lstStyle/>
          <a:p>
            <a:pPr marL="0" indent="0" algn="l">
              <a:buNone/>
            </a:pPr>
            <a:r>
              <a:rPr lang="en-US" sz="2800" b="1" i="0" baseline="30000" dirty="0">
                <a:effectLst/>
                <a:latin typeface="system-ui"/>
              </a:rPr>
              <a:t>39 </a:t>
            </a:r>
            <a:r>
              <a:rPr lang="en-US" sz="2800" b="0" i="0" dirty="0">
                <a:effectLst/>
                <a:latin typeface="system-ui"/>
              </a:rPr>
              <a:t>Jesus said, “For judgment I have come into this world, so that the blind will see and those who see will become blind.”</a:t>
            </a:r>
          </a:p>
          <a:p>
            <a:pPr marL="0" indent="0" algn="l">
              <a:buNone/>
            </a:pPr>
            <a:r>
              <a:rPr lang="en-US" sz="2800" b="1" i="0" baseline="30000" dirty="0">
                <a:effectLst/>
                <a:latin typeface="system-ui"/>
              </a:rPr>
              <a:t>40 </a:t>
            </a:r>
            <a:r>
              <a:rPr lang="en-US" sz="2800" b="0" i="0" dirty="0">
                <a:effectLst/>
                <a:latin typeface="system-ui"/>
              </a:rPr>
              <a:t>Some Pharisees who were with him heard him say this and asked, “What? Are we blind too?”</a:t>
            </a:r>
          </a:p>
          <a:p>
            <a:pPr marL="0" indent="0" algn="l">
              <a:buNone/>
            </a:pPr>
            <a:r>
              <a:rPr lang="en-US" sz="2800" b="1" i="0" baseline="30000" dirty="0">
                <a:effectLst/>
                <a:latin typeface="system-ui"/>
              </a:rPr>
              <a:t>41 </a:t>
            </a:r>
            <a:r>
              <a:rPr lang="en-US" sz="2800" b="0" i="0" dirty="0">
                <a:effectLst/>
                <a:latin typeface="system-ui"/>
              </a:rPr>
              <a:t>Jesus said, “If you were blind, </a:t>
            </a:r>
            <a:r>
              <a:rPr lang="en-US" sz="2800" b="1" i="0" u="sng" dirty="0">
                <a:effectLst/>
                <a:latin typeface="system-ui"/>
              </a:rPr>
              <a:t>you would not be guilty of sin</a:t>
            </a:r>
            <a:r>
              <a:rPr lang="en-US" sz="2800" b="0" i="0" dirty="0">
                <a:effectLst/>
                <a:latin typeface="system-ui"/>
              </a:rPr>
              <a:t>; but now that you claim you can see, your guilt remains.</a:t>
            </a:r>
          </a:p>
          <a:p>
            <a:endParaRPr lang="en-US" dirty="0"/>
          </a:p>
        </p:txBody>
      </p:sp>
    </p:spTree>
    <p:extLst>
      <p:ext uri="{BB962C8B-B14F-4D97-AF65-F5344CB8AC3E}">
        <p14:creationId xmlns:p14="http://schemas.microsoft.com/office/powerpoint/2010/main" val="293138806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BD8D90D2-FC6D-45EB-9757-DE299F9A2186}"/>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4400" dirty="0"/>
              <a:t>What about those who’ve never heard?</a:t>
            </a:r>
          </a:p>
        </p:txBody>
      </p:sp>
      <p:pic>
        <p:nvPicPr>
          <p:cNvPr id="1026" name="Picture 2" descr="Andaman Islands' isolated tribes' independence may be in danger">
            <a:extLst>
              <a:ext uri="{FF2B5EF4-FFF2-40B4-BE49-F238E27FC236}">
                <a16:creationId xmlns:a16="http://schemas.microsoft.com/office/drawing/2014/main" id="{9A709FD9-44E3-485F-86E9-C6A61B1E811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280472" y="1218620"/>
            <a:ext cx="6268062" cy="4247587"/>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9500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DAEA0-634B-4C4E-BB6D-6ECB793F0F12}"/>
              </a:ext>
            </a:extLst>
          </p:cNvPr>
          <p:cNvSpPr>
            <a:spLocks noGrp="1"/>
          </p:cNvSpPr>
          <p:nvPr>
            <p:ph type="title"/>
          </p:nvPr>
        </p:nvSpPr>
        <p:spPr/>
        <p:txBody>
          <a:bodyPr/>
          <a:lstStyle/>
          <a:p>
            <a:r>
              <a:rPr lang="en-US" dirty="0"/>
              <a:t>1 Corinthians 9:16</a:t>
            </a:r>
          </a:p>
        </p:txBody>
      </p:sp>
      <p:sp>
        <p:nvSpPr>
          <p:cNvPr id="3" name="Content Placeholder 2">
            <a:extLst>
              <a:ext uri="{FF2B5EF4-FFF2-40B4-BE49-F238E27FC236}">
                <a16:creationId xmlns:a16="http://schemas.microsoft.com/office/drawing/2014/main" id="{FAC86C78-2152-44EB-B5B4-2B2CC023AC69}"/>
              </a:ext>
            </a:extLst>
          </p:cNvPr>
          <p:cNvSpPr>
            <a:spLocks noGrp="1"/>
          </p:cNvSpPr>
          <p:nvPr>
            <p:ph idx="1"/>
          </p:nvPr>
        </p:nvSpPr>
        <p:spPr/>
        <p:txBody>
          <a:bodyPr>
            <a:normAutofit/>
          </a:bodyPr>
          <a:lstStyle/>
          <a:p>
            <a:r>
              <a:rPr lang="en-US" sz="6000" dirty="0"/>
              <a:t>“Woe to me if I do not preach the Gospel”.</a:t>
            </a:r>
          </a:p>
        </p:txBody>
      </p:sp>
    </p:spTree>
    <p:extLst>
      <p:ext uri="{BB962C8B-B14F-4D97-AF65-F5344CB8AC3E}">
        <p14:creationId xmlns:p14="http://schemas.microsoft.com/office/powerpoint/2010/main" val="316290335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F831F-7882-4683-9640-4C9942A9466F}"/>
              </a:ext>
            </a:extLst>
          </p:cNvPr>
          <p:cNvSpPr>
            <a:spLocks noGrp="1"/>
          </p:cNvSpPr>
          <p:nvPr>
            <p:ph type="title"/>
          </p:nvPr>
        </p:nvSpPr>
        <p:spPr/>
        <p:txBody>
          <a:bodyPr/>
          <a:lstStyle/>
          <a:p>
            <a: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Questions:</a:t>
            </a:r>
            <a:endParaRPr lang="en-US" dirty="0"/>
          </a:p>
        </p:txBody>
      </p:sp>
      <p:sp>
        <p:nvSpPr>
          <p:cNvPr id="3" name="Content Placeholder 2">
            <a:extLst>
              <a:ext uri="{FF2B5EF4-FFF2-40B4-BE49-F238E27FC236}">
                <a16:creationId xmlns:a16="http://schemas.microsoft.com/office/drawing/2014/main" id="{173E515E-475F-41D7-B1E5-4C9A15D12464}"/>
              </a:ext>
            </a:extLst>
          </p:cNvPr>
          <p:cNvSpPr>
            <a:spLocks noGrp="1"/>
          </p:cNvSpPr>
          <p:nvPr>
            <p:ph idx="1"/>
          </p:nvPr>
        </p:nvSpPr>
        <p:spPr>
          <a:xfrm>
            <a:off x="818712" y="2996476"/>
            <a:ext cx="10554574" cy="3112224"/>
          </a:xfrm>
        </p:spPr>
        <p:txBody>
          <a:bodyPr/>
          <a:lstStyle/>
          <a:p>
            <a:endParaRPr lang="en-US"/>
          </a:p>
        </p:txBody>
      </p:sp>
      <p:sp>
        <p:nvSpPr>
          <p:cNvPr id="5" name="TextBox 4">
            <a:extLst>
              <a:ext uri="{FF2B5EF4-FFF2-40B4-BE49-F238E27FC236}">
                <a16:creationId xmlns:a16="http://schemas.microsoft.com/office/drawing/2014/main" id="{3C3C4280-7102-4C65-803F-DDA5B2D0FF22}"/>
              </a:ext>
            </a:extLst>
          </p:cNvPr>
          <p:cNvSpPr txBox="1"/>
          <p:nvPr/>
        </p:nvSpPr>
        <p:spPr>
          <a:xfrm>
            <a:off x="3051175" y="3105835"/>
            <a:ext cx="6102350" cy="2862322"/>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n-US" sz="3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 What do we need saved from?</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n-US" sz="3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 Who can offer salvation?</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n-US" sz="3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 How is salvation accomplished? </a:t>
            </a:r>
            <a:endParaRPr kumimoji="0" lang="en-US" sz="36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72693902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634C-99D0-4386-8C35-29DC3388802F}"/>
              </a:ext>
            </a:extLst>
          </p:cNvPr>
          <p:cNvSpPr>
            <a:spLocks noGrp="1"/>
          </p:cNvSpPr>
          <p:nvPr>
            <p:ph type="title"/>
          </p:nvPr>
        </p:nvSpPr>
        <p:spPr/>
        <p:txBody>
          <a:bodyPr/>
          <a:lstStyle/>
          <a:p>
            <a:r>
              <a:rPr lang="en-US" dirty="0"/>
              <a:t>Sin</a:t>
            </a:r>
          </a:p>
        </p:txBody>
      </p:sp>
      <p:sp>
        <p:nvSpPr>
          <p:cNvPr id="3" name="Content Placeholder 2">
            <a:extLst>
              <a:ext uri="{FF2B5EF4-FFF2-40B4-BE49-F238E27FC236}">
                <a16:creationId xmlns:a16="http://schemas.microsoft.com/office/drawing/2014/main" id="{5B011E1B-8588-49E9-8773-35BFFE8F540D}"/>
              </a:ext>
            </a:extLst>
          </p:cNvPr>
          <p:cNvSpPr>
            <a:spLocks noGrp="1"/>
          </p:cNvSpPr>
          <p:nvPr>
            <p:ph idx="1"/>
          </p:nvPr>
        </p:nvSpPr>
        <p:spPr/>
        <p:txBody>
          <a:bodyPr>
            <a:normAutofit/>
          </a:bodyPr>
          <a:lstStyle/>
          <a:p>
            <a:r>
              <a:rPr lang="en-US" sz="2400" dirty="0">
                <a:effectLst/>
                <a:latin typeface="Calibri" panose="020F0502020204030204" pitchFamily="34" charset="0"/>
                <a:ea typeface="Calibri" panose="020F0502020204030204" pitchFamily="34" charset="0"/>
              </a:rPr>
              <a:t>“Therefore, just as sin entered the world through one man, and death through sin, and in this way death came to all people, because all sinned” Romans 5:12.  </a:t>
            </a:r>
          </a:p>
          <a:p>
            <a:r>
              <a:rPr lang="en-US" sz="2400" dirty="0">
                <a:effectLst/>
                <a:latin typeface="Calibri" panose="020F0502020204030204" pitchFamily="34" charset="0"/>
                <a:ea typeface="Calibri" panose="020F0502020204030204" pitchFamily="34" charset="0"/>
              </a:rPr>
              <a:t>“</a:t>
            </a:r>
            <a:r>
              <a:rPr lang="en-US" sz="2400" dirty="0">
                <a:latin typeface="Calibri" panose="020F0502020204030204" pitchFamily="34" charset="0"/>
                <a:ea typeface="Calibri" panose="020F0502020204030204" pitchFamily="34" charset="0"/>
              </a:rPr>
              <a:t>F</a:t>
            </a:r>
            <a:r>
              <a:rPr lang="en-US" sz="2400" dirty="0">
                <a:effectLst/>
                <a:latin typeface="Calibri" panose="020F0502020204030204" pitchFamily="34" charset="0"/>
                <a:ea typeface="Calibri" panose="020F0502020204030204" pitchFamily="34" charset="0"/>
              </a:rPr>
              <a:t>or all have sinned and fall short of the glory of God” Romans 3:23 .  </a:t>
            </a:r>
          </a:p>
          <a:p>
            <a:r>
              <a:rPr lang="en-US" sz="2400" dirty="0">
                <a:effectLst/>
                <a:latin typeface="Calibri" panose="020F0502020204030204" pitchFamily="34" charset="0"/>
                <a:ea typeface="Calibri" panose="020F0502020204030204" pitchFamily="34" charset="0"/>
              </a:rPr>
              <a:t>“For the wages of sin is death, but the gift of God is eternal life in</a:t>
            </a:r>
            <a:r>
              <a:rPr lang="en-US" sz="2400" baseline="3000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Christ Jesus our Lord” Romans 6:23. </a:t>
            </a:r>
          </a:p>
          <a:p>
            <a:r>
              <a:rPr lang="en-US" sz="2400" dirty="0">
                <a:effectLst/>
                <a:latin typeface="Calibri" panose="020F0502020204030204" pitchFamily="34" charset="0"/>
                <a:ea typeface="Calibri" panose="020F0502020204030204" pitchFamily="34" charset="0"/>
              </a:rPr>
              <a:t>“Surely I was sinful at birth, sinful from the time my mother conceived me” Psalm 51:5. </a:t>
            </a:r>
          </a:p>
        </p:txBody>
      </p:sp>
    </p:spTree>
    <p:extLst>
      <p:ext uri="{BB962C8B-B14F-4D97-AF65-F5344CB8AC3E}">
        <p14:creationId xmlns:p14="http://schemas.microsoft.com/office/powerpoint/2010/main" val="351728858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F78B3-FECF-4B6B-A12A-33A85A558BA0}"/>
              </a:ext>
            </a:extLst>
          </p:cNvPr>
          <p:cNvSpPr>
            <a:spLocks noGrp="1"/>
          </p:cNvSpPr>
          <p:nvPr>
            <p:ph type="title"/>
          </p:nvPr>
        </p:nvSpPr>
        <p:spPr/>
        <p:txBody>
          <a:bodyPr/>
          <a:lstStyle/>
          <a:p>
            <a:r>
              <a:rPr lang="en-US" dirty="0"/>
              <a:t>Jesus Saves</a:t>
            </a:r>
          </a:p>
        </p:txBody>
      </p:sp>
      <p:sp>
        <p:nvSpPr>
          <p:cNvPr id="3" name="Content Placeholder 2">
            <a:extLst>
              <a:ext uri="{FF2B5EF4-FFF2-40B4-BE49-F238E27FC236}">
                <a16:creationId xmlns:a16="http://schemas.microsoft.com/office/drawing/2014/main" id="{0BDDD3BA-1348-4C06-8EF6-DDC815589322}"/>
              </a:ext>
            </a:extLst>
          </p:cNvPr>
          <p:cNvSpPr>
            <a:spLocks noGrp="1"/>
          </p:cNvSpPr>
          <p:nvPr>
            <p:ph idx="1"/>
          </p:nvPr>
        </p:nvSpPr>
        <p:spPr/>
        <p:txBody>
          <a:bodyPr>
            <a:normAutofit/>
          </a:bodyPr>
          <a:lstStyle/>
          <a:p>
            <a:r>
              <a:rPr lang="en-US" sz="2800" dirty="0">
                <a:effectLst/>
                <a:latin typeface="Calibri" panose="020F0502020204030204" pitchFamily="34" charset="0"/>
                <a:ea typeface="Calibri" panose="020F0502020204030204" pitchFamily="34" charset="0"/>
              </a:rPr>
              <a:t>“For God so loved the world that he gave his one and only Son, that whoever believes in him shall not perish but have eternal life. </a:t>
            </a:r>
            <a:r>
              <a:rPr lang="en-US" sz="2800" b="1" baseline="30000" dirty="0">
                <a:effectLst/>
                <a:latin typeface="Calibri" panose="020F0502020204030204" pitchFamily="34" charset="0"/>
                <a:ea typeface="Calibri" panose="020F0502020204030204" pitchFamily="34" charset="0"/>
              </a:rPr>
              <a:t>17 </a:t>
            </a:r>
            <a:r>
              <a:rPr lang="en-US" sz="2800" dirty="0">
                <a:effectLst/>
                <a:latin typeface="Calibri" panose="020F0502020204030204" pitchFamily="34" charset="0"/>
                <a:ea typeface="Calibri" panose="020F0502020204030204" pitchFamily="34" charset="0"/>
              </a:rPr>
              <a:t>For God did not send his Son into the world to condemn the world, but to save the world through him” John 3:16-17.  </a:t>
            </a:r>
          </a:p>
          <a:p>
            <a:r>
              <a:rPr lang="en-US" sz="2800" dirty="0">
                <a:effectLst/>
                <a:latin typeface="Calibri" panose="020F0502020204030204" pitchFamily="34" charset="0"/>
                <a:ea typeface="Calibri" panose="020F0502020204030204" pitchFamily="34" charset="0"/>
              </a:rPr>
              <a:t>“Salvation is found in no one else, for there is no other name under heaven given to mankind by which we must be saved” Acts 4:12 .</a:t>
            </a:r>
            <a:endParaRPr lang="en-US" sz="2800" dirty="0"/>
          </a:p>
        </p:txBody>
      </p:sp>
    </p:spTree>
    <p:extLst>
      <p:ext uri="{BB962C8B-B14F-4D97-AF65-F5344CB8AC3E}">
        <p14:creationId xmlns:p14="http://schemas.microsoft.com/office/powerpoint/2010/main" val="332762215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C343-5689-4FD2-B557-F4BB95D584A8}"/>
              </a:ext>
            </a:extLst>
          </p:cNvPr>
          <p:cNvSpPr>
            <a:spLocks noGrp="1"/>
          </p:cNvSpPr>
          <p:nvPr>
            <p:ph type="title"/>
          </p:nvPr>
        </p:nvSpPr>
        <p:spPr/>
        <p:txBody>
          <a:bodyPr/>
          <a:lstStyle/>
          <a:p>
            <a:r>
              <a:rPr lang="en-US" dirty="0"/>
              <a:t>Hebrews 2:14, 17, and 18</a:t>
            </a:r>
          </a:p>
        </p:txBody>
      </p:sp>
      <p:sp>
        <p:nvSpPr>
          <p:cNvPr id="3" name="Content Placeholder 2">
            <a:extLst>
              <a:ext uri="{FF2B5EF4-FFF2-40B4-BE49-F238E27FC236}">
                <a16:creationId xmlns:a16="http://schemas.microsoft.com/office/drawing/2014/main" id="{D0B368A6-B588-4CBB-9693-B8790F72CDA1}"/>
              </a:ext>
            </a:extLst>
          </p:cNvPr>
          <p:cNvSpPr>
            <a:spLocks noGrp="1"/>
          </p:cNvSpPr>
          <p:nvPr>
            <p:ph idx="1"/>
          </p:nvPr>
        </p:nvSpPr>
        <p:spPr/>
        <p:txBody>
          <a:bodyPr/>
          <a:lstStyle/>
          <a:p>
            <a:endParaRPr lang="en-US"/>
          </a:p>
        </p:txBody>
      </p:sp>
      <p:sp>
        <p:nvSpPr>
          <p:cNvPr id="5" name="TextBox 4">
            <a:extLst>
              <a:ext uri="{FF2B5EF4-FFF2-40B4-BE49-F238E27FC236}">
                <a16:creationId xmlns:a16="http://schemas.microsoft.com/office/drawing/2014/main" id="{F069A5F5-BEB1-433C-B29F-7DAE6447CF43}"/>
              </a:ext>
            </a:extLst>
          </p:cNvPr>
          <p:cNvSpPr txBox="1"/>
          <p:nvPr/>
        </p:nvSpPr>
        <p:spPr>
          <a:xfrm>
            <a:off x="3051175" y="2967335"/>
            <a:ext cx="6102350" cy="3847207"/>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30000" noProof="0" dirty="0">
                <a:ln>
                  <a:noFill/>
                </a:ln>
                <a:solidFill>
                  <a:prstClr val="white"/>
                </a:solidFill>
                <a:effectLst/>
                <a:uLnTx/>
                <a:uFillTx/>
                <a:latin typeface="Calibri" panose="020F0502020204030204" pitchFamily="34" charset="0"/>
                <a:ea typeface="Calibri" panose="020F0502020204030204" pitchFamily="34" charset="0"/>
                <a:cs typeface="+mn-cs"/>
              </a:rPr>
              <a:t>14</a:t>
            </a: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“Since the children have flesh and blood, he too shared in their humanity so that by his death he might break the power of him who holds the power of death…”.</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30000" noProof="0" dirty="0">
                <a:ln>
                  <a:noFill/>
                </a:ln>
                <a:solidFill>
                  <a:prstClr val="white"/>
                </a:solidFill>
                <a:effectLst/>
                <a:uLnTx/>
                <a:uFillTx/>
                <a:latin typeface="Calibri" panose="020F0502020204030204" pitchFamily="34" charset="0"/>
                <a:ea typeface="Calibri" panose="020F0502020204030204" pitchFamily="34" charset="0"/>
                <a:cs typeface="+mn-cs"/>
              </a:rPr>
              <a:t>17</a:t>
            </a: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“For this reason he had to be made like them, fully human in every way, in order that he might become a merciful and faithful high priest in service to God, and that he might make atonement for the sins of the people. </a:t>
            </a:r>
            <a:r>
              <a:rPr kumimoji="0" lang="en-US" sz="1800" b="1" i="0" u="none" strike="noStrike" kern="1200" cap="none" spc="0" normalizeH="0" baseline="30000" noProof="0" dirty="0">
                <a:ln>
                  <a:noFill/>
                </a:ln>
                <a:solidFill>
                  <a:prstClr val="white"/>
                </a:solidFill>
                <a:effectLst/>
                <a:uLnTx/>
                <a:uFillTx/>
                <a:latin typeface="Calibri" panose="020F0502020204030204" pitchFamily="34" charset="0"/>
                <a:ea typeface="Calibri" panose="020F0502020204030204" pitchFamily="34" charset="0"/>
                <a:cs typeface="+mn-cs"/>
              </a:rPr>
              <a:t>18 </a:t>
            </a: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rPr>
              <a:t>Because he himself suffered when he was tempted, he is able to help those who are being tempted”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1980271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FBD26-AB2F-421B-91DD-8E4DBE5A3FD7}"/>
              </a:ext>
            </a:extLst>
          </p:cNvPr>
          <p:cNvSpPr>
            <a:spLocks noGrp="1"/>
          </p:cNvSpPr>
          <p:nvPr>
            <p:ph type="title"/>
          </p:nvPr>
        </p:nvSpPr>
        <p:spPr>
          <a:xfrm>
            <a:off x="810000" y="120770"/>
            <a:ext cx="10571998" cy="1296868"/>
          </a:xfrm>
        </p:spPr>
        <p:txBody>
          <a:bodyPr/>
          <a:lstStyle/>
          <a:p>
            <a: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t>Lewis </a:t>
            </a:r>
            <a:r>
              <a:rPr lang="en-US" sz="4000" dirty="0" err="1">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t>Berkhof</a:t>
            </a:r>
            <a:endParaRPr lang="en-US" dirty="0"/>
          </a:p>
        </p:txBody>
      </p:sp>
      <p:sp>
        <p:nvSpPr>
          <p:cNvPr id="3" name="Content Placeholder 2">
            <a:extLst>
              <a:ext uri="{FF2B5EF4-FFF2-40B4-BE49-F238E27FC236}">
                <a16:creationId xmlns:a16="http://schemas.microsoft.com/office/drawing/2014/main" id="{2E8B4A8D-4AD1-4EF6-BEC8-B94952C1D258}"/>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Calibri" panose="020F0502020204030204" pitchFamily="34" charset="0"/>
              </a:rPr>
              <a:t>“Only such a truly human mediator, who had experimental knowledge of the woes of mankind and rose superior to all temptations, could enter sympathetically into all the experiences, the trials, and the temptations of man.”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48664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B8443-C0BE-433F-88E3-08F50F0572F7}"/>
              </a:ext>
            </a:extLst>
          </p:cNvPr>
          <p:cNvSpPr>
            <a:spLocks noGrp="1"/>
          </p:cNvSpPr>
          <p:nvPr>
            <p:ph type="title"/>
          </p:nvPr>
        </p:nvSpPr>
        <p:spPr/>
        <p:txBody>
          <a:bodyPr/>
          <a:lstStyle/>
          <a:p>
            <a:r>
              <a:rPr lang="en-US" dirty="0"/>
              <a:t>Ransom Theory</a:t>
            </a:r>
          </a:p>
        </p:txBody>
      </p:sp>
      <p:sp>
        <p:nvSpPr>
          <p:cNvPr id="3" name="Content Placeholder 2">
            <a:extLst>
              <a:ext uri="{FF2B5EF4-FFF2-40B4-BE49-F238E27FC236}">
                <a16:creationId xmlns:a16="http://schemas.microsoft.com/office/drawing/2014/main" id="{FC3FE5A4-B4E4-4290-9485-9BB3863F828A}"/>
              </a:ext>
            </a:extLst>
          </p:cNvPr>
          <p:cNvSpPr>
            <a:spLocks noGrp="1"/>
          </p:cNvSpPr>
          <p:nvPr>
            <p:ph idx="1"/>
          </p:nvPr>
        </p:nvSpPr>
        <p:spPr/>
        <p:txBody>
          <a:bodyPr>
            <a:normAutofit/>
          </a:bodyPr>
          <a:lstStyle/>
          <a:p>
            <a:pPr marL="0" indent="0">
              <a:buNone/>
            </a:pPr>
            <a:r>
              <a:rPr lang="en-US" sz="3600" dirty="0">
                <a:effectLst/>
                <a:latin typeface="Calibri" panose="020F0502020204030204" pitchFamily="34" charset="0"/>
                <a:ea typeface="Calibri" panose="020F0502020204030204" pitchFamily="34" charset="0"/>
              </a:rPr>
              <a:t>The Ransom Theory of the Atonement is one of the first major theories.  It finds its roots in the early church, particularly with Origen from the 3</a:t>
            </a:r>
            <a:r>
              <a:rPr lang="en-US" sz="3600" baseline="30000" dirty="0">
                <a:effectLst/>
                <a:latin typeface="Calibri" panose="020F0502020204030204" pitchFamily="34" charset="0"/>
                <a:ea typeface="Calibri" panose="020F0502020204030204" pitchFamily="34" charset="0"/>
              </a:rPr>
              <a:t>rd</a:t>
            </a:r>
            <a:r>
              <a:rPr lang="en-US" sz="3600" dirty="0">
                <a:effectLst/>
                <a:latin typeface="Calibri" panose="020F0502020204030204" pitchFamily="34" charset="0"/>
                <a:ea typeface="Calibri" panose="020F0502020204030204" pitchFamily="34" charset="0"/>
              </a:rPr>
              <a:t> Century.  This theory essentially teaches that Jesus died as a ransom sacrifice, paid either to Satan or to God the Father.</a:t>
            </a:r>
            <a:endParaRPr lang="en-US" sz="3600" dirty="0"/>
          </a:p>
        </p:txBody>
      </p:sp>
    </p:spTree>
    <p:extLst>
      <p:ext uri="{BB962C8B-B14F-4D97-AF65-F5344CB8AC3E}">
        <p14:creationId xmlns:p14="http://schemas.microsoft.com/office/powerpoint/2010/main" val="268252356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D3A2-7A63-4BB7-9D94-0297F123B2DC}"/>
              </a:ext>
            </a:extLst>
          </p:cNvPr>
          <p:cNvSpPr>
            <a:spLocks noGrp="1"/>
          </p:cNvSpPr>
          <p:nvPr>
            <p:ph type="title"/>
          </p:nvPr>
        </p:nvSpPr>
        <p:spPr/>
        <p:txBody>
          <a:bodyPr/>
          <a:lstStyle/>
          <a:p>
            <a:r>
              <a:rPr lang="en-US" dirty="0"/>
              <a:t>Moral Influence Theory</a:t>
            </a:r>
          </a:p>
        </p:txBody>
      </p:sp>
      <p:sp>
        <p:nvSpPr>
          <p:cNvPr id="3" name="Content Placeholder 2">
            <a:extLst>
              <a:ext uri="{FF2B5EF4-FFF2-40B4-BE49-F238E27FC236}">
                <a16:creationId xmlns:a16="http://schemas.microsoft.com/office/drawing/2014/main" id="{F1850D0E-9BEC-44F6-9C99-B89969DBD67E}"/>
              </a:ext>
            </a:extLst>
          </p:cNvPr>
          <p:cNvSpPr>
            <a:spLocks noGrp="1"/>
          </p:cNvSpPr>
          <p:nvPr>
            <p:ph idx="1"/>
          </p:nvPr>
        </p:nvSpPr>
        <p:spPr/>
        <p:txBody>
          <a:bodyPr>
            <a:noAutofit/>
          </a:bodyPr>
          <a:lstStyle/>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rPr>
              <a:t>Christ death is seen more as a ramification of His moral life.  In this view, the purpose and result of Christ's death was to influence mankind toward moral improvement. This theory denies that Christ died to satisfy any principle of divine justice, but teaches instead, that His death was designed to impress mankind with a sense of God's love, resulting in softening their hearts and leading them to repentance.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04562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E4A55-2DF4-49ED-9DED-966F0D72A814}"/>
              </a:ext>
            </a:extLst>
          </p:cNvPr>
          <p:cNvSpPr>
            <a:spLocks noGrp="1"/>
          </p:cNvSpPr>
          <p:nvPr>
            <p:ph type="title"/>
          </p:nvPr>
        </p:nvSpPr>
        <p:spPr/>
        <p:txBody>
          <a:bodyPr/>
          <a:lstStyle/>
          <a:p>
            <a:r>
              <a:rPr lang="en-US" dirty="0"/>
              <a:t>Christus Victor</a:t>
            </a:r>
          </a:p>
        </p:txBody>
      </p:sp>
      <p:sp>
        <p:nvSpPr>
          <p:cNvPr id="3" name="Content Placeholder 2">
            <a:extLst>
              <a:ext uri="{FF2B5EF4-FFF2-40B4-BE49-F238E27FC236}">
                <a16:creationId xmlns:a16="http://schemas.microsoft.com/office/drawing/2014/main" id="{B81A2919-FE91-47C9-96B2-8E629276EA8D}"/>
              </a:ext>
            </a:extLst>
          </p:cNvPr>
          <p:cNvSpPr>
            <a:spLocks noGrp="1"/>
          </p:cNvSpPr>
          <p:nvPr>
            <p:ph idx="1"/>
          </p:nvPr>
        </p:nvSpPr>
        <p:spPr/>
        <p:txBody>
          <a:bodyPr>
            <a:noAutofit/>
          </a:bodyPr>
          <a:lstStyle/>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rPr>
              <a:t>This was the dominant view up until the 12</a:t>
            </a:r>
            <a:r>
              <a:rPr lang="en-US" sz="3200" baseline="30000" dirty="0">
                <a:effectLst/>
                <a:latin typeface="Calibri" panose="020F0502020204030204" pitchFamily="34" charset="0"/>
                <a:ea typeface="Calibri" panose="020F0502020204030204" pitchFamily="34" charset="0"/>
              </a:rPr>
              <a:t>th</a:t>
            </a:r>
            <a:r>
              <a:rPr lang="en-US" sz="3200" dirty="0">
                <a:effectLst/>
                <a:latin typeface="Calibri" panose="020F0502020204030204" pitchFamily="34" charset="0"/>
                <a:ea typeface="Calibri" panose="020F0502020204030204" pitchFamily="34" charset="0"/>
              </a:rPr>
              <a:t> Century.  In this view, folks like Irenaeus and Athanasius, saw Jesus’ act of dying on the cross as a triumphant victor who redeems us from slavery, ransoms us from evil, revives, restores, and reconciles us.  By defeating the evil powers that oppose God, Jesus rescued his people from Satan and established himself as the rightful king.</a:t>
            </a:r>
            <a:r>
              <a:rPr lang="en-US" sz="3200" dirty="0">
                <a:effectLst/>
                <a:latin typeface="Charter"/>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467698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lux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4.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10229</TotalTime>
  <Words>1102</Words>
  <Application>Microsoft Office PowerPoint</Application>
  <PresentationFormat>Widescreen</PresentationFormat>
  <Paragraphs>59</Paragraphs>
  <Slides>18</Slides>
  <Notes>0</Notes>
  <HiddenSlides>0</HiddenSlides>
  <MMClips>0</MMClips>
  <ScaleCrop>false</ScaleCrop>
  <HeadingPairs>
    <vt:vector size="8" baseType="variant">
      <vt:variant>
        <vt:lpstr>Fonts Used</vt:lpstr>
      </vt:variant>
      <vt:variant>
        <vt:i4>12</vt:i4>
      </vt:variant>
      <vt:variant>
        <vt:lpstr>Theme</vt:lpstr>
      </vt:variant>
      <vt:variant>
        <vt:i4>10</vt:i4>
      </vt:variant>
      <vt:variant>
        <vt:lpstr>Slide Titles</vt:lpstr>
      </vt:variant>
      <vt:variant>
        <vt:i4>18</vt:i4>
      </vt:variant>
      <vt:variant>
        <vt:lpstr>Custom Shows</vt:lpstr>
      </vt:variant>
      <vt:variant>
        <vt:i4>1</vt:i4>
      </vt:variant>
    </vt:vector>
  </HeadingPairs>
  <TitlesOfParts>
    <vt:vector size="41" baseType="lpstr">
      <vt:lpstr>Arial</vt:lpstr>
      <vt:lpstr>Bookman Old Style</vt:lpstr>
      <vt:lpstr>Calibri</vt:lpstr>
      <vt:lpstr>Cambria</vt:lpstr>
      <vt:lpstr>Century Gothic</vt:lpstr>
      <vt:lpstr>Charter</vt:lpstr>
      <vt:lpstr>Georgia</vt:lpstr>
      <vt:lpstr>Gill Sans MT</vt:lpstr>
      <vt:lpstr>Source Sans Pro</vt:lpstr>
      <vt:lpstr>system-ui</vt:lpstr>
      <vt:lpstr>Times New Roman</vt:lpstr>
      <vt:lpstr>Wingdings 2</vt:lpstr>
      <vt:lpstr>8_WJB1</vt:lpstr>
      <vt:lpstr>1_WJB1</vt:lpstr>
      <vt:lpstr>Deluxe</vt:lpstr>
      <vt:lpstr>9_WJB1</vt:lpstr>
      <vt:lpstr>10_WJB1</vt:lpstr>
      <vt:lpstr>11_WJB1</vt:lpstr>
      <vt:lpstr>12_WJB1</vt:lpstr>
      <vt:lpstr>13_WJB1</vt:lpstr>
      <vt:lpstr>14_WJB1</vt:lpstr>
      <vt:lpstr>Quotable</vt:lpstr>
      <vt:lpstr>Soteriology (The Study of Salvation)</vt:lpstr>
      <vt:lpstr>Questions:</vt:lpstr>
      <vt:lpstr>Sin</vt:lpstr>
      <vt:lpstr>Jesus Saves</vt:lpstr>
      <vt:lpstr>Hebrews 2:14, 17, and 18</vt:lpstr>
      <vt:lpstr>Lewis Berkhof</vt:lpstr>
      <vt:lpstr>Ransom Theory</vt:lpstr>
      <vt:lpstr>Moral Influence Theory</vt:lpstr>
      <vt:lpstr>Christus Victor</vt:lpstr>
      <vt:lpstr>Satisfaction Theory</vt:lpstr>
      <vt:lpstr>Penal Substitution Theory</vt:lpstr>
      <vt:lpstr>Salvation as a Process</vt:lpstr>
      <vt:lpstr>Some Essentials</vt:lpstr>
      <vt:lpstr>What About? </vt:lpstr>
      <vt:lpstr>Isaiah 7:16</vt:lpstr>
      <vt:lpstr>John 9 </vt:lpstr>
      <vt:lpstr>What about those who’ve never heard?</vt:lpstr>
      <vt:lpstr>1 Corinthians 9:16</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587</cp:revision>
  <cp:lastPrinted>2022-03-13T11:50:55Z</cp:lastPrinted>
  <dcterms:created xsi:type="dcterms:W3CDTF">2021-01-08T23:52:50Z</dcterms:created>
  <dcterms:modified xsi:type="dcterms:W3CDTF">2022-03-21T12:37:27Z</dcterms:modified>
</cp:coreProperties>
</file>