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5" r:id="rId2"/>
    <p:sldMasterId id="2147483845" r:id="rId3"/>
    <p:sldMasterId id="2147483872" r:id="rId4"/>
    <p:sldMasterId id="2147483875" r:id="rId5"/>
    <p:sldMasterId id="2147483880" r:id="rId6"/>
    <p:sldMasterId id="2147483885" r:id="rId7"/>
    <p:sldMasterId id="2147483888" r:id="rId8"/>
    <p:sldMasterId id="2147483891" r:id="rId9"/>
    <p:sldMasterId id="2147483906" r:id="rId10"/>
  </p:sldMasterIdLst>
  <p:notesMasterIdLst>
    <p:notesMasterId r:id="rId49"/>
  </p:notesMasterIdLst>
  <p:handoutMasterIdLst>
    <p:handoutMasterId r:id="rId50"/>
  </p:handoutMasterIdLst>
  <p:sldIdLst>
    <p:sldId id="766" r:id="rId11"/>
    <p:sldId id="767" r:id="rId12"/>
    <p:sldId id="807" r:id="rId13"/>
    <p:sldId id="808" r:id="rId14"/>
    <p:sldId id="844" r:id="rId15"/>
    <p:sldId id="845" r:id="rId16"/>
    <p:sldId id="810" r:id="rId17"/>
    <p:sldId id="846" r:id="rId18"/>
    <p:sldId id="814" r:id="rId19"/>
    <p:sldId id="812" r:id="rId20"/>
    <p:sldId id="813" r:id="rId21"/>
    <p:sldId id="822" r:id="rId22"/>
    <p:sldId id="816" r:id="rId23"/>
    <p:sldId id="824" r:id="rId24"/>
    <p:sldId id="825" r:id="rId25"/>
    <p:sldId id="826" r:id="rId26"/>
    <p:sldId id="818" r:id="rId27"/>
    <p:sldId id="823" r:id="rId28"/>
    <p:sldId id="827" r:id="rId29"/>
    <p:sldId id="828" r:id="rId30"/>
    <p:sldId id="829" r:id="rId31"/>
    <p:sldId id="830" r:id="rId32"/>
    <p:sldId id="831" r:id="rId33"/>
    <p:sldId id="849" r:id="rId34"/>
    <p:sldId id="832" r:id="rId35"/>
    <p:sldId id="833" r:id="rId36"/>
    <p:sldId id="834" r:id="rId37"/>
    <p:sldId id="838" r:id="rId38"/>
    <p:sldId id="835" r:id="rId39"/>
    <p:sldId id="847" r:id="rId40"/>
    <p:sldId id="836" r:id="rId41"/>
    <p:sldId id="837" r:id="rId42"/>
    <p:sldId id="841" r:id="rId43"/>
    <p:sldId id="839" r:id="rId44"/>
    <p:sldId id="848" r:id="rId45"/>
    <p:sldId id="843" r:id="rId46"/>
    <p:sldId id="842" r:id="rId47"/>
    <p:sldId id="840" r:id="rId48"/>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766"/>
            <p14:sldId id="767"/>
            <p14:sldId id="807"/>
            <p14:sldId id="808"/>
            <p14:sldId id="844"/>
            <p14:sldId id="845"/>
            <p14:sldId id="810"/>
            <p14:sldId id="846"/>
            <p14:sldId id="814"/>
            <p14:sldId id="812"/>
            <p14:sldId id="813"/>
            <p14:sldId id="822"/>
            <p14:sldId id="816"/>
            <p14:sldId id="824"/>
            <p14:sldId id="825"/>
            <p14:sldId id="826"/>
            <p14:sldId id="818"/>
            <p14:sldId id="823"/>
            <p14:sldId id="827"/>
            <p14:sldId id="828"/>
            <p14:sldId id="829"/>
            <p14:sldId id="830"/>
            <p14:sldId id="831"/>
            <p14:sldId id="849"/>
            <p14:sldId id="832"/>
            <p14:sldId id="833"/>
            <p14:sldId id="834"/>
            <p14:sldId id="838"/>
            <p14:sldId id="835"/>
            <p14:sldId id="847"/>
            <p14:sldId id="836"/>
            <p14:sldId id="837"/>
            <p14:sldId id="841"/>
            <p14:sldId id="839"/>
            <p14:sldId id="848"/>
            <p14:sldId id="843"/>
            <p14:sldId id="842"/>
            <p14:sldId id="8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F00"/>
    <a:srgbClr val="00FDFF"/>
    <a:srgbClr val="FF7E79"/>
    <a:srgbClr val="FF2600"/>
    <a:srgbClr val="BB62C7"/>
    <a:srgbClr val="0DB079"/>
    <a:srgbClr val="11B098"/>
    <a:srgbClr val="3E4957"/>
    <a:srgbClr val="F545BC"/>
    <a:srgbClr val="1F0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F94A8-3941-4740-A1D8-72AF7A04C441}" v="3" dt="2021-09-19T13:18:12.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596" autoAdjust="0"/>
    <p:restoredTop sz="95211" autoAdjust="0"/>
  </p:normalViewPr>
  <p:slideViewPr>
    <p:cSldViewPr>
      <p:cViewPr varScale="1">
        <p:scale>
          <a:sx n="104" d="100"/>
          <a:sy n="104" d="100"/>
        </p:scale>
        <p:origin x="208" y="488"/>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11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Miles" userId="c3de303dcba1b2ee" providerId="LiveId" clId="{ED7F94A8-3941-4740-A1D8-72AF7A04C441}"/>
    <pc:docChg chg="addSld delSld modSld sldOrd delMainMaster modSection">
      <pc:chgData name="Joshua Miles" userId="c3de303dcba1b2ee" providerId="LiveId" clId="{ED7F94A8-3941-4740-A1D8-72AF7A04C441}" dt="2021-09-19T13:18:55.040" v="7" actId="47"/>
      <pc:docMkLst>
        <pc:docMk/>
      </pc:docMkLst>
      <pc:sldChg chg="del">
        <pc:chgData name="Joshua Miles" userId="c3de303dcba1b2ee" providerId="LiveId" clId="{ED7F94A8-3941-4740-A1D8-72AF7A04C441}" dt="2021-09-19T13:15:52.450" v="0" actId="47"/>
        <pc:sldMkLst>
          <pc:docMk/>
          <pc:sldMk cId="2915573498" sldId="256"/>
        </pc:sldMkLst>
      </pc:sldChg>
      <pc:sldChg chg="add">
        <pc:chgData name="Joshua Miles" userId="c3de303dcba1b2ee" providerId="LiveId" clId="{ED7F94A8-3941-4740-A1D8-72AF7A04C441}" dt="2021-09-19T13:18:12.073" v="3"/>
        <pc:sldMkLst>
          <pc:docMk/>
          <pc:sldMk cId="2963103515" sldId="256"/>
        </pc:sldMkLst>
      </pc:sldChg>
      <pc:sldChg chg="del">
        <pc:chgData name="Joshua Miles" userId="c3de303dcba1b2ee" providerId="LiveId" clId="{ED7F94A8-3941-4740-A1D8-72AF7A04C441}" dt="2021-09-19T13:15:52.450" v="0" actId="47"/>
        <pc:sldMkLst>
          <pc:docMk/>
          <pc:sldMk cId="266439065" sldId="257"/>
        </pc:sldMkLst>
      </pc:sldChg>
      <pc:sldChg chg="add">
        <pc:chgData name="Joshua Miles" userId="c3de303dcba1b2ee" providerId="LiveId" clId="{ED7F94A8-3941-4740-A1D8-72AF7A04C441}" dt="2021-09-19T13:18:12.073" v="3"/>
        <pc:sldMkLst>
          <pc:docMk/>
          <pc:sldMk cId="599083862" sldId="257"/>
        </pc:sldMkLst>
      </pc:sldChg>
      <pc:sldChg chg="add">
        <pc:chgData name="Joshua Miles" userId="c3de303dcba1b2ee" providerId="LiveId" clId="{ED7F94A8-3941-4740-A1D8-72AF7A04C441}" dt="2021-09-19T13:18:12.073" v="3"/>
        <pc:sldMkLst>
          <pc:docMk/>
          <pc:sldMk cId="1990138412" sldId="258"/>
        </pc:sldMkLst>
      </pc:sldChg>
      <pc:sldChg chg="del">
        <pc:chgData name="Joshua Miles" userId="c3de303dcba1b2ee" providerId="LiveId" clId="{ED7F94A8-3941-4740-A1D8-72AF7A04C441}" dt="2021-09-19T13:15:52.450" v="0" actId="47"/>
        <pc:sldMkLst>
          <pc:docMk/>
          <pc:sldMk cId="2697689025" sldId="258"/>
        </pc:sldMkLst>
      </pc:sldChg>
      <pc:sldChg chg="del">
        <pc:chgData name="Joshua Miles" userId="c3de303dcba1b2ee" providerId="LiveId" clId="{ED7F94A8-3941-4740-A1D8-72AF7A04C441}" dt="2021-09-19T13:15:52.450" v="0" actId="47"/>
        <pc:sldMkLst>
          <pc:docMk/>
          <pc:sldMk cId="3261547029" sldId="259"/>
        </pc:sldMkLst>
      </pc:sldChg>
      <pc:sldChg chg="add">
        <pc:chgData name="Joshua Miles" userId="c3de303dcba1b2ee" providerId="LiveId" clId="{ED7F94A8-3941-4740-A1D8-72AF7A04C441}" dt="2021-09-19T13:18:12.073" v="3"/>
        <pc:sldMkLst>
          <pc:docMk/>
          <pc:sldMk cId="3860119884" sldId="259"/>
        </pc:sldMkLst>
      </pc:sldChg>
      <pc:sldChg chg="add">
        <pc:chgData name="Joshua Miles" userId="c3de303dcba1b2ee" providerId="LiveId" clId="{ED7F94A8-3941-4740-A1D8-72AF7A04C441}" dt="2021-09-19T13:18:12.073" v="3"/>
        <pc:sldMkLst>
          <pc:docMk/>
          <pc:sldMk cId="188808387" sldId="260"/>
        </pc:sldMkLst>
      </pc:sldChg>
      <pc:sldChg chg="del">
        <pc:chgData name="Joshua Miles" userId="c3de303dcba1b2ee" providerId="LiveId" clId="{ED7F94A8-3941-4740-A1D8-72AF7A04C441}" dt="2021-09-19T13:15:52.450" v="0" actId="47"/>
        <pc:sldMkLst>
          <pc:docMk/>
          <pc:sldMk cId="2980463220" sldId="260"/>
        </pc:sldMkLst>
      </pc:sldChg>
      <pc:sldChg chg="add">
        <pc:chgData name="Joshua Miles" userId="c3de303dcba1b2ee" providerId="LiveId" clId="{ED7F94A8-3941-4740-A1D8-72AF7A04C441}" dt="2021-09-19T13:18:12.073" v="3"/>
        <pc:sldMkLst>
          <pc:docMk/>
          <pc:sldMk cId="1880931135" sldId="261"/>
        </pc:sldMkLst>
      </pc:sldChg>
      <pc:sldChg chg="del">
        <pc:chgData name="Joshua Miles" userId="c3de303dcba1b2ee" providerId="LiveId" clId="{ED7F94A8-3941-4740-A1D8-72AF7A04C441}" dt="2021-09-19T13:15:52.450" v="0" actId="47"/>
        <pc:sldMkLst>
          <pc:docMk/>
          <pc:sldMk cId="1472425495" sldId="263"/>
        </pc:sldMkLst>
      </pc:sldChg>
      <pc:sldChg chg="del">
        <pc:chgData name="Joshua Miles" userId="c3de303dcba1b2ee" providerId="LiveId" clId="{ED7F94A8-3941-4740-A1D8-72AF7A04C441}" dt="2021-09-19T13:15:52.450" v="0" actId="47"/>
        <pc:sldMkLst>
          <pc:docMk/>
          <pc:sldMk cId="370826170" sldId="264"/>
        </pc:sldMkLst>
      </pc:sldChg>
      <pc:sldChg chg="del">
        <pc:chgData name="Joshua Miles" userId="c3de303dcba1b2ee" providerId="LiveId" clId="{ED7F94A8-3941-4740-A1D8-72AF7A04C441}" dt="2021-09-19T13:15:52.450" v="0" actId="47"/>
        <pc:sldMkLst>
          <pc:docMk/>
          <pc:sldMk cId="202335850" sldId="497"/>
        </pc:sldMkLst>
      </pc:sldChg>
      <pc:sldChg chg="del">
        <pc:chgData name="Joshua Miles" userId="c3de303dcba1b2ee" providerId="LiveId" clId="{ED7F94A8-3941-4740-A1D8-72AF7A04C441}" dt="2021-09-19T13:15:52.450" v="0" actId="47"/>
        <pc:sldMkLst>
          <pc:docMk/>
          <pc:sldMk cId="1794535898" sldId="498"/>
        </pc:sldMkLst>
      </pc:sldChg>
      <pc:sldChg chg="del">
        <pc:chgData name="Joshua Miles" userId="c3de303dcba1b2ee" providerId="LiveId" clId="{ED7F94A8-3941-4740-A1D8-72AF7A04C441}" dt="2021-09-19T13:15:52.450" v="0" actId="47"/>
        <pc:sldMkLst>
          <pc:docMk/>
          <pc:sldMk cId="292601284" sldId="499"/>
        </pc:sldMkLst>
      </pc:sldChg>
      <pc:sldChg chg="del">
        <pc:chgData name="Joshua Miles" userId="c3de303dcba1b2ee" providerId="LiveId" clId="{ED7F94A8-3941-4740-A1D8-72AF7A04C441}" dt="2021-09-19T13:15:52.450" v="0" actId="47"/>
        <pc:sldMkLst>
          <pc:docMk/>
          <pc:sldMk cId="4244367635" sldId="500"/>
        </pc:sldMkLst>
      </pc:sldChg>
      <pc:sldChg chg="del">
        <pc:chgData name="Joshua Miles" userId="c3de303dcba1b2ee" providerId="LiveId" clId="{ED7F94A8-3941-4740-A1D8-72AF7A04C441}" dt="2021-09-19T13:15:52.450" v="0" actId="47"/>
        <pc:sldMkLst>
          <pc:docMk/>
          <pc:sldMk cId="2739487976" sldId="501"/>
        </pc:sldMkLst>
      </pc:sldChg>
      <pc:sldChg chg="del">
        <pc:chgData name="Joshua Miles" userId="c3de303dcba1b2ee" providerId="LiveId" clId="{ED7F94A8-3941-4740-A1D8-72AF7A04C441}" dt="2021-09-19T13:15:52.450" v="0" actId="47"/>
        <pc:sldMkLst>
          <pc:docMk/>
          <pc:sldMk cId="1916106380" sldId="502"/>
        </pc:sldMkLst>
      </pc:sldChg>
      <pc:sldChg chg="del">
        <pc:chgData name="Joshua Miles" userId="c3de303dcba1b2ee" providerId="LiveId" clId="{ED7F94A8-3941-4740-A1D8-72AF7A04C441}" dt="2021-09-19T13:18:15.728" v="4" actId="47"/>
        <pc:sldMkLst>
          <pc:docMk/>
          <pc:sldMk cId="1927404509" sldId="3743"/>
        </pc:sldMkLst>
      </pc:sldChg>
      <pc:sldChg chg="del">
        <pc:chgData name="Joshua Miles" userId="c3de303dcba1b2ee" providerId="LiveId" clId="{ED7F94A8-3941-4740-A1D8-72AF7A04C441}" dt="2021-09-19T13:18:15.728" v="4" actId="47"/>
        <pc:sldMkLst>
          <pc:docMk/>
          <pc:sldMk cId="4198925876" sldId="3744"/>
        </pc:sldMkLst>
      </pc:sldChg>
      <pc:sldChg chg="add del">
        <pc:chgData name="Joshua Miles" userId="c3de303dcba1b2ee" providerId="LiveId" clId="{ED7F94A8-3941-4740-A1D8-72AF7A04C441}" dt="2021-09-19T13:17:08.940" v="2"/>
        <pc:sldMkLst>
          <pc:docMk/>
          <pc:sldMk cId="1974361179" sldId="3745"/>
        </pc:sldMkLst>
      </pc:sldChg>
      <pc:sldChg chg="add del">
        <pc:chgData name="Joshua Miles" userId="c3de303dcba1b2ee" providerId="LiveId" clId="{ED7F94A8-3941-4740-A1D8-72AF7A04C441}" dt="2021-09-19T13:17:08.940" v="2"/>
        <pc:sldMkLst>
          <pc:docMk/>
          <pc:sldMk cId="2944028895" sldId="3746"/>
        </pc:sldMkLst>
      </pc:sldChg>
      <pc:sldChg chg="add del">
        <pc:chgData name="Joshua Miles" userId="c3de303dcba1b2ee" providerId="LiveId" clId="{ED7F94A8-3941-4740-A1D8-72AF7A04C441}" dt="2021-09-19T13:17:08.940" v="2"/>
        <pc:sldMkLst>
          <pc:docMk/>
          <pc:sldMk cId="913067968" sldId="3747"/>
        </pc:sldMkLst>
      </pc:sldChg>
      <pc:sldChg chg="add del">
        <pc:chgData name="Joshua Miles" userId="c3de303dcba1b2ee" providerId="LiveId" clId="{ED7F94A8-3941-4740-A1D8-72AF7A04C441}" dt="2021-09-19T13:17:08.940" v="2"/>
        <pc:sldMkLst>
          <pc:docMk/>
          <pc:sldMk cId="694821583" sldId="3748"/>
        </pc:sldMkLst>
      </pc:sldChg>
      <pc:sldChg chg="del">
        <pc:chgData name="Joshua Miles" userId="c3de303dcba1b2ee" providerId="LiveId" clId="{ED7F94A8-3941-4740-A1D8-72AF7A04C441}" dt="2021-09-19T13:18:15.728" v="4" actId="47"/>
        <pc:sldMkLst>
          <pc:docMk/>
          <pc:sldMk cId="3647461408" sldId="3749"/>
        </pc:sldMkLst>
      </pc:sldChg>
      <pc:sldChg chg="del">
        <pc:chgData name="Joshua Miles" userId="c3de303dcba1b2ee" providerId="LiveId" clId="{ED7F94A8-3941-4740-A1D8-72AF7A04C441}" dt="2021-09-19T13:18:15.728" v="4" actId="47"/>
        <pc:sldMkLst>
          <pc:docMk/>
          <pc:sldMk cId="170186221" sldId="3752"/>
        </pc:sldMkLst>
      </pc:sldChg>
      <pc:sldChg chg="del">
        <pc:chgData name="Joshua Miles" userId="c3de303dcba1b2ee" providerId="LiveId" clId="{ED7F94A8-3941-4740-A1D8-72AF7A04C441}" dt="2021-09-19T13:18:15.728" v="4" actId="47"/>
        <pc:sldMkLst>
          <pc:docMk/>
          <pc:sldMk cId="3587232566" sldId="3753"/>
        </pc:sldMkLst>
      </pc:sldChg>
      <pc:sldChg chg="ord">
        <pc:chgData name="Joshua Miles" userId="c3de303dcba1b2ee" providerId="LiveId" clId="{ED7F94A8-3941-4740-A1D8-72AF7A04C441}" dt="2021-09-19T13:18:43.803" v="6"/>
        <pc:sldMkLst>
          <pc:docMk/>
          <pc:sldMk cId="4185810558" sldId="4605"/>
        </pc:sldMkLst>
      </pc:sldChg>
      <pc:sldChg chg="del">
        <pc:chgData name="Joshua Miles" userId="c3de303dcba1b2ee" providerId="LiveId" clId="{ED7F94A8-3941-4740-A1D8-72AF7A04C441}" dt="2021-09-19T13:15:52.450" v="0" actId="47"/>
        <pc:sldMkLst>
          <pc:docMk/>
          <pc:sldMk cId="3258034692" sldId="4607"/>
        </pc:sldMkLst>
      </pc:sldChg>
      <pc:sldChg chg="del">
        <pc:chgData name="Joshua Miles" userId="c3de303dcba1b2ee" providerId="LiveId" clId="{ED7F94A8-3941-4740-A1D8-72AF7A04C441}" dt="2021-09-19T13:15:52.450" v="0" actId="47"/>
        <pc:sldMkLst>
          <pc:docMk/>
          <pc:sldMk cId="4252172062" sldId="4608"/>
        </pc:sldMkLst>
      </pc:sldChg>
      <pc:sldChg chg="del">
        <pc:chgData name="Joshua Miles" userId="c3de303dcba1b2ee" providerId="LiveId" clId="{ED7F94A8-3941-4740-A1D8-72AF7A04C441}" dt="2021-09-19T13:15:52.450" v="0" actId="47"/>
        <pc:sldMkLst>
          <pc:docMk/>
          <pc:sldMk cId="4190052373" sldId="4609"/>
        </pc:sldMkLst>
      </pc:sldChg>
      <pc:sldChg chg="del">
        <pc:chgData name="Joshua Miles" userId="c3de303dcba1b2ee" providerId="LiveId" clId="{ED7F94A8-3941-4740-A1D8-72AF7A04C441}" dt="2021-09-19T13:15:52.450" v="0" actId="47"/>
        <pc:sldMkLst>
          <pc:docMk/>
          <pc:sldMk cId="4269820627" sldId="4610"/>
        </pc:sldMkLst>
      </pc:sldChg>
      <pc:sldChg chg="del">
        <pc:chgData name="Joshua Miles" userId="c3de303dcba1b2ee" providerId="LiveId" clId="{ED7F94A8-3941-4740-A1D8-72AF7A04C441}" dt="2021-09-19T13:15:52.450" v="0" actId="47"/>
        <pc:sldMkLst>
          <pc:docMk/>
          <pc:sldMk cId="1453764445" sldId="4611"/>
        </pc:sldMkLst>
      </pc:sldChg>
      <pc:sldChg chg="del">
        <pc:chgData name="Joshua Miles" userId="c3de303dcba1b2ee" providerId="LiveId" clId="{ED7F94A8-3941-4740-A1D8-72AF7A04C441}" dt="2021-09-19T13:15:52.450" v="0" actId="47"/>
        <pc:sldMkLst>
          <pc:docMk/>
          <pc:sldMk cId="3509377414" sldId="4612"/>
        </pc:sldMkLst>
      </pc:sldChg>
      <pc:sldChg chg="del">
        <pc:chgData name="Joshua Miles" userId="c3de303dcba1b2ee" providerId="LiveId" clId="{ED7F94A8-3941-4740-A1D8-72AF7A04C441}" dt="2021-09-19T13:15:52.450" v="0" actId="47"/>
        <pc:sldMkLst>
          <pc:docMk/>
          <pc:sldMk cId="3905280543" sldId="4613"/>
        </pc:sldMkLst>
      </pc:sldChg>
      <pc:sldChg chg="del">
        <pc:chgData name="Joshua Miles" userId="c3de303dcba1b2ee" providerId="LiveId" clId="{ED7F94A8-3941-4740-A1D8-72AF7A04C441}" dt="2021-09-19T13:15:52.450" v="0" actId="47"/>
        <pc:sldMkLst>
          <pc:docMk/>
          <pc:sldMk cId="2926343426" sldId="4614"/>
        </pc:sldMkLst>
      </pc:sldChg>
      <pc:sldChg chg="del">
        <pc:chgData name="Joshua Miles" userId="c3de303dcba1b2ee" providerId="LiveId" clId="{ED7F94A8-3941-4740-A1D8-72AF7A04C441}" dt="2021-09-19T13:15:52.450" v="0" actId="47"/>
        <pc:sldMkLst>
          <pc:docMk/>
          <pc:sldMk cId="2101747748" sldId="4615"/>
        </pc:sldMkLst>
      </pc:sldChg>
      <pc:sldChg chg="del">
        <pc:chgData name="Joshua Miles" userId="c3de303dcba1b2ee" providerId="LiveId" clId="{ED7F94A8-3941-4740-A1D8-72AF7A04C441}" dt="2021-09-19T13:15:52.450" v="0" actId="47"/>
        <pc:sldMkLst>
          <pc:docMk/>
          <pc:sldMk cId="434883883" sldId="4616"/>
        </pc:sldMkLst>
      </pc:sldChg>
      <pc:sldChg chg="del">
        <pc:chgData name="Joshua Miles" userId="c3de303dcba1b2ee" providerId="LiveId" clId="{ED7F94A8-3941-4740-A1D8-72AF7A04C441}" dt="2021-09-19T13:15:52.450" v="0" actId="47"/>
        <pc:sldMkLst>
          <pc:docMk/>
          <pc:sldMk cId="2487439355" sldId="4617"/>
        </pc:sldMkLst>
      </pc:sldChg>
      <pc:sldChg chg="del">
        <pc:chgData name="Joshua Miles" userId="c3de303dcba1b2ee" providerId="LiveId" clId="{ED7F94A8-3941-4740-A1D8-72AF7A04C441}" dt="2021-09-19T13:15:52.450" v="0" actId="47"/>
        <pc:sldMkLst>
          <pc:docMk/>
          <pc:sldMk cId="1125779274" sldId="4618"/>
        </pc:sldMkLst>
      </pc:sldChg>
      <pc:sldChg chg="del">
        <pc:chgData name="Joshua Miles" userId="c3de303dcba1b2ee" providerId="LiveId" clId="{ED7F94A8-3941-4740-A1D8-72AF7A04C441}" dt="2021-09-19T13:15:52.450" v="0" actId="47"/>
        <pc:sldMkLst>
          <pc:docMk/>
          <pc:sldMk cId="3412467143" sldId="4619"/>
        </pc:sldMkLst>
      </pc:sldChg>
      <pc:sldChg chg="del ord">
        <pc:chgData name="Joshua Miles" userId="c3de303dcba1b2ee" providerId="LiveId" clId="{ED7F94A8-3941-4740-A1D8-72AF7A04C441}" dt="2021-09-19T13:18:55.040" v="7" actId="47"/>
        <pc:sldMkLst>
          <pc:docMk/>
          <pc:sldMk cId="3572139966" sldId="4620"/>
        </pc:sldMkLst>
      </pc:sldChg>
      <pc:sldChg chg="del">
        <pc:chgData name="Joshua Miles" userId="c3de303dcba1b2ee" providerId="LiveId" clId="{ED7F94A8-3941-4740-A1D8-72AF7A04C441}" dt="2021-09-19T13:18:55.040" v="7" actId="47"/>
        <pc:sldMkLst>
          <pc:docMk/>
          <pc:sldMk cId="1676307084" sldId="4621"/>
        </pc:sldMkLst>
      </pc:sldChg>
      <pc:sldChg chg="add del">
        <pc:chgData name="Joshua Miles" userId="c3de303dcba1b2ee" providerId="LiveId" clId="{ED7F94A8-3941-4740-A1D8-72AF7A04C441}" dt="2021-09-19T13:17:08.940" v="2"/>
        <pc:sldMkLst>
          <pc:docMk/>
          <pc:sldMk cId="3635688576" sldId="4622"/>
        </pc:sldMkLst>
      </pc:sldChg>
      <pc:sldChg chg="add del">
        <pc:chgData name="Joshua Miles" userId="c3de303dcba1b2ee" providerId="LiveId" clId="{ED7F94A8-3941-4740-A1D8-72AF7A04C441}" dt="2021-09-19T13:17:08.940" v="2"/>
        <pc:sldMkLst>
          <pc:docMk/>
          <pc:sldMk cId="867417585" sldId="4623"/>
        </pc:sldMkLst>
      </pc:sldChg>
      <pc:sldMasterChg chg="del delSldLayout">
        <pc:chgData name="Joshua Miles" userId="c3de303dcba1b2ee" providerId="LiveId" clId="{ED7F94A8-3941-4740-A1D8-72AF7A04C441}" dt="2021-09-19T13:15:52.450" v="0" actId="47"/>
        <pc:sldMasterMkLst>
          <pc:docMk/>
          <pc:sldMasterMk cId="99983493" sldId="2147483886"/>
        </pc:sldMasterMkLst>
        <pc:sldLayoutChg chg="del">
          <pc:chgData name="Joshua Miles" userId="c3de303dcba1b2ee" providerId="LiveId" clId="{ED7F94A8-3941-4740-A1D8-72AF7A04C441}" dt="2021-09-19T13:15:52.450" v="0" actId="47"/>
          <pc:sldLayoutMkLst>
            <pc:docMk/>
            <pc:sldMasterMk cId="99983493" sldId="2147483886"/>
            <pc:sldLayoutMk cId="1232913789" sldId="2147483887"/>
          </pc:sldLayoutMkLst>
        </pc:sldLayoutChg>
      </pc:sldMasterChg>
      <pc:sldMasterChg chg="del delSldLayout">
        <pc:chgData name="Joshua Miles" userId="c3de303dcba1b2ee" providerId="LiveId" clId="{ED7F94A8-3941-4740-A1D8-72AF7A04C441}" dt="2021-09-19T13:15:52.450" v="0" actId="47"/>
        <pc:sldMasterMkLst>
          <pc:docMk/>
          <pc:sldMasterMk cId="2090239391" sldId="2147483888"/>
        </pc:sldMasterMkLst>
        <pc:sldLayoutChg chg="del">
          <pc:chgData name="Joshua Miles" userId="c3de303dcba1b2ee" providerId="LiveId" clId="{ED7F94A8-3941-4740-A1D8-72AF7A04C441}" dt="2021-09-19T13:15:52.450" v="0" actId="47"/>
          <pc:sldLayoutMkLst>
            <pc:docMk/>
            <pc:sldMasterMk cId="2090239391" sldId="2147483888"/>
            <pc:sldLayoutMk cId="2364911053" sldId="2147483889"/>
          </pc:sldLayoutMkLst>
        </pc:sldLayoutChg>
      </pc:sldMasterChg>
      <pc:sldMasterChg chg="del delSldLayout">
        <pc:chgData name="Joshua Miles" userId="c3de303dcba1b2ee" providerId="LiveId" clId="{ED7F94A8-3941-4740-A1D8-72AF7A04C441}" dt="2021-09-19T13:15:52.450" v="0" actId="47"/>
        <pc:sldMasterMkLst>
          <pc:docMk/>
          <pc:sldMasterMk cId="1844463003" sldId="2147483890"/>
        </pc:sldMasterMkLst>
        <pc:sldLayoutChg chg="del">
          <pc:chgData name="Joshua Miles" userId="c3de303dcba1b2ee" providerId="LiveId" clId="{ED7F94A8-3941-4740-A1D8-72AF7A04C441}" dt="2021-09-19T13:15:52.450" v="0" actId="47"/>
          <pc:sldLayoutMkLst>
            <pc:docMk/>
            <pc:sldMasterMk cId="1844463003" sldId="2147483890"/>
            <pc:sldLayoutMk cId="1524878381" sldId="21474838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3/27/2022</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3/27/2022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D74130FD-499F-4894-AD62-C3DDA6D91343}" type="datetime1">
              <a:rPr lang="en-US" smtClean="0"/>
              <a:pPr/>
              <a:t>3/27/2022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8796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049819-26D9-4639-ACD9-1778E09FE223}" type="datetime1">
              <a:rPr lang="en-US" smtClean="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7186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rgbClr val="FF3399"/>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364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C25850-DE81-411D-BAB1-33C2310A1D88}" type="datetime1">
              <a:rPr lang="en-US" smtClean="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2445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a:effectLst/>
        </p:spPr>
        <p:txBody>
          <a:bodyPr tIns="9144" bIns="9144" anchor="b">
            <a:normAutofit/>
          </a:bodyPr>
          <a:lstStyle>
            <a:lvl1pPr>
              <a:defRPr sz="4000" cap="none" baseline="0">
                <a:effectLst>
                  <a:outerShdw blurRad="30000" dist="30000" dir="2700000" algn="tl" rotWithShape="0">
                    <a:schemeClr val="bg2">
                      <a:shade val="45000"/>
                      <a:satMod val="150000"/>
                      <a:alpha val="90000"/>
                    </a:scheme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310016AF-8146-43CC-99FA-DAB7087B2826}" type="datetime1">
              <a:rPr lang="en-US" smtClean="0"/>
              <a:pPr/>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2600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0560"/>
          </a:xfrm>
        </p:spPr>
        <p:txBody>
          <a:bodyPr tIns="0" bIns="0" anchor="b">
            <a:normAutofit/>
          </a:bodyPr>
          <a:lstStyle>
            <a:lvl1pPr algn="l">
              <a:buNone/>
              <a:defRPr sz="4000" b="1"/>
            </a:lvl1pPr>
          </a:lstStyle>
          <a:p>
            <a:r>
              <a:rPr lang="en-US" dirty="0"/>
              <a:t>Click to edit Master title style</a:t>
            </a:r>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CB912-3C1D-4056-A8C3-D1C28246EBAF}" type="datetime1">
              <a:rPr lang="en-US" smtClean="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0891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2000"/>
              </a:spcAft>
              <a:defRPr sz="3600"/>
            </a:lvl1pPr>
            <a:lvl2pPr>
              <a:spcBef>
                <a:spcPts val="0"/>
              </a:spcBef>
              <a:spcAft>
                <a:spcPts val="2000"/>
              </a:spcAft>
              <a:defRPr sz="3600"/>
            </a:lvl2pPr>
            <a:lvl3pPr>
              <a:spcBef>
                <a:spcPts val="0"/>
              </a:spcBef>
              <a:defRPr sz="3400"/>
            </a:lvl3pPr>
            <a:lvl4pPr>
              <a:spcBef>
                <a:spcPts val="0"/>
              </a:spcBef>
              <a:defRPr sz="3400"/>
            </a:lvl4pPr>
            <a:lvl5pPr>
              <a:spcBef>
                <a:spcPts val="0"/>
              </a:spcBef>
              <a:defRPr sz="340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4D599CDB-3680-41C0-BCE2-341E59B8CBBC}" type="datetime1">
              <a:rPr lang="en-US" smtClean="0"/>
              <a:pPr/>
              <a:t>3/27/2022</a:t>
            </a:fld>
            <a:endParaRPr lang="en-US" dirty="0"/>
          </a:p>
        </p:txBody>
      </p:sp>
      <p:sp>
        <p:nvSpPr>
          <p:cNvPr id="9" name="Slide Number Placeholder 8"/>
          <p:cNvSpPr>
            <a:spLocks noGrp="1"/>
          </p:cNvSpPr>
          <p:nvPr>
            <p:ph type="sldNum" sz="quarter" idx="15"/>
          </p:nvPr>
        </p:nvSpPr>
        <p:spPr/>
        <p:txBody>
          <a:bodyPr/>
          <a:lstStyle/>
          <a:p>
            <a:fld id="{9B9E2D22-DD58-44C8-9B17-5965D8DB29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87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332391"/>
            <a:ext cx="8534400" cy="125314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2">
            <a:extLst>
              <a:ext uri="{FF2B5EF4-FFF2-40B4-BE49-F238E27FC236}">
                <a16:creationId xmlns:a16="http://schemas.microsoft.com/office/drawing/2014/main" id="{A977E43E-9379-4427-ACB3-F2BFF6A5DBDA}"/>
              </a:ext>
            </a:extLst>
          </p:cNvPr>
          <p:cNvPicPr>
            <a:picLocks noChangeAspect="1" noChangeArrowheads="1"/>
          </p:cNvPicPr>
          <p:nvPr userDrawn="1"/>
        </p:nvPicPr>
        <p:blipFill rotWithShape="1">
          <a:blip r:embed="rId2" cstate="print">
            <a:alphaModFix amt="35000"/>
            <a:grayscl/>
            <a:extLst>
              <a:ext uri="{28A0092B-C50C-407E-A947-70E740481C1C}">
                <a14:useLocalDpi xmlns:a14="http://schemas.microsoft.com/office/drawing/2010/main" val="0"/>
              </a:ext>
            </a:extLst>
          </a:blip>
          <a:srcRect l="9717" r="7515" b="31694"/>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32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3/27/2022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3/27/2022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4660130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3831058"/>
      </p:ext>
    </p:extLst>
  </p:cSld>
  <p:clrMap bg1="dk1" tx1="lt1" bg2="dk2" tx2="lt2" accent1="accent1" accent2="accent2" accent3="accent3" accent4="accent4" accent5="accent5" accent6="accent6" hlink="hlink" folHlink="folHlink"/>
  <p:sldLayoutIdLst>
    <p:sldLayoutId id="2147483907"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3200" b="0" i="0" kern="1200" cap="all" spc="50" normalizeH="0">
          <a:solidFill>
            <a:srgbClr val="B8E000"/>
          </a:solidFill>
          <a:latin typeface="Futura Bd BT"/>
          <a:ea typeface="+mj-ea"/>
          <a:cs typeface="Futura Bd BT"/>
        </a:defRPr>
      </a:lvl1pPr>
    </p:titleStyle>
    <p:bodyStyle>
      <a:lvl1pPr marL="342900" indent="-342900" algn="l" defTabSz="457200" rtl="0" eaLnBrk="1" latinLnBrk="0" hangingPunct="1">
        <a:spcBef>
          <a:spcPct val="20000"/>
        </a:spcBef>
        <a:buClr>
          <a:srgbClr val="E2C655"/>
        </a:buClr>
        <a:buFont typeface="Arial"/>
        <a:buChar char="•"/>
        <a:defRPr sz="2800" b="0" i="0" kern="1200">
          <a:solidFill>
            <a:schemeClr val="bg1"/>
          </a:solidFill>
          <a:latin typeface="Futura"/>
          <a:ea typeface="+mn-ea"/>
          <a:cs typeface="Futura"/>
        </a:defRPr>
      </a:lvl1pPr>
      <a:lvl2pPr marL="742950" indent="-285750" algn="l" defTabSz="457200" rtl="0" eaLnBrk="1" latinLnBrk="0" hangingPunct="1">
        <a:spcBef>
          <a:spcPct val="20000"/>
        </a:spcBef>
        <a:buFont typeface="Arial"/>
        <a:buChar char="–"/>
        <a:defRPr sz="2800" b="0" i="0" kern="1200">
          <a:solidFill>
            <a:schemeClr val="bg1"/>
          </a:solidFill>
          <a:latin typeface="Futura Light"/>
          <a:ea typeface="+mn-ea"/>
          <a:cs typeface="Futura Light"/>
        </a:defRPr>
      </a:lvl2pPr>
      <a:lvl3pPr marL="1143000" indent="-228600" algn="l" defTabSz="457200" rtl="0" eaLnBrk="1" latinLnBrk="0" hangingPunct="1">
        <a:spcBef>
          <a:spcPct val="20000"/>
        </a:spcBef>
        <a:buClr>
          <a:srgbClr val="E2C655"/>
        </a:buClr>
        <a:buFont typeface="Arial"/>
        <a:buChar char="•"/>
        <a:defRPr sz="2400" b="0" i="0" kern="1200">
          <a:solidFill>
            <a:schemeClr val="bg1"/>
          </a:solidFill>
          <a:latin typeface="Futura Light"/>
          <a:ea typeface="+mn-ea"/>
          <a:cs typeface="Futura Light"/>
        </a:defRPr>
      </a:lvl3pPr>
      <a:lvl4pPr marL="1600200" indent="-228600" algn="l" defTabSz="457200" rtl="0" eaLnBrk="1" latinLnBrk="0" hangingPunct="1">
        <a:spcBef>
          <a:spcPct val="20000"/>
        </a:spcBef>
        <a:buClr>
          <a:srgbClr val="B8E000"/>
        </a:buClr>
        <a:buFont typeface="Arial"/>
        <a:buChar char="–"/>
        <a:defRPr sz="2000" b="0" i="0" kern="1200">
          <a:solidFill>
            <a:schemeClr val="bg1"/>
          </a:solidFill>
          <a:latin typeface="Futura Light"/>
          <a:ea typeface="+mn-ea"/>
          <a:cs typeface="Futura Light"/>
        </a:defRPr>
      </a:lvl4pPr>
      <a:lvl5pPr marL="2057400" indent="-228600" algn="l" defTabSz="457200" rtl="0" eaLnBrk="1" latinLnBrk="0" hangingPunct="1">
        <a:spcBef>
          <a:spcPct val="20000"/>
        </a:spcBef>
        <a:buClr>
          <a:srgbClr val="E2C655"/>
        </a:buClr>
        <a:buFont typeface="Arial"/>
        <a:buChar char="»"/>
        <a:defRPr sz="2000" b="0" i="0" kern="1200">
          <a:solidFill>
            <a:schemeClr val="bg1"/>
          </a:solidFill>
          <a:latin typeface="Futura Light"/>
          <a:ea typeface="+mn-ea"/>
          <a:cs typeface="Futur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Placeholder 8"/>
          <p:cNvSpPr>
            <a:spLocks noGrp="1"/>
          </p:cNvSpPr>
          <p:nvPr>
            <p:ph type="title"/>
          </p:nvPr>
        </p:nvSpPr>
        <p:spPr>
          <a:xfrm>
            <a:off x="609600" y="304800"/>
            <a:ext cx="10972800" cy="685800"/>
          </a:xfrm>
          <a:prstGeom prst="rect">
            <a:avLst/>
          </a:prstGeom>
        </p:spPr>
        <p:txBody>
          <a:bodyPr vert="horz" lIns="0" tIns="9144" rIns="0" bIns="9144" anchor="b">
            <a:normAutofit/>
          </a:bodyPr>
          <a:lstStyle/>
          <a:p>
            <a:r>
              <a:rPr lang="en-US" dirty="0"/>
              <a:t>Click to edit Master title style</a:t>
            </a:r>
          </a:p>
        </p:txBody>
      </p:sp>
      <p:sp>
        <p:nvSpPr>
          <p:cNvPr id="30" name="Text Placeholder 29"/>
          <p:cNvSpPr>
            <a:spLocks noGrp="1"/>
          </p:cNvSpPr>
          <p:nvPr>
            <p:ph type="body" idx="1"/>
          </p:nvPr>
        </p:nvSpPr>
        <p:spPr>
          <a:xfrm>
            <a:off x="609600" y="1295401"/>
            <a:ext cx="10972800" cy="4999037"/>
          </a:xfrm>
          <a:prstGeom prst="rect">
            <a:avLst/>
          </a:prstGeom>
        </p:spPr>
        <p:txBody>
          <a:bodyPr vert="horz" lIns="91440">
            <a:normAutofit/>
          </a:bodyPr>
          <a:lstStyle/>
          <a:p>
            <a:pPr lvl="0"/>
            <a:r>
              <a:rPr lang="en-US" dirty="0"/>
              <a:t>Click to edit Master text styles</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4D599CDB-3680-41C0-BCE2-341E59B8CBBC}" type="datetime1">
              <a:rPr lang="en-US" smtClean="0"/>
              <a:pPr/>
              <a:t>3/27/2022</a:t>
            </a:fld>
            <a:endParaRPr lang="en-US" dirty="0"/>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3508177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sz="40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Tx/>
        <a:buNone/>
        <a:defRPr sz="3600" kern="1200">
          <a:solidFill>
            <a:schemeClr val="tx1"/>
          </a:solidFill>
          <a:latin typeface="+mn-lt"/>
          <a:ea typeface="+mn-ea"/>
          <a:cs typeface="+mn-cs"/>
        </a:defRPr>
      </a:lvl1pPr>
      <a:lvl2pPr marL="630936" indent="-274320" algn="l" rtl="0" eaLnBrk="1" latinLnBrk="0" hangingPunct="1">
        <a:spcBef>
          <a:spcPct val="20000"/>
        </a:spcBef>
        <a:buClr>
          <a:schemeClr val="accent2"/>
        </a:buClr>
        <a:buFontTx/>
        <a:buNone/>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Tx/>
        <a:buNone/>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Tx/>
        <a:buNone/>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Tx/>
        <a:buNone/>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5011740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13936108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895241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2681574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9357964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3/27/2022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03951208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4A7A4748-ABCC-4B11-97E1-8AD78F563E76}"/>
              </a:ext>
            </a:extLst>
          </p:cNvPr>
          <p:cNvSpPr txBox="1"/>
          <p:nvPr/>
        </p:nvSpPr>
        <p:spPr>
          <a:xfrm>
            <a:off x="7534637" y="-1"/>
            <a:ext cx="4657344" cy="6857991"/>
          </a:xfrm>
          <a:prstGeom prst="rect">
            <a:avLst/>
          </a:prstGeom>
          <a:solidFill>
            <a:schemeClr val="bg1"/>
          </a:solidFill>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000" b="1" i="0" u="none" strike="noStrike" kern="1200" cap="none" spc="0" normalizeH="0" baseline="0" noProof="0" dirty="0">
              <a:ln>
                <a:noFill/>
              </a:ln>
              <a:solidFill>
                <a:srgbClr val="4A3E88"/>
              </a:solidFill>
              <a:effectLst/>
              <a:uLnTx/>
              <a:uFillTx/>
              <a:latin typeface="Calibri"/>
              <a:ea typeface="+mn-ea"/>
              <a:cs typeface="+mn-cs"/>
            </a:endParaRPr>
          </a:p>
        </p:txBody>
      </p:sp>
      <p:pic>
        <p:nvPicPr>
          <p:cNvPr id="2052" name="Picture 4" descr="Being Religious and Pro-Choice is Not An Oxymoron | Bitch Media">
            <a:extLst>
              <a:ext uri="{FF2B5EF4-FFF2-40B4-BE49-F238E27FC236}">
                <a16:creationId xmlns:a16="http://schemas.microsoft.com/office/drawing/2014/main" id="{E107C9C5-3B89-4F05-8928-48B70B5F0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9" r="614" b="19101"/>
          <a:stretch/>
        </p:blipFill>
        <p:spPr bwMode="auto">
          <a:xfrm rot="21600000">
            <a:off x="0" y="0"/>
            <a:ext cx="12198676" cy="695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C7F96D8-7CE6-4551-8753-CD1EEB43404F}"/>
              </a:ext>
            </a:extLst>
          </p:cNvPr>
          <p:cNvSpPr/>
          <p:nvPr/>
        </p:nvSpPr>
        <p:spPr>
          <a:xfrm>
            <a:off x="482600" y="431800"/>
            <a:ext cx="7569200" cy="1866900"/>
          </a:xfrm>
          <a:prstGeom prst="roundRect">
            <a:avLst/>
          </a:prstGeom>
          <a:solidFill>
            <a:schemeClr val="bg1"/>
          </a:solidFill>
          <a:ln>
            <a:solidFill>
              <a:srgbClr val="362D6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D6F38BA0-0F57-4D63-8104-B08DD80CC6F7}"/>
              </a:ext>
            </a:extLst>
          </p:cNvPr>
          <p:cNvSpPr txBox="1"/>
          <p:nvPr/>
        </p:nvSpPr>
        <p:spPr>
          <a:xfrm>
            <a:off x="482600" y="546100"/>
            <a:ext cx="7289800" cy="16312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62D61"/>
                </a:solidFill>
                <a:effectLst/>
                <a:uLnTx/>
                <a:uFillTx/>
                <a:latin typeface="Calibri"/>
                <a:ea typeface="+mn-ea"/>
                <a:cs typeface="+mn-cs"/>
              </a:rPr>
              <a:t>“The Bible is pro-abortion.”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362D61"/>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62D61"/>
                </a:solidFill>
                <a:effectLst/>
                <a:uLnTx/>
                <a:uFillTx/>
                <a:latin typeface="Calibri"/>
                <a:ea typeface="+mn-ea"/>
                <a:cs typeface="+mn-cs"/>
              </a:rPr>
              <a:t>Arguments and Responses</a:t>
            </a:r>
          </a:p>
        </p:txBody>
      </p:sp>
    </p:spTree>
    <p:extLst>
      <p:ext uri="{BB962C8B-B14F-4D97-AF65-F5344CB8AC3E}">
        <p14:creationId xmlns:p14="http://schemas.microsoft.com/office/powerpoint/2010/main" val="22711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Tree>
    <p:extLst>
      <p:ext uri="{BB962C8B-B14F-4D97-AF65-F5344CB8AC3E}">
        <p14:creationId xmlns:p14="http://schemas.microsoft.com/office/powerpoint/2010/main" val="322343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3E6C1-390C-4EDF-BE91-75E8A315AF5E}"/>
              </a:ext>
            </a:extLst>
          </p:cNvPr>
          <p:cNvSpPr txBox="1">
            <a:spLocks noChangeArrowheads="1"/>
          </p:cNvSpPr>
          <p:nvPr/>
        </p:nvSpPr>
        <p:spPr bwMode="auto">
          <a:xfrm>
            <a:off x="373380" y="1091981"/>
            <a:ext cx="114452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people who are fighting injure a pregnant woman so that there is a miscarriage, and yet no further harm follows, the one responsible shall be fined what the woman’s husband demands, paying as much as the judges determine. If any harm follows, then you shall give life for life, eye for eye, tooth for tooth, hand for hand, foot for foot, burn for burn, wound for wound, stripe for stripe.”</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Exodus 21:22-25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(NRSV)</a:t>
            </a:r>
          </a:p>
        </p:txBody>
      </p:sp>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Tree>
    <p:extLst>
      <p:ext uri="{BB962C8B-B14F-4D97-AF65-F5344CB8AC3E}">
        <p14:creationId xmlns:p14="http://schemas.microsoft.com/office/powerpoint/2010/main" val="290224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80DA7DE0-58CC-468E-B9D6-C16AED2DF651}"/>
              </a:ext>
            </a:extLst>
          </p:cNvPr>
          <p:cNvSpPr txBox="1">
            <a:spLocks noChangeArrowheads="1"/>
          </p:cNvSpPr>
          <p:nvPr/>
        </p:nvSpPr>
        <p:spPr bwMode="auto">
          <a:xfrm>
            <a:off x="373380" y="1091981"/>
            <a:ext cx="1144524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“When people who are fighting injure a pregnant woman so that there is a miscarriage, and yet no further harm follows, the one responsible shall be fined what the woman’s husband demands, paying as much as the judges determine. If any harm follows, then you shall give life for life, eye for eye, tooth for tooth, hand for hand, foot for foot, burn for burn, wound for wound, stripe for stripe.”</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Exodus 21:22-25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(NRSV)</a:t>
            </a:r>
            <a:endParaRPr kumimoji="0" lang="en-US" altLang="en-US"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F8FB578A-6B6B-4726-8A3F-78C7B22A6BEF}"/>
              </a:ext>
            </a:extLst>
          </p:cNvPr>
          <p:cNvSpPr/>
          <p:nvPr/>
        </p:nvSpPr>
        <p:spPr>
          <a:xfrm>
            <a:off x="373380" y="2026920"/>
            <a:ext cx="2324100" cy="482600"/>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38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73832228-3BB4-468F-B2F5-EB8B2DC55FF2}"/>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6" name="Rectangle: Rounded Corners 5">
            <a:extLst>
              <a:ext uri="{FF2B5EF4-FFF2-40B4-BE49-F238E27FC236}">
                <a16:creationId xmlns:a16="http://schemas.microsoft.com/office/drawing/2014/main" id="{48CD9000-3BCD-43A8-9863-192BF652A737}"/>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624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73832228-3BB4-468F-B2F5-EB8B2DC55FF2}"/>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6" name="Rectangle: Rounded Corners 5">
            <a:extLst>
              <a:ext uri="{FF2B5EF4-FFF2-40B4-BE49-F238E27FC236}">
                <a16:creationId xmlns:a16="http://schemas.microsoft.com/office/drawing/2014/main" id="{48CD9000-3BCD-43A8-9863-192BF652A737}"/>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0C311C9-492E-4035-86E5-3680262BD8D9}"/>
              </a:ext>
            </a:extLst>
          </p:cNvPr>
          <p:cNvSpPr txBox="1">
            <a:spLocks noChangeArrowheads="1"/>
          </p:cNvSpPr>
          <p:nvPr/>
        </p:nvSpPr>
        <p:spPr bwMode="auto">
          <a:xfrm>
            <a:off x="1891929" y="2067961"/>
            <a:ext cx="846183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Harming fetus is still immoral</a:t>
            </a:r>
          </a:p>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13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73832228-3BB4-468F-B2F5-EB8B2DC55FF2}"/>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6" name="Rectangle: Rounded Corners 5">
            <a:extLst>
              <a:ext uri="{FF2B5EF4-FFF2-40B4-BE49-F238E27FC236}">
                <a16:creationId xmlns:a16="http://schemas.microsoft.com/office/drawing/2014/main" id="{48CD9000-3BCD-43A8-9863-192BF652A737}"/>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0C311C9-492E-4035-86E5-3680262BD8D9}"/>
              </a:ext>
            </a:extLst>
          </p:cNvPr>
          <p:cNvSpPr txBox="1">
            <a:spLocks noChangeArrowheads="1"/>
          </p:cNvSpPr>
          <p:nvPr/>
        </p:nvSpPr>
        <p:spPr bwMode="auto">
          <a:xfrm>
            <a:off x="1891929" y="2067961"/>
            <a:ext cx="84618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Harming fetus is still immoral</a:t>
            </a:r>
          </a:p>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best, lesser penalty for accidentally killing baby</a:t>
            </a:r>
          </a:p>
        </p:txBody>
      </p:sp>
    </p:spTree>
    <p:extLst>
      <p:ext uri="{BB962C8B-B14F-4D97-AF65-F5344CB8AC3E}">
        <p14:creationId xmlns:p14="http://schemas.microsoft.com/office/powerpoint/2010/main" val="360640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73832228-3BB4-468F-B2F5-EB8B2DC55FF2}"/>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6" name="Rectangle: Rounded Corners 5">
            <a:extLst>
              <a:ext uri="{FF2B5EF4-FFF2-40B4-BE49-F238E27FC236}">
                <a16:creationId xmlns:a16="http://schemas.microsoft.com/office/drawing/2014/main" id="{48CD9000-3BCD-43A8-9863-192BF652A737}"/>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0C311C9-492E-4035-86E5-3680262BD8D9}"/>
              </a:ext>
            </a:extLst>
          </p:cNvPr>
          <p:cNvSpPr txBox="1">
            <a:spLocks noChangeArrowheads="1"/>
          </p:cNvSpPr>
          <p:nvPr/>
        </p:nvSpPr>
        <p:spPr bwMode="auto">
          <a:xfrm>
            <a:off x="1891929" y="2067961"/>
            <a:ext cx="846183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Harming fetus is still immoral</a:t>
            </a:r>
          </a:p>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best, lesser penalty for accidentally killing baby</a:t>
            </a:r>
          </a:p>
          <a:p>
            <a:pPr marL="457200" marR="0" lvl="0" indent="-457200" algn="ctr" defTabSz="457200" rtl="0" eaLnBrk="1" fontAlgn="auto" latinLnBrk="0" hangingPunct="1">
              <a:lnSpc>
                <a:spcPct val="10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0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Irrelevant to intentionally killing baby</a:t>
            </a:r>
          </a:p>
        </p:txBody>
      </p:sp>
    </p:spTree>
    <p:extLst>
      <p:ext uri="{BB962C8B-B14F-4D97-AF65-F5344CB8AC3E}">
        <p14:creationId xmlns:p14="http://schemas.microsoft.com/office/powerpoint/2010/main" val="327712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641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5DEEC8E9-842F-464E-93DE-213C76C5B2A0}"/>
              </a:ext>
            </a:extLst>
          </p:cNvPr>
          <p:cNvSpPr txBox="1">
            <a:spLocks noChangeArrowheads="1"/>
          </p:cNvSpPr>
          <p:nvPr/>
        </p:nvSpPr>
        <p:spPr bwMode="auto">
          <a:xfrm>
            <a:off x="0" y="2354761"/>
            <a:ext cx="12192000" cy="325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people are fighting and hit a pregnant woman and </a:t>
            </a: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she gives birth prematurely but there is no serious injury, the offender must be fined whatever the woman’s husband demands and the court allows. But if there is serious injury, you are to take life for life, eye for eye, tooth for tooth, hand for hand, foot for foot … .”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(NIV)</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9B911D66-9026-4E9A-A150-930ED81CD123}"/>
              </a:ext>
            </a:extLst>
          </p:cNvPr>
          <p:cNvSpPr/>
          <p:nvPr/>
        </p:nvSpPr>
        <p:spPr>
          <a:xfrm>
            <a:off x="152399" y="3008048"/>
            <a:ext cx="4373881"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96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06075EB-CAAE-4711-B41A-F530ED782943}"/>
              </a:ext>
            </a:extLst>
          </p:cNvPr>
          <p:cNvSpPr txBox="1">
            <a:spLocks noChangeArrowheads="1"/>
          </p:cNvSpPr>
          <p:nvPr/>
        </p:nvSpPr>
        <p:spPr bwMode="auto">
          <a:xfrm>
            <a:off x="0" y="2276677"/>
            <a:ext cx="536448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yeleḏ</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78A9760-CDF9-4119-AEBD-386EFD3F971E}"/>
              </a:ext>
            </a:extLst>
          </p:cNvPr>
          <p:cNvSpPr txBox="1">
            <a:spLocks noChangeArrowheads="1"/>
          </p:cNvSpPr>
          <p:nvPr/>
        </p:nvSpPr>
        <p:spPr bwMode="auto">
          <a:xfrm>
            <a:off x="6339840" y="2276677"/>
            <a:ext cx="583523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yāṣā</a:t>
            </a:r>
            <a:r>
              <a:rPr kumimoji="0" lang="en-US" sz="3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“to go out”)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25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Tree>
    <p:extLst>
      <p:ext uri="{BB962C8B-B14F-4D97-AF65-F5344CB8AC3E}">
        <p14:creationId xmlns:p14="http://schemas.microsoft.com/office/powerpoint/2010/main" val="643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5DEEC8E9-842F-464E-93DE-213C76C5B2A0}"/>
              </a:ext>
            </a:extLst>
          </p:cNvPr>
          <p:cNvSpPr txBox="1">
            <a:spLocks noChangeArrowheads="1"/>
          </p:cNvSpPr>
          <p:nvPr/>
        </p:nvSpPr>
        <p:spPr bwMode="auto">
          <a:xfrm>
            <a:off x="0" y="2276677"/>
            <a:ext cx="5364480" cy="309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yeleḏ</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Hebrew children (Ex 1:17, 18)</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Moses (Ex 2:3, 6-10)</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Children of slaves (Ex 21:4)</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044C3F-1F2E-474D-89A5-E7E26A81E8FA}"/>
              </a:ext>
            </a:extLst>
          </p:cNvPr>
          <p:cNvSpPr txBox="1">
            <a:spLocks noChangeArrowheads="1"/>
          </p:cNvSpPr>
          <p:nvPr/>
        </p:nvSpPr>
        <p:spPr bwMode="auto">
          <a:xfrm>
            <a:off x="6339840" y="2276677"/>
            <a:ext cx="5835237"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yāṣā</a:t>
            </a:r>
            <a:r>
              <a:rPr kumimoji="0" lang="en-US" sz="3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“to go out”)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2238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5" name="TextBox 4">
            <a:extLst>
              <a:ext uri="{FF2B5EF4-FFF2-40B4-BE49-F238E27FC236}">
                <a16:creationId xmlns:a16="http://schemas.microsoft.com/office/drawing/2014/main" id="{5DEEC8E9-842F-464E-93DE-213C76C5B2A0}"/>
              </a:ext>
            </a:extLst>
          </p:cNvPr>
          <p:cNvSpPr txBox="1">
            <a:spLocks noChangeArrowheads="1"/>
          </p:cNvSpPr>
          <p:nvPr/>
        </p:nvSpPr>
        <p:spPr bwMode="auto">
          <a:xfrm>
            <a:off x="0" y="2276677"/>
            <a:ext cx="5364480" cy="309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yeleḏ</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(“child”)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Hebrew children (Ex 1:17, 18)</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Moses (Ex 2:3, 6-10)</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Children of slaves (Ex 21:4)</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044C3F-1F2E-474D-89A5-E7E26A81E8FA}"/>
              </a:ext>
            </a:extLst>
          </p:cNvPr>
          <p:cNvSpPr txBox="1">
            <a:spLocks noChangeArrowheads="1"/>
          </p:cNvSpPr>
          <p:nvPr/>
        </p:nvSpPr>
        <p:spPr bwMode="auto">
          <a:xfrm>
            <a:off x="6339840" y="2276677"/>
            <a:ext cx="5835237"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yāṣā</a:t>
            </a:r>
            <a:r>
              <a:rPr kumimoji="0" lang="en-US" sz="3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“to go out”)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Hebrews leave Egypt (Ex 3:10-12)</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Moses &amp; Aaron leave Pharaoh (Ex 5:20; 8:12, 29-30)</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Noah leaves Ark (Gen 8:16)</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405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044C3F-1F2E-474D-89A5-E7E26A81E8FA}"/>
              </a:ext>
            </a:extLst>
          </p:cNvPr>
          <p:cNvSpPr txBox="1">
            <a:spLocks noChangeArrowheads="1"/>
          </p:cNvSpPr>
          <p:nvPr/>
        </p:nvSpPr>
        <p:spPr bwMode="auto">
          <a:xfrm>
            <a:off x="358140" y="2084561"/>
            <a:ext cx="11475720" cy="448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yāṣā</a:t>
            </a:r>
            <a:r>
              <a:rPr kumimoji="0" lang="en-US" sz="3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“to go out”)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is often used to refer to the ordinary birth of children, as coming forth either from the loins of the father or from the womb of the mother … in no case is the word used of a miscarriage.”</a:t>
            </a:r>
          </a:p>
          <a:p>
            <a:pPr marL="0" marR="0" lvl="0" indent="0" algn="ctr" defTabSz="457200" rtl="0" eaLnBrk="1" fontAlgn="auto" latinLnBrk="0" hangingPunct="1">
              <a:lnSpc>
                <a:spcPct val="15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Millard Erickson, </a:t>
            </a:r>
            <a:r>
              <a:rPr kumimoji="0" lang="en-US" altLang="en-US" sz="3000" b="0" i="1"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Christian Theology</a:t>
            </a: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14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044C3F-1F2E-474D-89A5-E7E26A81E8FA}"/>
              </a:ext>
            </a:extLst>
          </p:cNvPr>
          <p:cNvSpPr txBox="1">
            <a:spLocks noChangeArrowheads="1"/>
          </p:cNvSpPr>
          <p:nvPr/>
        </p:nvSpPr>
        <p:spPr bwMode="auto">
          <a:xfrm>
            <a:off x="0" y="2252201"/>
            <a:ext cx="12192000" cy="140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 not let her be like a stillborn infant coming from its mother’s womb with its flesh half eaten away.” </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Num 12:12</a:t>
            </a:r>
          </a:p>
        </p:txBody>
      </p:sp>
    </p:spTree>
    <p:extLst>
      <p:ext uri="{BB962C8B-B14F-4D97-AF65-F5344CB8AC3E}">
        <p14:creationId xmlns:p14="http://schemas.microsoft.com/office/powerpoint/2010/main" val="26766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2: “That passage in Exodus …”</a:t>
            </a:r>
          </a:p>
        </p:txBody>
      </p:sp>
      <p:sp>
        <p:nvSpPr>
          <p:cNvPr id="6" name="TextBox 5">
            <a:extLst>
              <a:ext uri="{FF2B5EF4-FFF2-40B4-BE49-F238E27FC236}">
                <a16:creationId xmlns:a16="http://schemas.microsoft.com/office/drawing/2014/main" id="{E52FEDB0-8896-48EC-AC51-C0258E495800}"/>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7" name="Rectangle: Rounded Corners 6">
            <a:extLst>
              <a:ext uri="{FF2B5EF4-FFF2-40B4-BE49-F238E27FC236}">
                <a16:creationId xmlns:a16="http://schemas.microsoft.com/office/drawing/2014/main" id="{56BFDB4F-90C2-4B0C-BD72-9FA46A2FD73D}"/>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0044C3F-1F2E-474D-89A5-E7E26A81E8FA}"/>
              </a:ext>
            </a:extLst>
          </p:cNvPr>
          <p:cNvSpPr txBox="1">
            <a:spLocks noChangeArrowheads="1"/>
          </p:cNvSpPr>
          <p:nvPr/>
        </p:nvSpPr>
        <p:spPr bwMode="auto">
          <a:xfrm>
            <a:off x="0" y="2252201"/>
            <a:ext cx="12192000" cy="40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 not let her be like a stillborn infant coming from its mother’s womb with its flesh half eaten away.” </a:t>
            </a: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Num 12:12</a:t>
            </a:r>
          </a:p>
          <a:p>
            <a:pPr marL="0" marR="0" lvl="0" indent="0" algn="ctr" defTabSz="457200" rtl="0" eaLnBrk="1" fontAlgn="auto" latinLnBrk="0" hangingPunct="1">
              <a:lnSpc>
                <a:spcPct val="150000"/>
              </a:lnSpc>
              <a:spcBef>
                <a:spcPct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“If people are fighting and hit a pregnant woman and she gives birth prematurely but there is no serious injury, the offender must be fined …” </a:t>
            </a:r>
          </a:p>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Ex 21:22 </a:t>
            </a:r>
          </a:p>
        </p:txBody>
      </p:sp>
    </p:spTree>
    <p:extLst>
      <p:ext uri="{BB962C8B-B14F-4D97-AF65-F5344CB8AC3E}">
        <p14:creationId xmlns:p14="http://schemas.microsoft.com/office/powerpoint/2010/main" val="41823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50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Tree>
    <p:extLst>
      <p:ext uri="{BB962C8B-B14F-4D97-AF65-F5344CB8AC3E}">
        <p14:creationId xmlns:p14="http://schemas.microsoft.com/office/powerpoint/2010/main" val="135750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3" name="TextBox 2">
            <a:extLst>
              <a:ext uri="{FF2B5EF4-FFF2-40B4-BE49-F238E27FC236}">
                <a16:creationId xmlns:a16="http://schemas.microsoft.com/office/drawing/2014/main" id="{DE428676-7453-45EB-AE47-BA095708738B}"/>
              </a:ext>
            </a:extLst>
          </p:cNvPr>
          <p:cNvSpPr txBox="1">
            <a:spLocks noChangeArrowheads="1"/>
          </p:cNvSpPr>
          <p:nvPr/>
        </p:nvSpPr>
        <p:spPr bwMode="auto">
          <a:xfrm>
            <a:off x="373380" y="1198661"/>
            <a:ext cx="1144524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she has made herself impure and been unfaithful to her husband, this will be the result: When she is made to drink the water that brings a curse and causes bitter suffering, it will enter her, her abdomen will swell and her womb will miscarry …”</a:t>
            </a:r>
          </a:p>
          <a:p>
            <a:pPr marL="0" marR="0" lvl="0" indent="0" algn="ctr" defTabSz="457200" rtl="0" eaLnBrk="1" fontAlgn="auto" latinLnBrk="0" hangingPunct="1">
              <a:lnSpc>
                <a:spcPct val="15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Numbers 5:27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(2011 NIV)</a:t>
            </a:r>
          </a:p>
        </p:txBody>
      </p:sp>
    </p:spTree>
    <p:extLst>
      <p:ext uri="{BB962C8B-B14F-4D97-AF65-F5344CB8AC3E}">
        <p14:creationId xmlns:p14="http://schemas.microsoft.com/office/powerpoint/2010/main" val="157687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3" name="TextBox 2">
            <a:extLst>
              <a:ext uri="{FF2B5EF4-FFF2-40B4-BE49-F238E27FC236}">
                <a16:creationId xmlns:a16="http://schemas.microsoft.com/office/drawing/2014/main" id="{DE428676-7453-45EB-AE47-BA095708738B}"/>
              </a:ext>
            </a:extLst>
          </p:cNvPr>
          <p:cNvSpPr txBox="1">
            <a:spLocks noChangeArrowheads="1"/>
          </p:cNvSpPr>
          <p:nvPr/>
        </p:nvSpPr>
        <p:spPr bwMode="auto">
          <a:xfrm>
            <a:off x="373380" y="1198661"/>
            <a:ext cx="1144524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“If she has made herself impure and been unfaithful to her husband, this will be the result: When she is made to drink the water that brings a curse and causes bitter suffering, it will enter her, her abdomen will swell and her womb will miscarry …”</a:t>
            </a:r>
          </a:p>
          <a:p>
            <a:pPr marL="0" marR="0" lvl="0" indent="0" algn="ctr" defTabSz="457200" rtl="0" eaLnBrk="1" fontAlgn="auto" latinLnBrk="0" hangingPunct="1">
              <a:lnSpc>
                <a:spcPct val="15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Numbers 5:27 </a:t>
            </a: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(2011 NIV)</a:t>
            </a:r>
          </a:p>
        </p:txBody>
      </p:sp>
      <p:sp>
        <p:nvSpPr>
          <p:cNvPr id="4" name="Rectangle: Rounded Corners 3">
            <a:extLst>
              <a:ext uri="{FF2B5EF4-FFF2-40B4-BE49-F238E27FC236}">
                <a16:creationId xmlns:a16="http://schemas.microsoft.com/office/drawing/2014/main" id="{67532163-F32F-4036-809F-24C504FC0536}"/>
              </a:ext>
            </a:extLst>
          </p:cNvPr>
          <p:cNvSpPr/>
          <p:nvPr/>
        </p:nvSpPr>
        <p:spPr>
          <a:xfrm>
            <a:off x="4307839" y="3408680"/>
            <a:ext cx="4267201"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91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4" name="TextBox 3">
            <a:extLst>
              <a:ext uri="{FF2B5EF4-FFF2-40B4-BE49-F238E27FC236}">
                <a16:creationId xmlns:a16="http://schemas.microsoft.com/office/drawing/2014/main" id="{6BBFD4E9-6D39-45AD-8978-D3B7BC263249}"/>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5" name="Rectangle: Rounded Corners 4">
            <a:extLst>
              <a:ext uri="{FF2B5EF4-FFF2-40B4-BE49-F238E27FC236}">
                <a16:creationId xmlns:a16="http://schemas.microsoft.com/office/drawing/2014/main" id="{08F5184A-6F1B-4165-8A03-CA0F6766B8D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5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3E6C1-390C-4EDF-BE91-75E8A315AF5E}"/>
              </a:ext>
            </a:extLst>
          </p:cNvPr>
          <p:cNvSpPr txBox="1">
            <a:spLocks noChangeArrowheads="1"/>
          </p:cNvSpPr>
          <p:nvPr/>
        </p:nvSpPr>
        <p:spPr bwMode="auto">
          <a:xfrm>
            <a:off x="1093910" y="1583842"/>
            <a:ext cx="1000418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“then the Lord God formed the man of dust from the ground and breathed into his nostrils the breath of life, and the man became a living creature.”</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Genesis 2:7</a:t>
            </a:r>
            <a:endParaRPr kumimoji="0" lang="en-US" altLang="en-US" sz="2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Tree>
    <p:extLst>
      <p:ext uri="{BB962C8B-B14F-4D97-AF65-F5344CB8AC3E}">
        <p14:creationId xmlns:p14="http://schemas.microsoft.com/office/powerpoint/2010/main" val="285796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4" name="TextBox 3">
            <a:extLst>
              <a:ext uri="{FF2B5EF4-FFF2-40B4-BE49-F238E27FC236}">
                <a16:creationId xmlns:a16="http://schemas.microsoft.com/office/drawing/2014/main" id="{6BBFD4E9-6D39-45AD-8978-D3B7BC263249}"/>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5" name="Rectangle: Rounded Corners 4">
            <a:extLst>
              <a:ext uri="{FF2B5EF4-FFF2-40B4-BE49-F238E27FC236}">
                <a16:creationId xmlns:a16="http://schemas.microsoft.com/office/drawing/2014/main" id="{08F5184A-6F1B-4165-8A03-CA0F6766B8D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9B5ED01-56A6-4812-900B-9CFAD21D3C82}"/>
              </a:ext>
            </a:extLst>
          </p:cNvPr>
          <p:cNvSpPr txBox="1">
            <a:spLocks noChangeArrowheads="1"/>
          </p:cNvSpPr>
          <p:nvPr/>
        </p:nvSpPr>
        <p:spPr bwMode="auto">
          <a:xfrm>
            <a:off x="1865083" y="2442391"/>
            <a:ext cx="8461834" cy="7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causes abortion.</a:t>
            </a:r>
          </a:p>
        </p:txBody>
      </p:sp>
    </p:spTree>
    <p:extLst>
      <p:ext uri="{BB962C8B-B14F-4D97-AF65-F5344CB8AC3E}">
        <p14:creationId xmlns:p14="http://schemas.microsoft.com/office/powerpoint/2010/main" val="68841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4" name="TextBox 3">
            <a:extLst>
              <a:ext uri="{FF2B5EF4-FFF2-40B4-BE49-F238E27FC236}">
                <a16:creationId xmlns:a16="http://schemas.microsoft.com/office/drawing/2014/main" id="{6BBFD4E9-6D39-45AD-8978-D3B7BC263249}"/>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5" name="Rectangle: Rounded Corners 4">
            <a:extLst>
              <a:ext uri="{FF2B5EF4-FFF2-40B4-BE49-F238E27FC236}">
                <a16:creationId xmlns:a16="http://schemas.microsoft.com/office/drawing/2014/main" id="{08F5184A-6F1B-4165-8A03-CA0F6766B8D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9B5ED01-56A6-4812-900B-9CFAD21D3C82}"/>
              </a:ext>
            </a:extLst>
          </p:cNvPr>
          <p:cNvSpPr txBox="1">
            <a:spLocks noChangeArrowheads="1"/>
          </p:cNvSpPr>
          <p:nvPr/>
        </p:nvSpPr>
        <p:spPr bwMode="auto">
          <a:xfrm>
            <a:off x="1865083" y="2442391"/>
            <a:ext cx="8461834" cy="209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causes abortion.</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Therefore, we can cause abortions.</a:t>
            </a:r>
          </a:p>
        </p:txBody>
      </p:sp>
    </p:spTree>
    <p:extLst>
      <p:ext uri="{BB962C8B-B14F-4D97-AF65-F5344CB8AC3E}">
        <p14:creationId xmlns:p14="http://schemas.microsoft.com/office/powerpoint/2010/main" val="13089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4" name="TextBox 3">
            <a:extLst>
              <a:ext uri="{FF2B5EF4-FFF2-40B4-BE49-F238E27FC236}">
                <a16:creationId xmlns:a16="http://schemas.microsoft.com/office/drawing/2014/main" id="{6BBFD4E9-6D39-45AD-8978-D3B7BC263249}"/>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5" name="Rectangle: Rounded Corners 4">
            <a:extLst>
              <a:ext uri="{FF2B5EF4-FFF2-40B4-BE49-F238E27FC236}">
                <a16:creationId xmlns:a16="http://schemas.microsoft.com/office/drawing/2014/main" id="{08F5184A-6F1B-4165-8A03-CA0F6766B8D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9B5ED01-56A6-4812-900B-9CFAD21D3C82}"/>
              </a:ext>
            </a:extLst>
          </p:cNvPr>
          <p:cNvSpPr txBox="1">
            <a:spLocks noChangeArrowheads="1"/>
          </p:cNvSpPr>
          <p:nvPr/>
        </p:nvSpPr>
        <p:spPr bwMode="auto">
          <a:xfrm>
            <a:off x="1865083" y="2442391"/>
            <a:ext cx="8461834" cy="209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causes abortion.</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Whatever God does, we are justified in doing, too.</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Therefore, we can cause abortions.</a:t>
            </a:r>
          </a:p>
        </p:txBody>
      </p:sp>
    </p:spTree>
    <p:extLst>
      <p:ext uri="{BB962C8B-B14F-4D97-AF65-F5344CB8AC3E}">
        <p14:creationId xmlns:p14="http://schemas.microsoft.com/office/powerpoint/2010/main" val="28121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4" name="TextBox 3">
            <a:extLst>
              <a:ext uri="{FF2B5EF4-FFF2-40B4-BE49-F238E27FC236}">
                <a16:creationId xmlns:a16="http://schemas.microsoft.com/office/drawing/2014/main" id="{6BBFD4E9-6D39-45AD-8978-D3B7BC263249}"/>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5" name="Rectangle: Rounded Corners 4">
            <a:extLst>
              <a:ext uri="{FF2B5EF4-FFF2-40B4-BE49-F238E27FC236}">
                <a16:creationId xmlns:a16="http://schemas.microsoft.com/office/drawing/2014/main" id="{08F5184A-6F1B-4165-8A03-CA0F6766B8D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9B5ED01-56A6-4812-900B-9CFAD21D3C82}"/>
              </a:ext>
            </a:extLst>
          </p:cNvPr>
          <p:cNvSpPr txBox="1">
            <a:spLocks noChangeArrowheads="1"/>
          </p:cNvSpPr>
          <p:nvPr/>
        </p:nvSpPr>
        <p:spPr bwMode="auto">
          <a:xfrm>
            <a:off x="1865083" y="2442391"/>
            <a:ext cx="8461834" cy="209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causes abortion.</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sng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Whatever God does, we are justified in doing, too.</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Therefore, we can cause abortions.</a:t>
            </a:r>
          </a:p>
        </p:txBody>
      </p:sp>
    </p:spTree>
    <p:extLst>
      <p:ext uri="{BB962C8B-B14F-4D97-AF65-F5344CB8AC3E}">
        <p14:creationId xmlns:p14="http://schemas.microsoft.com/office/powerpoint/2010/main" val="42356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7" name="TextBox 6">
            <a:extLst>
              <a:ext uri="{FF2B5EF4-FFF2-40B4-BE49-F238E27FC236}">
                <a16:creationId xmlns:a16="http://schemas.microsoft.com/office/drawing/2014/main" id="{BF1B851C-781E-462D-931F-0B41036B3B76}"/>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8" name="Rectangle: Rounded Corners 7">
            <a:extLst>
              <a:ext uri="{FF2B5EF4-FFF2-40B4-BE49-F238E27FC236}">
                <a16:creationId xmlns:a16="http://schemas.microsoft.com/office/drawing/2014/main" id="{8C7EE757-FF07-4105-B6E9-D1D1365C4D4F}"/>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491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7" name="TextBox 6">
            <a:extLst>
              <a:ext uri="{FF2B5EF4-FFF2-40B4-BE49-F238E27FC236}">
                <a16:creationId xmlns:a16="http://schemas.microsoft.com/office/drawing/2014/main" id="{BF1B851C-781E-462D-931F-0B41036B3B76}"/>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8" name="Rectangle: Rounded Corners 7">
            <a:extLst>
              <a:ext uri="{FF2B5EF4-FFF2-40B4-BE49-F238E27FC236}">
                <a16:creationId xmlns:a16="http://schemas.microsoft.com/office/drawing/2014/main" id="{8C7EE757-FF07-4105-B6E9-D1D1365C4D4F}"/>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D36EA16-2877-4EEA-AA0B-2D22DADACB09}"/>
              </a:ext>
            </a:extLst>
          </p:cNvPr>
          <p:cNvSpPr txBox="1">
            <a:spLocks noChangeArrowheads="1"/>
          </p:cNvSpPr>
          <p:nvPr/>
        </p:nvSpPr>
        <p:spPr bwMode="auto">
          <a:xfrm>
            <a:off x="358140" y="2084561"/>
            <a:ext cx="11475720" cy="7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an abortifacient drug. </a:t>
            </a:r>
          </a:p>
        </p:txBody>
      </p:sp>
    </p:spTree>
    <p:extLst>
      <p:ext uri="{BB962C8B-B14F-4D97-AF65-F5344CB8AC3E}">
        <p14:creationId xmlns:p14="http://schemas.microsoft.com/office/powerpoint/2010/main" val="146699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7" name="TextBox 6">
            <a:extLst>
              <a:ext uri="{FF2B5EF4-FFF2-40B4-BE49-F238E27FC236}">
                <a16:creationId xmlns:a16="http://schemas.microsoft.com/office/drawing/2014/main" id="{BF1B851C-781E-462D-931F-0B41036B3B76}"/>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8" name="Rectangle: Rounded Corners 7">
            <a:extLst>
              <a:ext uri="{FF2B5EF4-FFF2-40B4-BE49-F238E27FC236}">
                <a16:creationId xmlns:a16="http://schemas.microsoft.com/office/drawing/2014/main" id="{8C7EE757-FF07-4105-B6E9-D1D1365C4D4F}"/>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D36EA16-2877-4EEA-AA0B-2D22DADACB09}"/>
              </a:ext>
            </a:extLst>
          </p:cNvPr>
          <p:cNvSpPr txBox="1">
            <a:spLocks noChangeArrowheads="1"/>
          </p:cNvSpPr>
          <p:nvPr/>
        </p:nvSpPr>
        <p:spPr bwMode="auto">
          <a:xfrm>
            <a:off x="358140" y="2084561"/>
            <a:ext cx="11475720" cy="140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an abortifacient drug. </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renders the verdict.</a:t>
            </a:r>
          </a:p>
        </p:txBody>
      </p:sp>
    </p:spTree>
    <p:extLst>
      <p:ext uri="{BB962C8B-B14F-4D97-AF65-F5344CB8AC3E}">
        <p14:creationId xmlns:p14="http://schemas.microsoft.com/office/powerpoint/2010/main" val="43362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74314-BC99-4534-9A80-CDE5F1FC873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3: “That weird passage about a potion.”</a:t>
            </a:r>
          </a:p>
        </p:txBody>
      </p:sp>
      <p:sp>
        <p:nvSpPr>
          <p:cNvPr id="7" name="TextBox 6">
            <a:extLst>
              <a:ext uri="{FF2B5EF4-FFF2-40B4-BE49-F238E27FC236}">
                <a16:creationId xmlns:a16="http://schemas.microsoft.com/office/drawing/2014/main" id="{BF1B851C-781E-462D-931F-0B41036B3B76}"/>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8" name="Rectangle: Rounded Corners 7">
            <a:extLst>
              <a:ext uri="{FF2B5EF4-FFF2-40B4-BE49-F238E27FC236}">
                <a16:creationId xmlns:a16="http://schemas.microsoft.com/office/drawing/2014/main" id="{8C7EE757-FF07-4105-B6E9-D1D1365C4D4F}"/>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3D36EA16-2877-4EEA-AA0B-2D22DADACB09}"/>
              </a:ext>
            </a:extLst>
          </p:cNvPr>
          <p:cNvSpPr txBox="1">
            <a:spLocks noChangeArrowheads="1"/>
          </p:cNvSpPr>
          <p:nvPr/>
        </p:nvSpPr>
        <p:spPr bwMode="auto">
          <a:xfrm>
            <a:off x="358140" y="2084561"/>
            <a:ext cx="11475720" cy="209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an abortifacient drug. </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renders the verdict.</a:t>
            </a:r>
          </a:p>
          <a:p>
            <a:pPr marL="457200" marR="0" lvl="0" indent="-457200" algn="ctr" defTabSz="457200" rtl="0" eaLnBrk="1" fontAlgn="auto" latinLnBrk="0" hangingPunct="1">
              <a:lnSpc>
                <a:spcPct val="150000"/>
              </a:lnSpc>
              <a:spcBef>
                <a:spcPct val="0"/>
              </a:spcBef>
              <a:spcAft>
                <a:spcPts val="0"/>
              </a:spcAft>
              <a:buClrTx/>
              <a:buSzTx/>
              <a:buFontTx/>
              <a:buChar char="•"/>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Innocent: Will conceive children. | Guilty: Probably sterility.</a:t>
            </a:r>
          </a:p>
        </p:txBody>
      </p:sp>
    </p:spTree>
    <p:extLst>
      <p:ext uri="{BB962C8B-B14F-4D97-AF65-F5344CB8AC3E}">
        <p14:creationId xmlns:p14="http://schemas.microsoft.com/office/powerpoint/2010/main" val="9581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
        <p:nvSpPr>
          <p:cNvPr id="6" name="TextBox 5">
            <a:extLst>
              <a:ext uri="{FF2B5EF4-FFF2-40B4-BE49-F238E27FC236}">
                <a16:creationId xmlns:a16="http://schemas.microsoft.com/office/drawing/2014/main" id="{0DC7D8B5-1DC3-4AFA-9751-49626ADE391F}"/>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8" name="Rectangle: Rounded Corners 7">
            <a:extLst>
              <a:ext uri="{FF2B5EF4-FFF2-40B4-BE49-F238E27FC236}">
                <a16:creationId xmlns:a16="http://schemas.microsoft.com/office/drawing/2014/main" id="{6180DED1-286C-44EC-B01E-8B5D104527B5}"/>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198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3E6C1-390C-4EDF-BE91-75E8A315AF5E}"/>
              </a:ext>
            </a:extLst>
          </p:cNvPr>
          <p:cNvSpPr txBox="1">
            <a:spLocks noChangeArrowheads="1"/>
          </p:cNvSpPr>
          <p:nvPr/>
        </p:nvSpPr>
        <p:spPr bwMode="auto">
          <a:xfrm>
            <a:off x="3200400" y="1997839"/>
            <a:ext cx="579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born humans aren’t persons.</a:t>
            </a:r>
          </a:p>
        </p:txBody>
      </p:sp>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
        <p:nvSpPr>
          <p:cNvPr id="7" name="TextBox 6">
            <a:extLst>
              <a:ext uri="{FF2B5EF4-FFF2-40B4-BE49-F238E27FC236}">
                <a16:creationId xmlns:a16="http://schemas.microsoft.com/office/drawing/2014/main" id="{A50488A6-70E5-4EEF-B31F-6BC6BBA34F80}"/>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8" name="Rectangle: Rounded Corners 7">
            <a:extLst>
              <a:ext uri="{FF2B5EF4-FFF2-40B4-BE49-F238E27FC236}">
                <a16:creationId xmlns:a16="http://schemas.microsoft.com/office/drawing/2014/main" id="{1011A234-B772-4F74-A72F-6BB95361E0C6}"/>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970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3E6C1-390C-4EDF-BE91-75E8A315AF5E}"/>
              </a:ext>
            </a:extLst>
          </p:cNvPr>
          <p:cNvSpPr txBox="1">
            <a:spLocks noChangeArrowheads="1"/>
          </p:cNvSpPr>
          <p:nvPr/>
        </p:nvSpPr>
        <p:spPr bwMode="auto">
          <a:xfrm>
            <a:off x="3200400" y="1997839"/>
            <a:ext cx="5791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born humans aren’t persons.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or </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abortions are wrong.</a:t>
            </a:r>
          </a:p>
        </p:txBody>
      </p:sp>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
        <p:nvSpPr>
          <p:cNvPr id="7" name="TextBox 6">
            <a:extLst>
              <a:ext uri="{FF2B5EF4-FFF2-40B4-BE49-F238E27FC236}">
                <a16:creationId xmlns:a16="http://schemas.microsoft.com/office/drawing/2014/main" id="{A50488A6-70E5-4EEF-B31F-6BC6BBA34F80}"/>
              </a:ext>
            </a:extLst>
          </p:cNvPr>
          <p:cNvSpPr txBox="1">
            <a:spLocks noChangeArrowheads="1"/>
          </p:cNvSpPr>
          <p:nvPr/>
        </p:nvSpPr>
        <p:spPr bwMode="auto">
          <a:xfrm>
            <a:off x="4054814" y="1338270"/>
            <a:ext cx="4136065"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JUSTIFY ABORTION?</a:t>
            </a:r>
          </a:p>
        </p:txBody>
      </p:sp>
      <p:sp>
        <p:nvSpPr>
          <p:cNvPr id="8" name="Rectangle: Rounded Corners 7">
            <a:extLst>
              <a:ext uri="{FF2B5EF4-FFF2-40B4-BE49-F238E27FC236}">
                <a16:creationId xmlns:a16="http://schemas.microsoft.com/office/drawing/2014/main" id="{1011A234-B772-4F74-A72F-6BB95361E0C6}"/>
              </a:ext>
            </a:extLst>
          </p:cNvPr>
          <p:cNvSpPr/>
          <p:nvPr/>
        </p:nvSpPr>
        <p:spPr>
          <a:xfrm>
            <a:off x="4431030" y="1338270"/>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091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
        <p:nvSpPr>
          <p:cNvPr id="10" name="TextBox 9">
            <a:extLst>
              <a:ext uri="{FF2B5EF4-FFF2-40B4-BE49-F238E27FC236}">
                <a16:creationId xmlns:a16="http://schemas.microsoft.com/office/drawing/2014/main" id="{0D9153C0-92CD-433B-80F8-09A67B22693D}"/>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11" name="Rectangle: Rounded Corners 10">
            <a:extLst>
              <a:ext uri="{FF2B5EF4-FFF2-40B4-BE49-F238E27FC236}">
                <a16:creationId xmlns:a16="http://schemas.microsoft.com/office/drawing/2014/main" id="{39B97EE5-D11E-4521-B07D-F881508CD9FA}"/>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00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E838B0-FC52-4253-A057-4816F52BBECB}"/>
              </a:ext>
            </a:extLst>
          </p:cNvPr>
          <p:cNvSpPr txBox="1"/>
          <p:nvPr/>
        </p:nvSpPr>
        <p:spPr>
          <a:xfrm>
            <a:off x="0" y="8026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Argument 1: “Humans become persons at first breath.”</a:t>
            </a:r>
          </a:p>
        </p:txBody>
      </p:sp>
      <p:sp>
        <p:nvSpPr>
          <p:cNvPr id="10" name="TextBox 9">
            <a:extLst>
              <a:ext uri="{FF2B5EF4-FFF2-40B4-BE49-F238E27FC236}">
                <a16:creationId xmlns:a16="http://schemas.microsoft.com/office/drawing/2014/main" id="{0D9153C0-92CD-433B-80F8-09A67B22693D}"/>
              </a:ext>
            </a:extLst>
          </p:cNvPr>
          <p:cNvSpPr txBox="1">
            <a:spLocks noChangeArrowheads="1"/>
          </p:cNvSpPr>
          <p:nvPr/>
        </p:nvSpPr>
        <p:spPr bwMode="auto">
          <a:xfrm>
            <a:off x="4197202" y="1177135"/>
            <a:ext cx="3797596" cy="553998"/>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srgbClr val="493E82"/>
                </a:solidFill>
                <a:effectLst/>
                <a:uLnTx/>
                <a:uFillTx/>
                <a:latin typeface="Calibri" panose="020F0502020204030204" pitchFamily="34" charset="0"/>
                <a:ea typeface="+mn-ea"/>
                <a:cs typeface="Calibri" panose="020F0502020204030204" pitchFamily="34" charset="0"/>
              </a:rPr>
              <a:t>INTERPRETATION?</a:t>
            </a:r>
          </a:p>
        </p:txBody>
      </p:sp>
      <p:sp>
        <p:nvSpPr>
          <p:cNvPr id="11" name="Rectangle: Rounded Corners 10">
            <a:extLst>
              <a:ext uri="{FF2B5EF4-FFF2-40B4-BE49-F238E27FC236}">
                <a16:creationId xmlns:a16="http://schemas.microsoft.com/office/drawing/2014/main" id="{39B97EE5-D11E-4521-B07D-F881508CD9FA}"/>
              </a:ext>
            </a:extLst>
          </p:cNvPr>
          <p:cNvSpPr/>
          <p:nvPr/>
        </p:nvSpPr>
        <p:spPr>
          <a:xfrm>
            <a:off x="4431030" y="1177135"/>
            <a:ext cx="3329940" cy="579398"/>
          </a:xfrm>
          <a:prstGeom prst="roundRect">
            <a:avLst/>
          </a:prstGeom>
          <a:noFill/>
          <a:ln w="31750">
            <a:solidFill>
              <a:srgbClr val="493E8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7B11A21-98CD-4679-A2BA-DEFF390BAAFB}"/>
              </a:ext>
            </a:extLst>
          </p:cNvPr>
          <p:cNvSpPr txBox="1"/>
          <p:nvPr/>
        </p:nvSpPr>
        <p:spPr>
          <a:xfrm>
            <a:off x="3281362" y="2461955"/>
            <a:ext cx="5629275" cy="1405769"/>
          </a:xfrm>
          <a:prstGeom prst="rect">
            <a:avLst/>
          </a:prstGeom>
          <a:noFill/>
        </p:spPr>
        <p:txBody>
          <a:bodyPr wrap="square">
            <a:spAutoFit/>
          </a:body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a:t>
            </a:r>
            <a:r>
              <a:rPr kumimoji="0" lang="en-US" altLang="en-US" sz="3000" b="0" i="0" u="sng" strike="noStrike" kern="1200" cap="none" spc="0" normalizeH="0" baseline="0" noProof="0" dirty="0">
                <a:ln>
                  <a:noFill/>
                </a:ln>
                <a:solidFill>
                  <a:srgbClr val="362D61"/>
                </a:solidFill>
                <a:effectLst/>
                <a:uLnTx/>
                <a:uFillTx/>
                <a:latin typeface="Calibri" panose="020F0502020204030204" pitchFamily="34" charset="0"/>
                <a:ea typeface="+mn-ea"/>
                <a:cs typeface="Calibri" panose="020F0502020204030204" pitchFamily="34" charset="0"/>
              </a:rPr>
              <a:t>narrative</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of Adam’s creation is not </a:t>
            </a:r>
            <a:r>
              <a:rPr kumimoji="0" lang="en-US" altLang="en-US" sz="3000" b="0" i="0" u="sng" strike="noStrike" kern="1200" cap="none" spc="0" normalizeH="0" baseline="0" noProof="0" dirty="0">
                <a:ln>
                  <a:noFill/>
                </a:ln>
                <a:solidFill>
                  <a:srgbClr val="362D61"/>
                </a:solidFill>
                <a:effectLst/>
                <a:uLnTx/>
                <a:uFillTx/>
                <a:latin typeface="Calibri" panose="020F0502020204030204" pitchFamily="34" charset="0"/>
                <a:ea typeface="+mn-ea"/>
                <a:cs typeface="Calibri" panose="020F0502020204030204" pitchFamily="34" charset="0"/>
              </a:rPr>
              <a:t>normative</a:t>
            </a:r>
            <a:r>
              <a:rPr kumimoji="0" lang="en-US" alt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us.</a:t>
            </a:r>
          </a:p>
        </p:txBody>
      </p:sp>
    </p:spTree>
    <p:extLst>
      <p:ext uri="{BB962C8B-B14F-4D97-AF65-F5344CB8AC3E}">
        <p14:creationId xmlns:p14="http://schemas.microsoft.com/office/powerpoint/2010/main" val="329663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5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10245</TotalTime>
  <Words>1229</Words>
  <Application>Microsoft Office PowerPoint</Application>
  <PresentationFormat>Widescreen</PresentationFormat>
  <Paragraphs>145</Paragraphs>
  <Slides>38</Slides>
  <Notes>0</Notes>
  <HiddenSlides>0</HiddenSlides>
  <MMClips>0</MMClips>
  <ScaleCrop>false</ScaleCrop>
  <HeadingPairs>
    <vt:vector size="8" baseType="variant">
      <vt:variant>
        <vt:lpstr>Fonts Used</vt:lpstr>
      </vt:variant>
      <vt:variant>
        <vt:i4>8</vt:i4>
      </vt:variant>
      <vt:variant>
        <vt:lpstr>Theme</vt:lpstr>
      </vt:variant>
      <vt:variant>
        <vt:i4>10</vt:i4>
      </vt:variant>
      <vt:variant>
        <vt:lpstr>Slide Titles</vt:lpstr>
      </vt:variant>
      <vt:variant>
        <vt:i4>38</vt:i4>
      </vt:variant>
      <vt:variant>
        <vt:lpstr>Custom Shows</vt:lpstr>
      </vt:variant>
      <vt:variant>
        <vt:i4>1</vt:i4>
      </vt:variant>
    </vt:vector>
  </HeadingPairs>
  <TitlesOfParts>
    <vt:vector size="57" baseType="lpstr">
      <vt:lpstr>Arial</vt:lpstr>
      <vt:lpstr>Bookman Old Style</vt:lpstr>
      <vt:lpstr>Calibri</vt:lpstr>
      <vt:lpstr>Futura</vt:lpstr>
      <vt:lpstr>Futura Bd BT</vt:lpstr>
      <vt:lpstr>Futura Light</vt:lpstr>
      <vt:lpstr>Gill Sans MT</vt:lpstr>
      <vt:lpstr>Wingdings 2</vt:lpstr>
      <vt:lpstr>8_WJB1</vt:lpstr>
      <vt:lpstr>1_WJB1</vt:lpstr>
      <vt:lpstr>Deluxe</vt:lpstr>
      <vt:lpstr>9_WJB1</vt:lpstr>
      <vt:lpstr>10_WJB1</vt:lpstr>
      <vt:lpstr>11_WJB1</vt:lpstr>
      <vt:lpstr>12_WJB1</vt:lpstr>
      <vt:lpstr>13_WJB1</vt:lpstr>
      <vt:lpstr>14_WJB1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594</cp:revision>
  <cp:lastPrinted>2022-03-13T11:50:55Z</cp:lastPrinted>
  <dcterms:created xsi:type="dcterms:W3CDTF">2021-01-08T23:52:50Z</dcterms:created>
  <dcterms:modified xsi:type="dcterms:W3CDTF">2022-03-27T19:17:36Z</dcterms:modified>
</cp:coreProperties>
</file>