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35" r:id="rId2"/>
    <p:sldMasterId id="2147483845" r:id="rId3"/>
    <p:sldMasterId id="2147483872" r:id="rId4"/>
    <p:sldMasterId id="2147483875" r:id="rId5"/>
    <p:sldMasterId id="2147483880" r:id="rId6"/>
    <p:sldMasterId id="2147483885" r:id="rId7"/>
    <p:sldMasterId id="2147483888" r:id="rId8"/>
    <p:sldMasterId id="2147483891" r:id="rId9"/>
  </p:sldMasterIdLst>
  <p:notesMasterIdLst>
    <p:notesMasterId r:id="rId26"/>
  </p:notesMasterIdLst>
  <p:handoutMasterIdLst>
    <p:handoutMasterId r:id="rId27"/>
  </p:handoutMasterIdLst>
  <p:sldIdLst>
    <p:sldId id="760" r:id="rId10"/>
    <p:sldId id="747" r:id="rId11"/>
    <p:sldId id="751" r:id="rId12"/>
    <p:sldId id="752" r:id="rId13"/>
    <p:sldId id="4964" r:id="rId14"/>
    <p:sldId id="749" r:id="rId15"/>
    <p:sldId id="750" r:id="rId16"/>
    <p:sldId id="757" r:id="rId17"/>
    <p:sldId id="758" r:id="rId18"/>
    <p:sldId id="759" r:id="rId19"/>
    <p:sldId id="697" r:id="rId20"/>
    <p:sldId id="754" r:id="rId21"/>
    <p:sldId id="4965" r:id="rId22"/>
    <p:sldId id="753" r:id="rId23"/>
    <p:sldId id="4966" r:id="rId24"/>
    <p:sldId id="4967" r:id="rId25"/>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760"/>
            <p14:sldId id="747"/>
            <p14:sldId id="751"/>
            <p14:sldId id="752"/>
            <p14:sldId id="4964"/>
            <p14:sldId id="749"/>
            <p14:sldId id="750"/>
            <p14:sldId id="757"/>
            <p14:sldId id="758"/>
            <p14:sldId id="759"/>
            <p14:sldId id="697"/>
            <p14:sldId id="754"/>
            <p14:sldId id="4965"/>
            <p14:sldId id="753"/>
            <p14:sldId id="4966"/>
            <p14:sldId id="49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D4614"/>
    <a:srgbClr val="FF2600"/>
    <a:srgbClr val="008F00"/>
    <a:srgbClr val="00FDFF"/>
    <a:srgbClr val="FF7E79"/>
    <a:srgbClr val="BB62C7"/>
    <a:srgbClr val="0DB079"/>
    <a:srgbClr val="11B098"/>
    <a:srgbClr val="3E4957"/>
    <a:srgbClr val="F54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631" autoAdjust="0"/>
    <p:restoredTop sz="95211" autoAdjust="0"/>
  </p:normalViewPr>
  <p:slideViewPr>
    <p:cSldViewPr>
      <p:cViewPr varScale="1">
        <p:scale>
          <a:sx n="68" d="100"/>
          <a:sy n="68" d="100"/>
        </p:scale>
        <p:origin x="426" y="78"/>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4/17/2022</a:t>
            </a:fld>
            <a:endParaRPr lang="en-US"/>
          </a:p>
        </p:txBody>
      </p:sp>
      <p:sp>
        <p:nvSpPr>
          <p:cNvPr id="4" name="Footer Placeholder 3"/>
          <p:cNvSpPr>
            <a:spLocks noGrp="1"/>
          </p:cNvSpPr>
          <p:nvPr>
            <p:ph type="ftr" sz="quarter" idx="2"/>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4/17/2022</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2"/>
            <a:ext cx="12192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Title 8"/>
          <p:cNvSpPr>
            <a:spLocks noGrp="1"/>
          </p:cNvSpPr>
          <p:nvPr>
            <p:ph type="ctrTitle"/>
          </p:nvPr>
        </p:nvSpPr>
        <p:spPr>
          <a:xfrm>
            <a:off x="670560" y="2775745"/>
            <a:ext cx="109728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666752" y="1559720"/>
            <a:ext cx="68072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30" name="Date Placeholder 29"/>
          <p:cNvSpPr>
            <a:spLocks noGrp="1"/>
          </p:cNvSpPr>
          <p:nvPr>
            <p:ph type="dt" sz="half" idx="10"/>
          </p:nvPr>
        </p:nvSpPr>
        <p:spPr/>
        <p:txBody>
          <a:bodyPr/>
          <a:lstStyle/>
          <a:p>
            <a:fld id="{D74130FD-499F-4894-AD62-C3DDA6D91343}" type="datetime1">
              <a:rPr lang="en-US" smtClean="0"/>
              <a:pPr/>
              <a:t>4/17/2022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87967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049819-26D9-4639-ACD9-1778E09FE223}" type="datetime1">
              <a:rPr lang="en-US" smtClean="0"/>
              <a:pPr/>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71865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rgbClr val="FF3399"/>
            </a:gs>
            <a:gs pos="25000">
              <a:srgbClr val="FF6633"/>
            </a:gs>
            <a:gs pos="50000">
              <a:srgbClr val="FFFF00"/>
            </a:gs>
            <a:gs pos="75000">
              <a:srgbClr val="01A78F"/>
            </a:gs>
            <a:gs pos="100000">
              <a:srgbClr val="3366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990600"/>
            <a:ext cx="103632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963084" y="2352677"/>
            <a:ext cx="103632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364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tIns="9144" bIns="9144"/>
          <a:lstStyle/>
          <a:p>
            <a:r>
              <a:rPr lang="en-US"/>
              <a:t>Click to edit Master title style</a:t>
            </a:r>
            <a:endParaRPr lang="en-US" dirty="0"/>
          </a:p>
        </p:txBody>
      </p:sp>
      <p:sp>
        <p:nvSpPr>
          <p:cNvPr id="3" name="Content Placeholder 2"/>
          <p:cNvSpPr>
            <a:spLocks noGrp="1"/>
          </p:cNvSpPr>
          <p:nvPr>
            <p:ph sz="half" idx="1"/>
          </p:nvPr>
        </p:nvSpPr>
        <p:spPr>
          <a:xfrm>
            <a:off x="609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C25850-DE81-411D-BAB1-33C2310A1D88}" type="datetime1">
              <a:rPr lang="en-US" smtClean="0"/>
              <a:pPr/>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32445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85800"/>
          </a:xfrm>
          <a:effectLst/>
        </p:spPr>
        <p:txBody>
          <a:bodyPr tIns="9144" bIns="9144" anchor="b">
            <a:normAutofit/>
          </a:bodyPr>
          <a:lstStyle>
            <a:lvl1pPr>
              <a:defRPr sz="4000" cap="none" baseline="0">
                <a:effectLst>
                  <a:outerShdw blurRad="30000" dist="30000" dir="2700000" algn="tl" rotWithShape="0">
                    <a:schemeClr val="bg2">
                      <a:shade val="45000"/>
                      <a:satMod val="150000"/>
                      <a:alpha val="90000"/>
                    </a:schemeClr>
                  </a:outerShdw>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fld id="{310016AF-8146-43CC-99FA-DAB7087B2826}" type="datetime1">
              <a:rPr lang="en-US" smtClean="0"/>
              <a:pPr/>
              <a:t>4/17/2022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2600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4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690560"/>
          </a:xfrm>
        </p:spPr>
        <p:txBody>
          <a:bodyPr tIns="0" bIns="0" anchor="b">
            <a:normAutofit/>
          </a:bodyPr>
          <a:lstStyle>
            <a:lvl1pPr algn="l">
              <a:buNone/>
              <a:defRPr sz="4000" b="1"/>
            </a:lvl1pPr>
          </a:lstStyle>
          <a:p>
            <a:r>
              <a:rPr lang="en-US" dirty="0"/>
              <a:t>Click to edit Master title style</a:t>
            </a:r>
          </a:p>
        </p:txBody>
      </p:sp>
      <p:sp>
        <p:nvSpPr>
          <p:cNvPr id="3" name="Text Placeholder 2"/>
          <p:cNvSpPr>
            <a:spLocks noGrp="1"/>
          </p:cNvSpPr>
          <p:nvPr>
            <p:ph type="body" idx="2"/>
          </p:nvPr>
        </p:nvSpPr>
        <p:spPr>
          <a:xfrm>
            <a:off x="609600" y="1133856"/>
            <a:ext cx="34544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0" y="1133472"/>
            <a:ext cx="70104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CCB912-3C1D-4056-A8C3-D1C28246EBAF}" type="datetime1">
              <a:rPr lang="en-US" smtClean="0"/>
              <a:pPr/>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0891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in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8000" y="381000"/>
            <a:ext cx="11277600" cy="5791200"/>
          </a:xfrm>
        </p:spPr>
        <p:txBody>
          <a:bodyPr>
            <a:normAutofit/>
          </a:bodyPr>
          <a:lstStyle>
            <a:lvl1pPr>
              <a:spcBef>
                <a:spcPts val="0"/>
              </a:spcBef>
              <a:spcAft>
                <a:spcPts val="2000"/>
              </a:spcAft>
              <a:defRPr sz="3600"/>
            </a:lvl1pPr>
            <a:lvl2pPr>
              <a:spcBef>
                <a:spcPts val="0"/>
              </a:spcBef>
              <a:spcAft>
                <a:spcPts val="2000"/>
              </a:spcAft>
              <a:defRPr sz="3600"/>
            </a:lvl2pPr>
            <a:lvl3pPr>
              <a:spcBef>
                <a:spcPts val="0"/>
              </a:spcBef>
              <a:defRPr sz="3400"/>
            </a:lvl3pPr>
            <a:lvl4pPr>
              <a:spcBef>
                <a:spcPts val="0"/>
              </a:spcBef>
              <a:defRPr sz="3400"/>
            </a:lvl4pPr>
            <a:lvl5pPr>
              <a:spcBef>
                <a:spcPts val="0"/>
              </a:spcBef>
              <a:defRPr sz="3400"/>
            </a:lvl5pPr>
          </a:lstStyle>
          <a:p>
            <a:pPr lvl="0"/>
            <a:r>
              <a:rPr lang="en-US" dirty="0"/>
              <a:t>Click to edit Master text styles</a:t>
            </a:r>
          </a:p>
          <a:p>
            <a:pPr lvl="1"/>
            <a:r>
              <a:rPr lang="en-US" dirty="0"/>
              <a:t>Second level</a:t>
            </a:r>
          </a:p>
        </p:txBody>
      </p:sp>
      <p:sp>
        <p:nvSpPr>
          <p:cNvPr id="8" name="Date Placeholder 7"/>
          <p:cNvSpPr>
            <a:spLocks noGrp="1"/>
          </p:cNvSpPr>
          <p:nvPr>
            <p:ph type="dt" sz="half" idx="14"/>
          </p:nvPr>
        </p:nvSpPr>
        <p:spPr/>
        <p:txBody>
          <a:bodyPr/>
          <a:lstStyle/>
          <a:p>
            <a:fld id="{4D599CDB-3680-41C0-BCE2-341E59B8CBBC}" type="datetime1">
              <a:rPr lang="en-US" smtClean="0"/>
              <a:pPr/>
              <a:t>4/17/2022</a:t>
            </a:fld>
            <a:endParaRPr lang="en-US" dirty="0"/>
          </a:p>
        </p:txBody>
      </p:sp>
      <p:sp>
        <p:nvSpPr>
          <p:cNvPr id="9" name="Slide Number Placeholder 8"/>
          <p:cNvSpPr>
            <a:spLocks noGrp="1"/>
          </p:cNvSpPr>
          <p:nvPr>
            <p:ph type="sldNum" sz="quarter" idx="15"/>
          </p:nvPr>
        </p:nvSpPr>
        <p:spPr/>
        <p:txBody>
          <a:bodyPr/>
          <a:lstStyle/>
          <a:p>
            <a:fld id="{9B9E2D22-DD58-44C8-9B17-5965D8DB2927}"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9787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4/17/2022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4/17/2022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4/17/2022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34660130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4/17/2022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Flowchart: Document 7"/>
          <p:cNvSpPr/>
          <p:nvPr/>
        </p:nvSpPr>
        <p:spPr>
          <a:xfrm rot="10800000">
            <a:off x="1" y="1341134"/>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Title Placeholder 8"/>
          <p:cNvSpPr>
            <a:spLocks noGrp="1"/>
          </p:cNvSpPr>
          <p:nvPr>
            <p:ph type="title"/>
          </p:nvPr>
        </p:nvSpPr>
        <p:spPr>
          <a:xfrm>
            <a:off x="609600" y="304800"/>
            <a:ext cx="10972800" cy="685800"/>
          </a:xfrm>
          <a:prstGeom prst="rect">
            <a:avLst/>
          </a:prstGeom>
        </p:spPr>
        <p:txBody>
          <a:bodyPr vert="horz" lIns="0" tIns="9144" rIns="0" bIns="9144" anchor="b">
            <a:normAutofit/>
          </a:bodyPr>
          <a:lstStyle/>
          <a:p>
            <a:r>
              <a:rPr lang="en-US" dirty="0"/>
              <a:t>Click to edit Master title style</a:t>
            </a:r>
          </a:p>
        </p:txBody>
      </p:sp>
      <p:sp>
        <p:nvSpPr>
          <p:cNvPr id="30" name="Text Placeholder 29"/>
          <p:cNvSpPr>
            <a:spLocks noGrp="1"/>
          </p:cNvSpPr>
          <p:nvPr>
            <p:ph type="body" idx="1"/>
          </p:nvPr>
        </p:nvSpPr>
        <p:spPr>
          <a:xfrm>
            <a:off x="609600" y="1295401"/>
            <a:ext cx="10972800" cy="4999037"/>
          </a:xfrm>
          <a:prstGeom prst="rect">
            <a:avLst/>
          </a:prstGeom>
        </p:spPr>
        <p:txBody>
          <a:bodyPr vert="horz" lIns="91440">
            <a:normAutofit/>
          </a:bodyPr>
          <a:lstStyle/>
          <a:p>
            <a:pPr lvl="0"/>
            <a:r>
              <a:rPr lang="en-US" dirty="0"/>
              <a:t>Click to edit Master text styles</a:t>
            </a:r>
          </a:p>
        </p:txBody>
      </p:sp>
      <p:sp>
        <p:nvSpPr>
          <p:cNvPr id="10" name="Date Placeholder 9"/>
          <p:cNvSpPr>
            <a:spLocks noGrp="1"/>
          </p:cNvSpPr>
          <p:nvPr>
            <p:ph type="dt" sz="half" idx="2"/>
          </p:nvPr>
        </p:nvSpPr>
        <p:spPr>
          <a:xfrm>
            <a:off x="609600" y="6356351"/>
            <a:ext cx="2641600" cy="365125"/>
          </a:xfrm>
          <a:prstGeom prst="rect">
            <a:avLst/>
          </a:prstGeom>
        </p:spPr>
        <p:txBody>
          <a:bodyPr vert="horz" anchor="b"/>
          <a:lstStyle>
            <a:lvl1pPr algn="ctr">
              <a:defRPr sz="1200">
                <a:solidFill>
                  <a:schemeClr val="tx2">
                    <a:shade val="50000"/>
                  </a:schemeClr>
                </a:solidFill>
              </a:defRPr>
            </a:lvl1pPr>
          </a:lstStyle>
          <a:p>
            <a:fld id="{4D599CDB-3680-41C0-BCE2-341E59B8CBBC}" type="datetime1">
              <a:rPr lang="en-US" smtClean="0"/>
              <a:pPr/>
              <a:t>4/17/2022</a:t>
            </a:fld>
            <a:endParaRPr lang="en-US" dirty="0"/>
          </a:p>
        </p:txBody>
      </p:sp>
      <p:sp>
        <p:nvSpPr>
          <p:cNvPr id="22" name="Footer Placeholder 21"/>
          <p:cNvSpPr>
            <a:spLocks noGrp="1"/>
          </p:cNvSpPr>
          <p:nvPr>
            <p:ph type="ftr" sz="quarter" idx="3"/>
          </p:nvPr>
        </p:nvSpPr>
        <p:spPr>
          <a:xfrm>
            <a:off x="3251200" y="6356351"/>
            <a:ext cx="3860800" cy="365125"/>
          </a:xfrm>
          <a:prstGeom prst="rect">
            <a:avLst/>
          </a:prstGeom>
        </p:spPr>
        <p:txBody>
          <a:bodyPr vert="horz" lIns="0" anchor="b"/>
          <a:lstStyle>
            <a:lvl1pPr algn="l">
              <a:defRPr sz="12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10871200" y="6356351"/>
            <a:ext cx="711200" cy="365125"/>
          </a:xfrm>
          <a:prstGeom prst="rect">
            <a:avLst/>
          </a:prstGeom>
        </p:spPr>
        <p:txBody>
          <a:bodyPr vert="horz" lIns="91440" rIns="0" anchor="b"/>
          <a:lstStyle>
            <a:lvl1pPr algn="r">
              <a:defRPr sz="1400">
                <a:solidFill>
                  <a:schemeClr val="tx2">
                    <a:shade val="50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35081776"/>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sz="40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Tx/>
        <a:buNone/>
        <a:defRPr sz="3600" kern="1200">
          <a:solidFill>
            <a:schemeClr val="tx1"/>
          </a:solidFill>
          <a:latin typeface="+mn-lt"/>
          <a:ea typeface="+mn-ea"/>
          <a:cs typeface="+mn-cs"/>
        </a:defRPr>
      </a:lvl1pPr>
      <a:lvl2pPr marL="630936" indent="-274320" algn="l" rtl="0" eaLnBrk="1" latinLnBrk="0" hangingPunct="1">
        <a:spcBef>
          <a:spcPct val="20000"/>
        </a:spcBef>
        <a:buClr>
          <a:schemeClr val="accent2"/>
        </a:buClr>
        <a:buFontTx/>
        <a:buNone/>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Tx/>
        <a:buNone/>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Tx/>
        <a:buNone/>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Tx/>
        <a:buNone/>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4/17/2022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5011740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4/17/2022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13936108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4/17/2022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895241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4/17/2022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2681574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4/17/2022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9357964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4/17/2022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03951208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2E5707-005A-95F4-3D87-E33C7D28B4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4ED6C-8A48-421A-ADF2-3AFB31B038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B56C05D-20ED-74AB-05E8-8DDA07FE3EA0}"/>
              </a:ext>
            </a:extLst>
          </p:cNvPr>
          <p:cNvPicPr>
            <a:picLocks noChangeAspect="1"/>
          </p:cNvPicPr>
          <p:nvPr/>
        </p:nvPicPr>
        <p:blipFill>
          <a:blip r:embed="rId2"/>
          <a:stretch>
            <a:fillRect/>
          </a:stretch>
        </p:blipFill>
        <p:spPr>
          <a:xfrm>
            <a:off x="2413000" y="514350"/>
            <a:ext cx="7366000" cy="5829300"/>
          </a:xfrm>
          <a:prstGeom prst="rect">
            <a:avLst/>
          </a:prstGeom>
        </p:spPr>
      </p:pic>
    </p:spTree>
    <p:extLst>
      <p:ext uri="{BB962C8B-B14F-4D97-AF65-F5344CB8AC3E}">
        <p14:creationId xmlns:p14="http://schemas.microsoft.com/office/powerpoint/2010/main" val="211398550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228600"/>
            <a:ext cx="11785600" cy="6400800"/>
          </a:xfrm>
        </p:spPr>
        <p:txBody>
          <a:bodyPr>
            <a:noAutofit/>
          </a:bodyPr>
          <a:lstStyle/>
          <a:p>
            <a:r>
              <a:rPr lang="en-US" sz="2800" u="sng" dirty="0"/>
              <a:t>Acts 2:26-27</a:t>
            </a:r>
            <a:br>
              <a:rPr lang="en-US" sz="2800" u="sng" dirty="0"/>
            </a:br>
            <a:r>
              <a:rPr lang="en-US" sz="2800" dirty="0"/>
              <a:t>“Therefore, my heart is glad and my tongue rejoices; my body also will live in hope, because you will not abandon me to the grave [Hades], nor will you let your Holy One see decay.” (Peter quoting from Psalm 16)</a:t>
            </a:r>
          </a:p>
          <a:p>
            <a:r>
              <a:rPr lang="en-US" sz="2800" u="sng" dirty="0"/>
              <a:t>Acts 2:24</a:t>
            </a:r>
            <a:br>
              <a:rPr lang="en-US" sz="2800" dirty="0"/>
            </a:br>
            <a:r>
              <a:rPr lang="en-US" sz="2800" dirty="0"/>
              <a:t>“God raised him from the dead, freeing him from the agony of death, because it was impossible for death to keep its hold on him.”</a:t>
            </a:r>
          </a:p>
          <a:p>
            <a:r>
              <a:rPr lang="en-US" sz="2800" u="sng" dirty="0"/>
              <a:t>Luke 23:42-43</a:t>
            </a:r>
            <a:br>
              <a:rPr lang="en-US" sz="2800" dirty="0"/>
            </a:br>
            <a:r>
              <a:rPr lang="en-US" sz="2800" dirty="0"/>
              <a:t>Then he said, "Jesus, remember me when you come into your kingdom.” Jesus answered him, "I tell you the truth, today you will be with me in paradise."</a:t>
            </a:r>
          </a:p>
        </p:txBody>
      </p:sp>
    </p:spTree>
    <p:extLst>
      <p:ext uri="{BB962C8B-B14F-4D97-AF65-F5344CB8AC3E}">
        <p14:creationId xmlns:p14="http://schemas.microsoft.com/office/powerpoint/2010/main" val="362480304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228600"/>
            <a:ext cx="11785600" cy="6400800"/>
          </a:xfrm>
        </p:spPr>
        <p:txBody>
          <a:bodyPr>
            <a:noAutofit/>
          </a:bodyPr>
          <a:lstStyle/>
          <a:p>
            <a:r>
              <a:rPr lang="en-US" sz="2800" u="sng" dirty="0"/>
              <a:t>1Peter 3:18-20</a:t>
            </a:r>
            <a:br>
              <a:rPr lang="en-US" sz="2800" u="sng" dirty="0"/>
            </a:br>
            <a:r>
              <a:rPr lang="en-US" sz="2800" dirty="0"/>
              <a:t>For Christ died for sins once for all, the righteous for the unrighteous, to bring you to God. He was put to death in the body but made alive by the Spirit, through whom also he went and preached to the spirits in prison who disobeyed long ago when God waited patiently in the days of Noah while the ark was being built.</a:t>
            </a:r>
          </a:p>
        </p:txBody>
      </p:sp>
    </p:spTree>
    <p:extLst>
      <p:ext uri="{BB962C8B-B14F-4D97-AF65-F5344CB8AC3E}">
        <p14:creationId xmlns:p14="http://schemas.microsoft.com/office/powerpoint/2010/main" val="421171776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4ED6C-8A48-421A-ADF2-3AFB31B038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949303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OUGHTS ON JESUS CHRIST'S DESCENT INTO HELL, poem by Johann Wolfgang von  Goethe Stock Photo - Alamy">
            <a:extLst>
              <a:ext uri="{FF2B5EF4-FFF2-40B4-BE49-F238E27FC236}">
                <a16:creationId xmlns:a16="http://schemas.microsoft.com/office/drawing/2014/main" id="{6080EEC1-0DC1-3649-A384-40342FE869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66"/>
          <a:stretch/>
        </p:blipFill>
        <p:spPr bwMode="auto">
          <a:xfrm>
            <a:off x="3034507" y="152400"/>
            <a:ext cx="6122987"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2446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583555-125A-4022-7D96-1A44651A0CE7}"/>
              </a:ext>
            </a:extLst>
          </p:cNvPr>
          <p:cNvSpPr>
            <a:spLocks noGrp="1"/>
          </p:cNvSpPr>
          <p:nvPr>
            <p:ph idx="1"/>
          </p:nvPr>
        </p:nvSpPr>
        <p:spPr>
          <a:xfrm>
            <a:off x="203200" y="152400"/>
            <a:ext cx="5283200" cy="6324600"/>
          </a:xfrm>
        </p:spPr>
        <p:txBody>
          <a:bodyPr>
            <a:normAutofit/>
          </a:bodyPr>
          <a:lstStyle/>
          <a:p>
            <a:r>
              <a:rPr lang="en-US" sz="3400" u="sng" dirty="0"/>
              <a:t>Revelation 1:18</a:t>
            </a:r>
            <a:endParaRPr lang="en-US" sz="3400" dirty="0"/>
          </a:p>
          <a:p>
            <a:r>
              <a:rPr lang="en-US" sz="3400" dirty="0"/>
              <a:t>Do not be afraid. I am the First and the Last. </a:t>
            </a:r>
          </a:p>
          <a:p>
            <a:r>
              <a:rPr lang="en-US" sz="3400" dirty="0"/>
              <a:t>I am the Living One; I was dead, and behold I am alive for ever and ever.</a:t>
            </a:r>
          </a:p>
          <a:p>
            <a:r>
              <a:rPr lang="en-US" sz="3400" dirty="0"/>
              <a:t>And I hold the keys of death and Hades.</a:t>
            </a:r>
          </a:p>
        </p:txBody>
      </p:sp>
      <p:pic>
        <p:nvPicPr>
          <p:cNvPr id="4" name="Picture 2" descr="Jail Key for sale | eBay">
            <a:extLst>
              <a:ext uri="{FF2B5EF4-FFF2-40B4-BE49-F238E27FC236}">
                <a16:creationId xmlns:a16="http://schemas.microsoft.com/office/drawing/2014/main" id="{BFF77983-DE3F-7A2A-317D-8070A29F3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04800"/>
            <a:ext cx="3962400"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87030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0BAA57-2091-A8A5-B902-6E8C5B05D0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4ED6C-8A48-421A-ADF2-3AFB31B038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870017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583555-125A-4022-7D96-1A44651A0CE7}"/>
              </a:ext>
            </a:extLst>
          </p:cNvPr>
          <p:cNvSpPr>
            <a:spLocks noGrp="1"/>
          </p:cNvSpPr>
          <p:nvPr>
            <p:ph idx="1"/>
          </p:nvPr>
        </p:nvSpPr>
        <p:spPr>
          <a:xfrm>
            <a:off x="203200" y="152400"/>
            <a:ext cx="5283200" cy="6324600"/>
          </a:xfrm>
        </p:spPr>
        <p:txBody>
          <a:bodyPr>
            <a:normAutofit/>
          </a:bodyPr>
          <a:lstStyle/>
          <a:p>
            <a:r>
              <a:rPr lang="en-US" sz="3400" u="sng" dirty="0"/>
              <a:t>Revelation 20:14</a:t>
            </a:r>
          </a:p>
          <a:p>
            <a:r>
              <a:rPr lang="en-US" sz="3400" dirty="0"/>
              <a:t>Then death and Hades were thrown into the lake of fire. </a:t>
            </a:r>
          </a:p>
          <a:p>
            <a:r>
              <a:rPr lang="en-US" sz="3400" dirty="0"/>
              <a:t>The lake of fire is the second death.</a:t>
            </a:r>
          </a:p>
          <a:p>
            <a:endParaRPr lang="en-US" sz="3000" dirty="0"/>
          </a:p>
        </p:txBody>
      </p:sp>
      <p:pic>
        <p:nvPicPr>
          <p:cNvPr id="1026" name="Picture 2" descr="105,331 Hell Stock Photos, Pictures &amp; Royalty-Free Images - iStock">
            <a:extLst>
              <a:ext uri="{FF2B5EF4-FFF2-40B4-BE49-F238E27FC236}">
                <a16:creationId xmlns:a16="http://schemas.microsoft.com/office/drawing/2014/main" id="{7B73C9DC-3F44-B475-5D7D-1C7033C66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
            <a:ext cx="50292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5830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0CFEB4-BD0F-67EE-D3D2-AFD6F1CCDD67}"/>
              </a:ext>
            </a:extLst>
          </p:cNvPr>
          <p:cNvSpPr>
            <a:spLocks noGrp="1"/>
          </p:cNvSpPr>
          <p:nvPr>
            <p:ph idx="1"/>
          </p:nvPr>
        </p:nvSpPr>
        <p:spPr/>
        <p:txBody>
          <a:bodyPr/>
          <a:lstStyle/>
          <a:p>
            <a:pPr algn="ctr"/>
            <a:r>
              <a:rPr lang="en-US" sz="4400" dirty="0"/>
              <a:t>From What Was Jesus Resurrected?</a:t>
            </a:r>
          </a:p>
          <a:p>
            <a:pPr algn="ctr"/>
            <a:r>
              <a:rPr lang="en-US" dirty="0"/>
              <a:t>4/17/22</a:t>
            </a:r>
          </a:p>
        </p:txBody>
      </p:sp>
    </p:spTree>
    <p:extLst>
      <p:ext uri="{BB962C8B-B14F-4D97-AF65-F5344CB8AC3E}">
        <p14:creationId xmlns:p14="http://schemas.microsoft.com/office/powerpoint/2010/main" val="414903187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717B7C-539B-8B15-71F5-FAF7E8B65350}"/>
              </a:ext>
            </a:extLst>
          </p:cNvPr>
          <p:cNvSpPr>
            <a:spLocks noGrp="1"/>
          </p:cNvSpPr>
          <p:nvPr>
            <p:ph idx="1"/>
          </p:nvPr>
        </p:nvSpPr>
        <p:spPr>
          <a:xfrm>
            <a:off x="203200" y="152400"/>
            <a:ext cx="11785600" cy="6629400"/>
          </a:xfrm>
        </p:spPr>
        <p:txBody>
          <a:bodyPr>
            <a:noAutofit/>
          </a:bodyPr>
          <a:lstStyle/>
          <a:p>
            <a:pPr algn="ctr"/>
            <a:r>
              <a:rPr lang="en-US" b="1" dirty="0">
                <a:solidFill>
                  <a:srgbClr val="FFC000"/>
                </a:solidFill>
              </a:rPr>
              <a:t>PRELIMINARY POINTS</a:t>
            </a:r>
          </a:p>
          <a:p>
            <a:r>
              <a:rPr lang="en-US" dirty="0"/>
              <a:t>1. Though Bible doesn’t provide any direct teaching on the subject, it does offer some information.</a:t>
            </a:r>
          </a:p>
          <a:p>
            <a:r>
              <a:rPr lang="en-US" dirty="0"/>
              <a:t>2. In death, one’s body descends into the grave, and that image carries over to soul as well. The soul “descends” in the sense that it leaves the land of the living.</a:t>
            </a:r>
          </a:p>
          <a:p>
            <a:r>
              <a:rPr lang="en-US" dirty="0"/>
              <a:t>3. When most people use the word “hell” they have in mind the final state of the wicked, not the intermediate state in Hades. However, the two words are often used interchangeably, which causes confusion.</a:t>
            </a:r>
          </a:p>
        </p:txBody>
      </p:sp>
    </p:spTree>
    <p:extLst>
      <p:ext uri="{BB962C8B-B14F-4D97-AF65-F5344CB8AC3E}">
        <p14:creationId xmlns:p14="http://schemas.microsoft.com/office/powerpoint/2010/main" val="119551695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717B7C-539B-8B15-71F5-FAF7E8B65350}"/>
              </a:ext>
            </a:extLst>
          </p:cNvPr>
          <p:cNvSpPr>
            <a:spLocks noGrp="1"/>
          </p:cNvSpPr>
          <p:nvPr>
            <p:ph idx="1"/>
          </p:nvPr>
        </p:nvSpPr>
        <p:spPr>
          <a:xfrm>
            <a:off x="203200" y="228600"/>
            <a:ext cx="11785600" cy="6248400"/>
          </a:xfrm>
        </p:spPr>
        <p:txBody>
          <a:bodyPr>
            <a:normAutofit/>
          </a:bodyPr>
          <a:lstStyle/>
          <a:p>
            <a:pPr algn="ctr"/>
            <a:r>
              <a:rPr lang="en-US" b="1" dirty="0">
                <a:solidFill>
                  <a:srgbClr val="FFC000"/>
                </a:solidFill>
              </a:rPr>
              <a:t>PRELIMINARY POINTS</a:t>
            </a:r>
          </a:p>
          <a:p>
            <a:r>
              <a:rPr lang="en-US" dirty="0"/>
              <a:t>4. “Hades” is a general term that refers to the realm of the dead. It is a prison that we are unable to free ourselves from, and it is the common destination of all who die.</a:t>
            </a:r>
          </a:p>
          <a:p>
            <a:r>
              <a:rPr lang="en-US" dirty="0"/>
              <a:t>5. Hades appears to consist of 2 separate domains, one for the righteous and the other for the wicked. All who dwell there are under the power of death, separated from their bodies.</a:t>
            </a:r>
          </a:p>
          <a:p>
            <a:r>
              <a:rPr lang="en-US" dirty="0"/>
              <a:t>6. Though Jesus descended into Hades, there is nothing in the Scriptures that says he descended into hell. Likewise, there is nothing in Scriptures that says he suffered while in Hades. </a:t>
            </a:r>
          </a:p>
        </p:txBody>
      </p:sp>
    </p:spTree>
    <p:extLst>
      <p:ext uri="{BB962C8B-B14F-4D97-AF65-F5344CB8AC3E}">
        <p14:creationId xmlns:p14="http://schemas.microsoft.com/office/powerpoint/2010/main" val="65233216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EA6337-7CBA-8CDF-49CA-C755716DC0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4ED6C-8A48-421A-ADF2-3AFB31B038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196296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D8D76-7C3F-6346-9889-2C5ECBE319C3}"/>
              </a:ext>
            </a:extLst>
          </p:cNvPr>
          <p:cNvSpPr>
            <a:spLocks noGrp="1"/>
          </p:cNvSpPr>
          <p:nvPr>
            <p:ph sz="half" idx="1"/>
          </p:nvPr>
        </p:nvSpPr>
        <p:spPr>
          <a:xfrm>
            <a:off x="381000" y="76201"/>
            <a:ext cx="5638800" cy="6645274"/>
          </a:xfrm>
        </p:spPr>
        <p:txBody>
          <a:bodyPr>
            <a:noAutofit/>
          </a:bodyPr>
          <a:lstStyle/>
          <a:p>
            <a:pPr marL="0" indent="0" algn="ctr"/>
            <a:r>
              <a:rPr lang="en-US" sz="2500" b="1" dirty="0"/>
              <a:t>RECEIVED FORM</a:t>
            </a:r>
          </a:p>
          <a:p>
            <a:pPr marL="0" indent="0"/>
            <a:r>
              <a:rPr lang="en-US" sz="2500" dirty="0"/>
              <a:t>I believe in God, the Father Almighty, maker of heaven and earth. And in Jesus Christ, his only Son, our Lord, who was conceived by the Holy Spirit, and born of the virgin Mary, suffered under Pontius Pilate, was crucified, died and was buried. He descended into hell. On the third day He rose again from the dead. He ascended into heaven and sits at the right hand of God the Father Almighty. From whence He will come to judge the living and the dead. I believe in the Holy Spirit, the holy catholic church, the communion of saints, the forgiveness of sins, the resurrection of the body, and the life everlasting. </a:t>
            </a:r>
          </a:p>
        </p:txBody>
      </p:sp>
      <p:sp>
        <p:nvSpPr>
          <p:cNvPr id="5" name="Slide Number Placeholder 4">
            <a:extLst>
              <a:ext uri="{FF2B5EF4-FFF2-40B4-BE49-F238E27FC236}">
                <a16:creationId xmlns:a16="http://schemas.microsoft.com/office/drawing/2014/main" id="{9CA4B02D-6571-3A46-B257-24F676826E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E2D22-DD58-44C8-9B17-5965D8DB29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631309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D8D76-7C3F-6346-9889-2C5ECBE319C3}"/>
              </a:ext>
            </a:extLst>
          </p:cNvPr>
          <p:cNvSpPr>
            <a:spLocks noGrp="1"/>
          </p:cNvSpPr>
          <p:nvPr>
            <p:ph sz="half" idx="1"/>
          </p:nvPr>
        </p:nvSpPr>
        <p:spPr>
          <a:xfrm>
            <a:off x="381000" y="76201"/>
            <a:ext cx="5638800" cy="6645274"/>
          </a:xfrm>
        </p:spPr>
        <p:txBody>
          <a:bodyPr>
            <a:noAutofit/>
          </a:bodyPr>
          <a:lstStyle/>
          <a:p>
            <a:pPr marL="0" indent="0" algn="ctr"/>
            <a:r>
              <a:rPr lang="en-US" sz="2500" b="1" dirty="0"/>
              <a:t>RECEIVED FORM</a:t>
            </a:r>
          </a:p>
          <a:p>
            <a:pPr marL="0" indent="0"/>
            <a:r>
              <a:rPr lang="en-US" sz="2500" dirty="0"/>
              <a:t>I believe in God, </a:t>
            </a:r>
            <a:r>
              <a:rPr lang="en-US" sz="2500" b="1" dirty="0">
                <a:solidFill>
                  <a:srgbClr val="FFC000"/>
                </a:solidFill>
              </a:rPr>
              <a:t>the Father </a:t>
            </a:r>
            <a:r>
              <a:rPr lang="en-US" sz="2500" dirty="0"/>
              <a:t>almighty, </a:t>
            </a:r>
            <a:r>
              <a:rPr lang="en-US" sz="2500" b="1" dirty="0">
                <a:solidFill>
                  <a:srgbClr val="FFC000"/>
                </a:solidFill>
              </a:rPr>
              <a:t>maker of heaven and earth.</a:t>
            </a:r>
            <a:r>
              <a:rPr lang="en-US" sz="2500" dirty="0"/>
              <a:t> And in Jesus Christ, his only Son, our Lord, who was conceived by the Holy Spirit, and born of the virgin Mary, </a:t>
            </a:r>
            <a:r>
              <a:rPr lang="en-US" sz="2500" b="1" dirty="0">
                <a:solidFill>
                  <a:srgbClr val="FFC000"/>
                </a:solidFill>
              </a:rPr>
              <a:t>suffered</a:t>
            </a:r>
            <a:r>
              <a:rPr lang="en-US" sz="2500" dirty="0"/>
              <a:t> under Pontius Pilate, was crucified, </a:t>
            </a:r>
            <a:r>
              <a:rPr lang="en-US" sz="2500" b="1" dirty="0">
                <a:solidFill>
                  <a:srgbClr val="FFC000"/>
                </a:solidFill>
              </a:rPr>
              <a:t>died</a:t>
            </a:r>
            <a:r>
              <a:rPr lang="en-US" sz="2500" dirty="0"/>
              <a:t> and was buried. </a:t>
            </a:r>
            <a:r>
              <a:rPr lang="en-US" sz="2500" b="1" dirty="0">
                <a:solidFill>
                  <a:srgbClr val="FFC000"/>
                </a:solidFill>
              </a:rPr>
              <a:t>He descended into hell</a:t>
            </a:r>
            <a:r>
              <a:rPr lang="en-US" sz="2500" b="1" dirty="0"/>
              <a:t>. </a:t>
            </a:r>
            <a:r>
              <a:rPr lang="en-US" sz="2500" dirty="0"/>
              <a:t>On the third day He rose again from the dead. He ascended into heaven and sits at the right hand of </a:t>
            </a:r>
            <a:r>
              <a:rPr lang="en-US" sz="2500" b="1" dirty="0">
                <a:solidFill>
                  <a:srgbClr val="FFC000"/>
                </a:solidFill>
              </a:rPr>
              <a:t>God </a:t>
            </a:r>
            <a:r>
              <a:rPr lang="en-US" sz="2500" dirty="0"/>
              <a:t>the Father </a:t>
            </a:r>
            <a:r>
              <a:rPr lang="en-US" sz="2500" b="1" dirty="0">
                <a:solidFill>
                  <a:srgbClr val="FFC000"/>
                </a:solidFill>
              </a:rPr>
              <a:t>Almighty.</a:t>
            </a:r>
            <a:r>
              <a:rPr lang="en-US" sz="2500" dirty="0"/>
              <a:t> From whence He will come to judge the living and the dead. I believe in the Holy Spirit, the holy </a:t>
            </a:r>
            <a:r>
              <a:rPr lang="en-US" sz="2500" b="1" dirty="0">
                <a:solidFill>
                  <a:srgbClr val="FFC000"/>
                </a:solidFill>
              </a:rPr>
              <a:t>catholic</a:t>
            </a:r>
            <a:r>
              <a:rPr lang="en-US" sz="2500" dirty="0"/>
              <a:t> church, the </a:t>
            </a:r>
            <a:r>
              <a:rPr lang="en-US" sz="2500" b="1" dirty="0">
                <a:solidFill>
                  <a:srgbClr val="FFC000"/>
                </a:solidFill>
              </a:rPr>
              <a:t>communion of saints</a:t>
            </a:r>
            <a:r>
              <a:rPr lang="en-US" sz="2500" dirty="0"/>
              <a:t>, the forgiveness of sins, the resurrection of the body, and the life everlasting. </a:t>
            </a:r>
          </a:p>
        </p:txBody>
      </p:sp>
      <p:sp>
        <p:nvSpPr>
          <p:cNvPr id="4" name="Content Placeholder 3">
            <a:extLst>
              <a:ext uri="{FF2B5EF4-FFF2-40B4-BE49-F238E27FC236}">
                <a16:creationId xmlns:a16="http://schemas.microsoft.com/office/drawing/2014/main" id="{F7629B70-414E-FF47-B8A7-EDD3F07336F0}"/>
              </a:ext>
            </a:extLst>
          </p:cNvPr>
          <p:cNvSpPr>
            <a:spLocks noGrp="1"/>
          </p:cNvSpPr>
          <p:nvPr>
            <p:ph sz="half" idx="2"/>
          </p:nvPr>
        </p:nvSpPr>
        <p:spPr>
          <a:xfrm>
            <a:off x="6172200" y="76202"/>
            <a:ext cx="5638800" cy="6400798"/>
          </a:xfrm>
        </p:spPr>
        <p:txBody>
          <a:bodyPr>
            <a:normAutofit/>
          </a:bodyPr>
          <a:lstStyle/>
          <a:p>
            <a:pPr marL="0" indent="0" algn="ctr"/>
            <a:r>
              <a:rPr lang="en-US" sz="2500" b="1" dirty="0"/>
              <a:t>OLD ROMAN FORM</a:t>
            </a:r>
          </a:p>
          <a:p>
            <a:pPr marL="0" indent="0"/>
            <a:r>
              <a:rPr lang="en-US" sz="2500" dirty="0"/>
              <a:t>I believe in God almighty and in Christ Jesus, his only Son, our Lord. Who was born of the Holy Spirit and the Virgin Mary. Who was crucified under Pontius Pilate and was buried and the third day rose from the dead. Who ascended into heaven and sits on the right hand of the Father whence he comes to judge the living and the dead. And in the Holy Ghost, the holy church, the remission of sins, the resurrection of the flesh, the life everlasting. </a:t>
            </a:r>
          </a:p>
          <a:p>
            <a:endParaRPr lang="en-US" dirty="0"/>
          </a:p>
        </p:txBody>
      </p:sp>
      <p:sp>
        <p:nvSpPr>
          <p:cNvPr id="5" name="Slide Number Placeholder 4">
            <a:extLst>
              <a:ext uri="{FF2B5EF4-FFF2-40B4-BE49-F238E27FC236}">
                <a16:creationId xmlns:a16="http://schemas.microsoft.com/office/drawing/2014/main" id="{9CA4B02D-6571-3A46-B257-24F676826E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E2D22-DD58-44C8-9B17-5965D8DB29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726668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D8D76-7C3F-6346-9889-2C5ECBE319C3}"/>
              </a:ext>
            </a:extLst>
          </p:cNvPr>
          <p:cNvSpPr>
            <a:spLocks noGrp="1"/>
          </p:cNvSpPr>
          <p:nvPr>
            <p:ph sz="half" idx="1"/>
          </p:nvPr>
        </p:nvSpPr>
        <p:spPr>
          <a:xfrm>
            <a:off x="381000" y="76201"/>
            <a:ext cx="5638800" cy="6645274"/>
          </a:xfrm>
        </p:spPr>
        <p:txBody>
          <a:bodyPr>
            <a:noAutofit/>
          </a:bodyPr>
          <a:lstStyle/>
          <a:p>
            <a:pPr marL="0" indent="0" algn="ctr"/>
            <a:endParaRPr lang="en-US" sz="2500" dirty="0"/>
          </a:p>
        </p:txBody>
      </p:sp>
      <p:sp>
        <p:nvSpPr>
          <p:cNvPr id="4" name="Content Placeholder 3">
            <a:extLst>
              <a:ext uri="{FF2B5EF4-FFF2-40B4-BE49-F238E27FC236}">
                <a16:creationId xmlns:a16="http://schemas.microsoft.com/office/drawing/2014/main" id="{F7629B70-414E-FF47-B8A7-EDD3F07336F0}"/>
              </a:ext>
            </a:extLst>
          </p:cNvPr>
          <p:cNvSpPr>
            <a:spLocks noGrp="1"/>
          </p:cNvSpPr>
          <p:nvPr>
            <p:ph sz="half" idx="2"/>
          </p:nvPr>
        </p:nvSpPr>
        <p:spPr>
          <a:xfrm>
            <a:off x="6172200" y="76201"/>
            <a:ext cx="5638800" cy="6645273"/>
          </a:xfrm>
        </p:spPr>
        <p:txBody>
          <a:bodyPr>
            <a:normAutofit/>
          </a:bodyPr>
          <a:lstStyle/>
          <a:p>
            <a:pPr marL="0" indent="0" algn="ctr"/>
            <a:r>
              <a:rPr lang="en-US" sz="2500" b="1" dirty="0"/>
              <a:t>AN ALTERED VERSION FOUND</a:t>
            </a:r>
            <a:br>
              <a:rPr lang="en-US" sz="2500" b="1" dirty="0"/>
            </a:br>
            <a:r>
              <a:rPr lang="en-US" sz="2500" b="1" dirty="0"/>
              <a:t>IN THE 4</a:t>
            </a:r>
            <a:r>
              <a:rPr lang="en-US" sz="2500" b="1" baseline="30000" dirty="0"/>
              <a:t>TH</a:t>
            </a:r>
            <a:r>
              <a:rPr lang="en-US" sz="2500" b="1" dirty="0"/>
              <a:t> CENTURY</a:t>
            </a:r>
          </a:p>
          <a:p>
            <a:pPr marL="0" indent="0"/>
            <a:r>
              <a:rPr lang="en-US" sz="2500" dirty="0"/>
              <a:t>I believe in God almighty and in Christ Jesus, his only Son, our Lord. Who was born of the Holy Spirit and the Virgin Mary. Who was crucified under Pontius Pilate and was buried. </a:t>
            </a:r>
            <a:r>
              <a:rPr lang="en-US" sz="2500" b="1" dirty="0">
                <a:solidFill>
                  <a:srgbClr val="FFC000"/>
                </a:solidFill>
              </a:rPr>
              <a:t>He descended into hell,</a:t>
            </a:r>
            <a:r>
              <a:rPr lang="en-US" sz="2500" dirty="0"/>
              <a:t> and the third day rose from the dead. Who ascended into heaven and sits on the right hand of the Father whence he comes to judge the living and the dead. And in the Holy Ghost, the holy church, the remission of sins, the resurrection of the flesh, the life everlasting. </a:t>
            </a:r>
          </a:p>
          <a:p>
            <a:endParaRPr lang="en-US" dirty="0"/>
          </a:p>
        </p:txBody>
      </p:sp>
      <p:sp>
        <p:nvSpPr>
          <p:cNvPr id="5" name="Slide Number Placeholder 4">
            <a:extLst>
              <a:ext uri="{FF2B5EF4-FFF2-40B4-BE49-F238E27FC236}">
                <a16:creationId xmlns:a16="http://schemas.microsoft.com/office/drawing/2014/main" id="{9CA4B02D-6571-3A46-B257-24F676826E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E2D22-DD58-44C8-9B17-5965D8DB29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591104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D8D76-7C3F-6346-9889-2C5ECBE319C3}"/>
              </a:ext>
            </a:extLst>
          </p:cNvPr>
          <p:cNvSpPr>
            <a:spLocks noGrp="1"/>
          </p:cNvSpPr>
          <p:nvPr>
            <p:ph sz="half" idx="1"/>
          </p:nvPr>
        </p:nvSpPr>
        <p:spPr>
          <a:xfrm>
            <a:off x="381000" y="76201"/>
            <a:ext cx="5638800" cy="6645274"/>
          </a:xfrm>
        </p:spPr>
        <p:txBody>
          <a:bodyPr>
            <a:noAutofit/>
          </a:bodyPr>
          <a:lstStyle/>
          <a:p>
            <a:pPr marL="0" indent="0" algn="ctr"/>
            <a:r>
              <a:rPr lang="en-US" sz="2500" b="1" dirty="0"/>
              <a:t>RECEIVED FORM</a:t>
            </a:r>
          </a:p>
          <a:p>
            <a:pPr marL="0" indent="0"/>
            <a:r>
              <a:rPr lang="en-US" sz="2500" dirty="0"/>
              <a:t>I believe in God, the Father almighty, maker of heaven and earth. And in Jesus Christ, his only Son, our Lord, who was conceived by the Holy Spirit, and born of the virgin Mary, suffered under Pontius Pilate, was crucified, died and was buried. </a:t>
            </a:r>
            <a:r>
              <a:rPr lang="en-US" sz="2500" b="1" dirty="0">
                <a:solidFill>
                  <a:srgbClr val="FFC000"/>
                </a:solidFill>
              </a:rPr>
              <a:t>He descended into hell. </a:t>
            </a:r>
            <a:r>
              <a:rPr lang="en-US" sz="2500" dirty="0"/>
              <a:t>On the third day He rose again from the dead. He ascended into heaven and sits at the right hand of God the Father Almighty. From whence He will come to judge the living and the dead. I believe in the Holy Spirit, the holy catholic church, the communion of saints, the forgiveness of sins, the resurrection of the body, and the life everlasting. </a:t>
            </a:r>
          </a:p>
        </p:txBody>
      </p:sp>
      <p:sp>
        <p:nvSpPr>
          <p:cNvPr id="4" name="Content Placeholder 3">
            <a:extLst>
              <a:ext uri="{FF2B5EF4-FFF2-40B4-BE49-F238E27FC236}">
                <a16:creationId xmlns:a16="http://schemas.microsoft.com/office/drawing/2014/main" id="{F7629B70-414E-FF47-B8A7-EDD3F07336F0}"/>
              </a:ext>
            </a:extLst>
          </p:cNvPr>
          <p:cNvSpPr>
            <a:spLocks noGrp="1"/>
          </p:cNvSpPr>
          <p:nvPr>
            <p:ph sz="half" idx="2"/>
          </p:nvPr>
        </p:nvSpPr>
        <p:spPr>
          <a:xfrm>
            <a:off x="6172200" y="76201"/>
            <a:ext cx="5638800" cy="6280149"/>
          </a:xfrm>
        </p:spPr>
        <p:txBody>
          <a:bodyPr>
            <a:normAutofit/>
          </a:bodyPr>
          <a:lstStyle/>
          <a:p>
            <a:endParaRPr lang="en-US" dirty="0"/>
          </a:p>
        </p:txBody>
      </p:sp>
      <p:sp>
        <p:nvSpPr>
          <p:cNvPr id="5" name="Slide Number Placeholder 4">
            <a:extLst>
              <a:ext uri="{FF2B5EF4-FFF2-40B4-BE49-F238E27FC236}">
                <a16:creationId xmlns:a16="http://schemas.microsoft.com/office/drawing/2014/main" id="{9CA4B02D-6571-3A46-B257-24F676826E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E2D22-DD58-44C8-9B17-5965D8DB29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990829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theme/theme1.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lux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4.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10565</TotalTime>
  <Words>1113</Words>
  <Application>Microsoft Office PowerPoint</Application>
  <PresentationFormat>Widescreen</PresentationFormat>
  <Paragraphs>39</Paragraphs>
  <Slides>16</Slides>
  <Notes>0</Notes>
  <HiddenSlides>0</HiddenSlides>
  <MMClips>0</MMClips>
  <ScaleCrop>false</ScaleCrop>
  <HeadingPairs>
    <vt:vector size="8" baseType="variant">
      <vt:variant>
        <vt:lpstr>Fonts Used</vt:lpstr>
      </vt:variant>
      <vt:variant>
        <vt:i4>5</vt:i4>
      </vt:variant>
      <vt:variant>
        <vt:lpstr>Theme</vt:lpstr>
      </vt:variant>
      <vt:variant>
        <vt:i4>9</vt:i4>
      </vt:variant>
      <vt:variant>
        <vt:lpstr>Slide Titles</vt:lpstr>
      </vt:variant>
      <vt:variant>
        <vt:i4>16</vt:i4>
      </vt:variant>
      <vt:variant>
        <vt:lpstr>Custom Shows</vt:lpstr>
      </vt:variant>
      <vt:variant>
        <vt:i4>1</vt:i4>
      </vt:variant>
    </vt:vector>
  </HeadingPairs>
  <TitlesOfParts>
    <vt:vector size="31" baseType="lpstr">
      <vt:lpstr>Arial</vt:lpstr>
      <vt:lpstr>Bookman Old Style</vt:lpstr>
      <vt:lpstr>Calibri</vt:lpstr>
      <vt:lpstr>Gill Sans MT</vt:lpstr>
      <vt:lpstr>Wingdings 2</vt:lpstr>
      <vt:lpstr>8_WJB1</vt:lpstr>
      <vt:lpstr>1_WJB1</vt:lpstr>
      <vt:lpstr>Deluxe</vt:lpstr>
      <vt:lpstr>9_WJB1</vt:lpstr>
      <vt:lpstr>10_WJB1</vt:lpstr>
      <vt:lpstr>11_WJB1</vt:lpstr>
      <vt:lpstr>12_WJB1</vt:lpstr>
      <vt:lpstr>13_WJB1</vt:lpstr>
      <vt:lpstr>14_WJB1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620</cp:revision>
  <cp:lastPrinted>2022-03-13T11:50:55Z</cp:lastPrinted>
  <dcterms:created xsi:type="dcterms:W3CDTF">2021-01-08T23:52:50Z</dcterms:created>
  <dcterms:modified xsi:type="dcterms:W3CDTF">2022-04-17T23:39:38Z</dcterms:modified>
</cp:coreProperties>
</file>