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 id="2147483835" r:id="rId2"/>
    <p:sldMasterId id="2147483845" r:id="rId3"/>
    <p:sldMasterId id="2147483872" r:id="rId4"/>
    <p:sldMasterId id="2147483875" r:id="rId5"/>
    <p:sldMasterId id="2147483880" r:id="rId6"/>
    <p:sldMasterId id="2147483885" r:id="rId7"/>
    <p:sldMasterId id="2147483888" r:id="rId8"/>
    <p:sldMasterId id="2147483891" r:id="rId9"/>
    <p:sldMasterId id="2147483902" r:id="rId10"/>
    <p:sldMasterId id="2147483914" r:id="rId11"/>
  </p:sldMasterIdLst>
  <p:notesMasterIdLst>
    <p:notesMasterId r:id="rId30"/>
  </p:notesMasterIdLst>
  <p:handoutMasterIdLst>
    <p:handoutMasterId r:id="rId31"/>
  </p:handoutMasterIdLst>
  <p:sldIdLst>
    <p:sldId id="5112" r:id="rId12"/>
    <p:sldId id="258" r:id="rId13"/>
    <p:sldId id="5113" r:id="rId14"/>
    <p:sldId id="5114" r:id="rId15"/>
    <p:sldId id="261" r:id="rId16"/>
    <p:sldId id="5115" r:id="rId17"/>
    <p:sldId id="5116" r:id="rId18"/>
    <p:sldId id="5117" r:id="rId19"/>
    <p:sldId id="5118" r:id="rId20"/>
    <p:sldId id="267" r:id="rId21"/>
    <p:sldId id="268" r:id="rId22"/>
    <p:sldId id="269" r:id="rId23"/>
    <p:sldId id="271" r:id="rId24"/>
    <p:sldId id="272" r:id="rId25"/>
    <p:sldId id="273" r:id="rId26"/>
    <p:sldId id="276" r:id="rId27"/>
    <p:sldId id="274" r:id="rId28"/>
    <p:sldId id="275" r:id="rId29"/>
  </p:sldIdLst>
  <p:sldSz cx="12192000" cy="6858000"/>
  <p:notesSz cx="6950075" cy="9236075"/>
  <p:custShowLst>
    <p:custShow name="Memes"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9B238D-AB4B-443B-AE74-6B7E606E67C7}">
          <p14:sldIdLst>
            <p14:sldId id="5112"/>
            <p14:sldId id="258"/>
            <p14:sldId id="5113"/>
            <p14:sldId id="5114"/>
            <p14:sldId id="261"/>
            <p14:sldId id="5115"/>
            <p14:sldId id="5116"/>
            <p14:sldId id="5117"/>
            <p14:sldId id="5118"/>
            <p14:sldId id="267"/>
            <p14:sldId id="268"/>
            <p14:sldId id="269"/>
            <p14:sldId id="271"/>
            <p14:sldId id="272"/>
            <p14:sldId id="273"/>
            <p14:sldId id="276"/>
            <p14:sldId id="274"/>
            <p14:sldId id="27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D4614"/>
    <a:srgbClr val="F545BC"/>
    <a:srgbClr val="FF2600"/>
    <a:srgbClr val="008F00"/>
    <a:srgbClr val="00FDFF"/>
    <a:srgbClr val="FF7E79"/>
    <a:srgbClr val="BB62C7"/>
    <a:srgbClr val="0DB079"/>
    <a:srgbClr val="11B098"/>
    <a:srgbClr val="3E49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95352" autoAdjust="0"/>
  </p:normalViewPr>
  <p:slideViewPr>
    <p:cSldViewPr>
      <p:cViewPr varScale="1">
        <p:scale>
          <a:sx n="62" d="100"/>
          <a:sy n="62" d="100"/>
        </p:scale>
        <p:origin x="72" y="2058"/>
      </p:cViewPr>
      <p:guideLst>
        <p:guide orient="horz" pos="2160"/>
        <p:guide pos="3840"/>
      </p:guideLst>
    </p:cSldViewPr>
  </p:slideViewPr>
  <p:outlineViewPr>
    <p:cViewPr>
      <p:scale>
        <a:sx n="33" d="100"/>
        <a:sy n="33" d="100"/>
      </p:scale>
      <p:origin x="0" y="-37472"/>
    </p:cViewPr>
  </p:outlineViewPr>
  <p:notesTextViewPr>
    <p:cViewPr>
      <p:scale>
        <a:sx n="3" d="2"/>
        <a:sy n="3" d="2"/>
      </p:scale>
      <p:origin x="0" y="0"/>
    </p:cViewPr>
  </p:notesTextViewPr>
  <p:sorterViewPr>
    <p:cViewPr varScale="1">
      <p:scale>
        <a:sx n="1" d="1"/>
        <a:sy n="1" d="1"/>
      </p:scale>
      <p:origin x="0" y="-1554"/>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sz="quarter" idx="1"/>
          </p:nvPr>
        </p:nvSpPr>
        <p:spPr>
          <a:xfrm>
            <a:off x="3936769" y="0"/>
            <a:ext cx="3011699" cy="461804"/>
          </a:xfrm>
          <a:prstGeom prst="rect">
            <a:avLst/>
          </a:prstGeom>
        </p:spPr>
        <p:txBody>
          <a:bodyPr vert="horz" lIns="92474" tIns="46235" rIns="92474" bIns="46235" rtlCol="0"/>
          <a:lstStyle>
            <a:lvl1pPr algn="r">
              <a:defRPr sz="1200"/>
            </a:lvl1pPr>
          </a:lstStyle>
          <a:p>
            <a:fld id="{BA261189-8F52-444B-890B-269A83425068}" type="datetimeFigureOut">
              <a:rPr lang="en-US" smtClean="0"/>
              <a:pPr/>
              <a:t>5/29/2022</a:t>
            </a:fld>
            <a:endParaRPr lang="en-US"/>
          </a:p>
        </p:txBody>
      </p:sp>
      <p:sp>
        <p:nvSpPr>
          <p:cNvPr id="4" name="Footer Placeholder 3"/>
          <p:cNvSpPr>
            <a:spLocks noGrp="1"/>
          </p:cNvSpPr>
          <p:nvPr>
            <p:ph type="ftr" sz="quarter" idx="2"/>
          </p:nvPr>
        </p:nvSpPr>
        <p:spPr>
          <a:xfrm>
            <a:off x="1"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5" name="Slide Number Placeholder 4"/>
          <p:cNvSpPr>
            <a:spLocks noGrp="1"/>
          </p:cNvSpPr>
          <p:nvPr>
            <p:ph type="sldNum" sz="quarter" idx="3"/>
          </p:nvPr>
        </p:nvSpPr>
        <p:spPr>
          <a:xfrm>
            <a:off x="3936769" y="8772668"/>
            <a:ext cx="3011699" cy="461804"/>
          </a:xfrm>
          <a:prstGeom prst="rect">
            <a:avLst/>
          </a:prstGeom>
        </p:spPr>
        <p:txBody>
          <a:bodyPr vert="horz" lIns="92474" tIns="46235" rIns="92474" bIns="46235"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idx="1"/>
          </p:nvPr>
        </p:nvSpPr>
        <p:spPr>
          <a:xfrm>
            <a:off x="3936769" y="0"/>
            <a:ext cx="3011699" cy="461804"/>
          </a:xfrm>
          <a:prstGeom prst="rect">
            <a:avLst/>
          </a:prstGeom>
        </p:spPr>
        <p:txBody>
          <a:bodyPr vert="horz" lIns="92474" tIns="46235" rIns="92474" bIns="46235" rtlCol="0"/>
          <a:lstStyle>
            <a:lvl1pPr algn="r">
              <a:defRPr sz="1200"/>
            </a:lvl1pPr>
          </a:lstStyle>
          <a:p>
            <a:fld id="{57277A89-0140-4E3B-8429-21E784784C77}" type="datetimeFigureOut">
              <a:rPr lang="en-US" smtClean="0"/>
              <a:pPr/>
              <a:t>5/29/2022</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4" tIns="46235" rIns="92474" bIns="4623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4" tIns="46235" rIns="92474" bIns="462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74" tIns="46235" rIns="92474" bIns="46235"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1"/>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47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2"/>
            <a:ext cx="12192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9" name="Title 8"/>
          <p:cNvSpPr>
            <a:spLocks noGrp="1"/>
          </p:cNvSpPr>
          <p:nvPr>
            <p:ph type="ctrTitle"/>
          </p:nvPr>
        </p:nvSpPr>
        <p:spPr>
          <a:xfrm>
            <a:off x="670560" y="2775745"/>
            <a:ext cx="109728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a:t>Click to edit Master title style</a:t>
            </a:r>
            <a:endParaRPr lang="en-US" dirty="0"/>
          </a:p>
        </p:txBody>
      </p:sp>
      <p:sp>
        <p:nvSpPr>
          <p:cNvPr id="17" name="Subtitle 16"/>
          <p:cNvSpPr>
            <a:spLocks noGrp="1"/>
          </p:cNvSpPr>
          <p:nvPr>
            <p:ph type="subTitle" idx="1"/>
          </p:nvPr>
        </p:nvSpPr>
        <p:spPr>
          <a:xfrm>
            <a:off x="666752" y="1559720"/>
            <a:ext cx="68072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30" name="Date Placeholder 29"/>
          <p:cNvSpPr>
            <a:spLocks noGrp="1"/>
          </p:cNvSpPr>
          <p:nvPr>
            <p:ph type="dt" sz="half" idx="10"/>
          </p:nvPr>
        </p:nvSpPr>
        <p:spPr/>
        <p:txBody>
          <a:bodyPr/>
          <a:lstStyle/>
          <a:p>
            <a:fld id="{D74130FD-499F-4894-AD62-C3DDA6D91343}" type="datetime1">
              <a:rPr lang="en-US" smtClean="0"/>
              <a:pPr/>
              <a:t>5/29/2022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87967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049819-26D9-4639-ACD9-1778E09FE223}" type="datetime1">
              <a:rPr lang="en-US" smtClean="0"/>
              <a:pPr/>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71865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rgbClr val="FF3399"/>
            </a:gs>
            <a:gs pos="25000">
              <a:srgbClr val="FF6633"/>
            </a:gs>
            <a:gs pos="50000">
              <a:srgbClr val="FFFF00"/>
            </a:gs>
            <a:gs pos="75000">
              <a:srgbClr val="01A78F"/>
            </a:gs>
            <a:gs pos="100000">
              <a:srgbClr val="3366F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990600"/>
            <a:ext cx="10363200" cy="1362456"/>
          </a:xfrm>
        </p:spPr>
        <p:txBody>
          <a:bodyPr>
            <a:noAutofit/>
          </a:bodyPr>
          <a:lstStyle>
            <a:lvl1pPr algn="l">
              <a:buNone/>
              <a:defRPr sz="48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963084" y="2352677"/>
            <a:ext cx="103632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93642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p:spPr>
        <p:txBody>
          <a:bodyPr tIns="9144" bIns="9144"/>
          <a:lstStyle/>
          <a:p>
            <a:r>
              <a:rPr lang="en-US"/>
              <a:t>Click to edit Master title style</a:t>
            </a:r>
            <a:endParaRPr lang="en-US" dirty="0"/>
          </a:p>
        </p:txBody>
      </p:sp>
      <p:sp>
        <p:nvSpPr>
          <p:cNvPr id="3" name="Content Placeholder 2"/>
          <p:cNvSpPr>
            <a:spLocks noGrp="1"/>
          </p:cNvSpPr>
          <p:nvPr>
            <p:ph sz="half" idx="1"/>
          </p:nvPr>
        </p:nvSpPr>
        <p:spPr>
          <a:xfrm>
            <a:off x="609600" y="2199800"/>
            <a:ext cx="5384800" cy="416052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99800"/>
            <a:ext cx="5384800" cy="416052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C25850-DE81-411D-BAB1-33C2310A1D88}" type="datetime1">
              <a:rPr lang="en-US" smtClean="0"/>
              <a:pPr/>
              <a:t>5/29/2022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32445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685800"/>
          </a:xfrm>
          <a:effectLst/>
        </p:spPr>
        <p:txBody>
          <a:bodyPr tIns="9144" bIns="9144" anchor="b">
            <a:normAutofit/>
          </a:bodyPr>
          <a:lstStyle>
            <a:lvl1pPr>
              <a:defRPr sz="4000" cap="none" baseline="0">
                <a:effectLst>
                  <a:outerShdw blurRad="30000" dist="30000" dir="2700000" algn="tl" rotWithShape="0">
                    <a:schemeClr val="bg2">
                      <a:shade val="45000"/>
                      <a:satMod val="150000"/>
                      <a:alpha val="90000"/>
                    </a:schemeClr>
                  </a:outerShdw>
                </a:effectLst>
              </a:defRPr>
            </a:lvl1pPr>
          </a:lstStyle>
          <a:p>
            <a:r>
              <a:rPr lang="en-US" dirty="0"/>
              <a:t>Click to edit Master title style</a:t>
            </a:r>
          </a:p>
        </p:txBody>
      </p:sp>
      <p:sp>
        <p:nvSpPr>
          <p:cNvPr id="3" name="Date Placeholder 2"/>
          <p:cNvSpPr>
            <a:spLocks noGrp="1"/>
          </p:cNvSpPr>
          <p:nvPr>
            <p:ph type="dt" sz="half" idx="10"/>
          </p:nvPr>
        </p:nvSpPr>
        <p:spPr/>
        <p:txBody>
          <a:bodyPr/>
          <a:lstStyle/>
          <a:p>
            <a:fld id="{310016AF-8146-43CC-99FA-DAB7087B2826}" type="datetime1">
              <a:rPr lang="en-US" smtClean="0"/>
              <a:pPr/>
              <a:t>5/29/2022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52600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34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1440"/>
            <a:ext cx="10972800" cy="690560"/>
          </a:xfrm>
        </p:spPr>
        <p:txBody>
          <a:bodyPr tIns="0" bIns="0" anchor="b">
            <a:normAutofit/>
          </a:bodyPr>
          <a:lstStyle>
            <a:lvl1pPr algn="l">
              <a:buNone/>
              <a:defRPr sz="4000" b="1"/>
            </a:lvl1pPr>
          </a:lstStyle>
          <a:p>
            <a:r>
              <a:rPr lang="en-US" dirty="0"/>
              <a:t>Click to edit Master title style</a:t>
            </a:r>
          </a:p>
        </p:txBody>
      </p:sp>
      <p:sp>
        <p:nvSpPr>
          <p:cNvPr id="3" name="Text Placeholder 2"/>
          <p:cNvSpPr>
            <a:spLocks noGrp="1"/>
          </p:cNvSpPr>
          <p:nvPr>
            <p:ph type="body" idx="2"/>
          </p:nvPr>
        </p:nvSpPr>
        <p:spPr>
          <a:xfrm>
            <a:off x="609600" y="1133856"/>
            <a:ext cx="34544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0" y="1133472"/>
            <a:ext cx="70104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CCB912-3C1D-4056-A8C3-D1C28246EBAF}" type="datetime1">
              <a:rPr lang="en-US" smtClean="0"/>
              <a:pPr/>
              <a:t>5/29/2022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0891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ain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8000" y="381000"/>
            <a:ext cx="11277600" cy="5791200"/>
          </a:xfrm>
        </p:spPr>
        <p:txBody>
          <a:bodyPr>
            <a:normAutofit/>
          </a:bodyPr>
          <a:lstStyle>
            <a:lvl1pPr>
              <a:spcBef>
                <a:spcPts val="0"/>
              </a:spcBef>
              <a:spcAft>
                <a:spcPts val="2000"/>
              </a:spcAft>
              <a:defRPr sz="3600"/>
            </a:lvl1pPr>
            <a:lvl2pPr>
              <a:spcBef>
                <a:spcPts val="0"/>
              </a:spcBef>
              <a:spcAft>
                <a:spcPts val="2000"/>
              </a:spcAft>
              <a:defRPr sz="3600"/>
            </a:lvl2pPr>
            <a:lvl3pPr>
              <a:spcBef>
                <a:spcPts val="0"/>
              </a:spcBef>
              <a:defRPr sz="3400"/>
            </a:lvl3pPr>
            <a:lvl4pPr>
              <a:spcBef>
                <a:spcPts val="0"/>
              </a:spcBef>
              <a:defRPr sz="3400"/>
            </a:lvl4pPr>
            <a:lvl5pPr>
              <a:spcBef>
                <a:spcPts val="0"/>
              </a:spcBef>
              <a:defRPr sz="3400"/>
            </a:lvl5pPr>
          </a:lstStyle>
          <a:p>
            <a:pPr lvl="0"/>
            <a:r>
              <a:rPr lang="en-US" dirty="0"/>
              <a:t>Click to edit Master text styles</a:t>
            </a:r>
          </a:p>
          <a:p>
            <a:pPr lvl="1"/>
            <a:r>
              <a:rPr lang="en-US" dirty="0"/>
              <a:t>Second level</a:t>
            </a:r>
          </a:p>
        </p:txBody>
      </p:sp>
      <p:sp>
        <p:nvSpPr>
          <p:cNvPr id="8" name="Date Placeholder 7"/>
          <p:cNvSpPr>
            <a:spLocks noGrp="1"/>
          </p:cNvSpPr>
          <p:nvPr>
            <p:ph type="dt" sz="half" idx="14"/>
          </p:nvPr>
        </p:nvSpPr>
        <p:spPr/>
        <p:txBody>
          <a:bodyPr/>
          <a:lstStyle/>
          <a:p>
            <a:fld id="{4D599CDB-3680-41C0-BCE2-341E59B8CBBC}" type="datetime1">
              <a:rPr lang="en-US" smtClean="0"/>
              <a:pPr/>
              <a:t>5/29/2022</a:t>
            </a:fld>
            <a:endParaRPr lang="en-US" dirty="0"/>
          </a:p>
        </p:txBody>
      </p:sp>
      <p:sp>
        <p:nvSpPr>
          <p:cNvPr id="9" name="Slide Number Placeholder 8"/>
          <p:cNvSpPr>
            <a:spLocks noGrp="1"/>
          </p:cNvSpPr>
          <p:nvPr>
            <p:ph type="sldNum" sz="quarter" idx="15"/>
          </p:nvPr>
        </p:nvSpPr>
        <p:spPr/>
        <p:txBody>
          <a:bodyPr/>
          <a:lstStyle/>
          <a:p>
            <a:fld id="{9B9E2D22-DD58-44C8-9B17-5965D8DB2927}"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97874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44B45-A3AE-484D-A367-B437A1736B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BF6987-BBAF-4007-9268-E9C6AD2157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B0A15D-ED9C-48D7-AF79-D62564545BCE}"/>
              </a:ext>
            </a:extLst>
          </p:cNvPr>
          <p:cNvSpPr>
            <a:spLocks noGrp="1"/>
          </p:cNvSpPr>
          <p:nvPr>
            <p:ph type="dt" sz="half" idx="10"/>
          </p:nvPr>
        </p:nvSpPr>
        <p:spPr/>
        <p:txBody>
          <a:bodyPr/>
          <a:lstStyle/>
          <a:p>
            <a:fld id="{3ADF8B1F-AF72-4863-A568-DED20017467D}" type="datetimeFigureOut">
              <a:rPr lang="en-US" smtClean="0"/>
              <a:t>5/29/2022</a:t>
            </a:fld>
            <a:endParaRPr lang="en-US"/>
          </a:p>
        </p:txBody>
      </p:sp>
      <p:sp>
        <p:nvSpPr>
          <p:cNvPr id="5" name="Footer Placeholder 4">
            <a:extLst>
              <a:ext uri="{FF2B5EF4-FFF2-40B4-BE49-F238E27FC236}">
                <a16:creationId xmlns:a16="http://schemas.microsoft.com/office/drawing/2014/main" id="{654866BF-77DD-48EF-80B6-B4D89EAEF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402C34-A627-4C0F-A546-2D819728D86F}"/>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285798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6B4E-56F7-4B77-AA69-DCEECB874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3AFC6B-D62C-4031-86E8-140CAC52D3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5F953-2832-4EDC-98A1-3D3F6B34C47A}"/>
              </a:ext>
            </a:extLst>
          </p:cNvPr>
          <p:cNvSpPr>
            <a:spLocks noGrp="1"/>
          </p:cNvSpPr>
          <p:nvPr>
            <p:ph type="dt" sz="half" idx="10"/>
          </p:nvPr>
        </p:nvSpPr>
        <p:spPr/>
        <p:txBody>
          <a:bodyPr/>
          <a:lstStyle/>
          <a:p>
            <a:fld id="{3ADF8B1F-AF72-4863-A568-DED20017467D}" type="datetimeFigureOut">
              <a:rPr lang="en-US" smtClean="0"/>
              <a:t>5/29/2022</a:t>
            </a:fld>
            <a:endParaRPr lang="en-US"/>
          </a:p>
        </p:txBody>
      </p:sp>
      <p:sp>
        <p:nvSpPr>
          <p:cNvPr id="5" name="Footer Placeholder 4">
            <a:extLst>
              <a:ext uri="{FF2B5EF4-FFF2-40B4-BE49-F238E27FC236}">
                <a16:creationId xmlns:a16="http://schemas.microsoft.com/office/drawing/2014/main" id="{B02AF778-FB68-414E-BB55-4777BBA8D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D5892D-848F-4102-B793-CE060E609030}"/>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449908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08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546DA-E639-48CE-9387-4E0EF4E712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F634A7-4061-47AC-BFCD-B931317679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32285B-7B63-40FD-8AA9-D8D19E30A939}"/>
              </a:ext>
            </a:extLst>
          </p:cNvPr>
          <p:cNvSpPr>
            <a:spLocks noGrp="1"/>
          </p:cNvSpPr>
          <p:nvPr>
            <p:ph type="dt" sz="half" idx="10"/>
          </p:nvPr>
        </p:nvSpPr>
        <p:spPr/>
        <p:txBody>
          <a:bodyPr/>
          <a:lstStyle/>
          <a:p>
            <a:fld id="{3ADF8B1F-AF72-4863-A568-DED20017467D}" type="datetimeFigureOut">
              <a:rPr lang="en-US" smtClean="0"/>
              <a:t>5/29/2022</a:t>
            </a:fld>
            <a:endParaRPr lang="en-US"/>
          </a:p>
        </p:txBody>
      </p:sp>
      <p:sp>
        <p:nvSpPr>
          <p:cNvPr id="5" name="Footer Placeholder 4">
            <a:extLst>
              <a:ext uri="{FF2B5EF4-FFF2-40B4-BE49-F238E27FC236}">
                <a16:creationId xmlns:a16="http://schemas.microsoft.com/office/drawing/2014/main" id="{A8291185-BD51-48B3-8666-AEB3BC14A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FB554-91F1-420F-B080-94C671B25A34}"/>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3560560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C771-D93A-4CA5-A49F-9D55650EE9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34B508-8B13-4A25-82DF-BEB7AA13BB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9BF924-81CD-41DE-9E33-0DDB10E6AE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8906D4-1E60-4EC0-B25B-F5ABF294C3AA}"/>
              </a:ext>
            </a:extLst>
          </p:cNvPr>
          <p:cNvSpPr>
            <a:spLocks noGrp="1"/>
          </p:cNvSpPr>
          <p:nvPr>
            <p:ph type="dt" sz="half" idx="10"/>
          </p:nvPr>
        </p:nvSpPr>
        <p:spPr/>
        <p:txBody>
          <a:bodyPr/>
          <a:lstStyle/>
          <a:p>
            <a:fld id="{3ADF8B1F-AF72-4863-A568-DED20017467D}" type="datetimeFigureOut">
              <a:rPr lang="en-US" smtClean="0"/>
              <a:t>5/29/2022</a:t>
            </a:fld>
            <a:endParaRPr lang="en-US"/>
          </a:p>
        </p:txBody>
      </p:sp>
      <p:sp>
        <p:nvSpPr>
          <p:cNvPr id="6" name="Footer Placeholder 5">
            <a:extLst>
              <a:ext uri="{FF2B5EF4-FFF2-40B4-BE49-F238E27FC236}">
                <a16:creationId xmlns:a16="http://schemas.microsoft.com/office/drawing/2014/main" id="{4AEFD5BB-9AE7-45D1-868B-70AA3121AD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DCE5F3-3B9F-497A-88B8-68D418573725}"/>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3807304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E1284-9774-40D9-92E7-11E4F6F763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1D7C29-5FD1-4F36-A2FB-EAF6B4FA82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6516E-79D8-4713-A1AB-2910AA06F4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7FB589-1C13-4262-BA69-883FFF0E11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189A82-28A6-43A2-93BC-D27D0F7B04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E46607-118F-4EF5-8C53-36480352CBFA}"/>
              </a:ext>
            </a:extLst>
          </p:cNvPr>
          <p:cNvSpPr>
            <a:spLocks noGrp="1"/>
          </p:cNvSpPr>
          <p:nvPr>
            <p:ph type="dt" sz="half" idx="10"/>
          </p:nvPr>
        </p:nvSpPr>
        <p:spPr/>
        <p:txBody>
          <a:bodyPr/>
          <a:lstStyle/>
          <a:p>
            <a:fld id="{3ADF8B1F-AF72-4863-A568-DED20017467D}" type="datetimeFigureOut">
              <a:rPr lang="en-US" smtClean="0"/>
              <a:t>5/29/2022</a:t>
            </a:fld>
            <a:endParaRPr lang="en-US"/>
          </a:p>
        </p:txBody>
      </p:sp>
      <p:sp>
        <p:nvSpPr>
          <p:cNvPr id="8" name="Footer Placeholder 7">
            <a:extLst>
              <a:ext uri="{FF2B5EF4-FFF2-40B4-BE49-F238E27FC236}">
                <a16:creationId xmlns:a16="http://schemas.microsoft.com/office/drawing/2014/main" id="{D5F9D3AB-837F-464E-98AC-1F65BD1246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8D3F5F-A9DE-4748-ADCD-09A64097683A}"/>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909932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87F45-5C20-4AB2-AFC9-D7B90A8A72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064808-4B91-4B1D-914D-6C4B0F0A976D}"/>
              </a:ext>
            </a:extLst>
          </p:cNvPr>
          <p:cNvSpPr>
            <a:spLocks noGrp="1"/>
          </p:cNvSpPr>
          <p:nvPr>
            <p:ph type="dt" sz="half" idx="10"/>
          </p:nvPr>
        </p:nvSpPr>
        <p:spPr/>
        <p:txBody>
          <a:bodyPr/>
          <a:lstStyle/>
          <a:p>
            <a:fld id="{3ADF8B1F-AF72-4863-A568-DED20017467D}" type="datetimeFigureOut">
              <a:rPr lang="en-US" smtClean="0"/>
              <a:t>5/29/2022</a:t>
            </a:fld>
            <a:endParaRPr lang="en-US"/>
          </a:p>
        </p:txBody>
      </p:sp>
      <p:sp>
        <p:nvSpPr>
          <p:cNvPr id="4" name="Footer Placeholder 3">
            <a:extLst>
              <a:ext uri="{FF2B5EF4-FFF2-40B4-BE49-F238E27FC236}">
                <a16:creationId xmlns:a16="http://schemas.microsoft.com/office/drawing/2014/main" id="{E2E49865-26AA-48E8-BA9A-967162EF32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976A1B-AB00-4706-876D-6745CDDDD94E}"/>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432336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26194-D847-4260-A022-5B7D64E13CB7}"/>
              </a:ext>
            </a:extLst>
          </p:cNvPr>
          <p:cNvSpPr>
            <a:spLocks noGrp="1"/>
          </p:cNvSpPr>
          <p:nvPr>
            <p:ph type="dt" sz="half" idx="10"/>
          </p:nvPr>
        </p:nvSpPr>
        <p:spPr/>
        <p:txBody>
          <a:bodyPr/>
          <a:lstStyle/>
          <a:p>
            <a:fld id="{3ADF8B1F-AF72-4863-A568-DED20017467D}" type="datetimeFigureOut">
              <a:rPr lang="en-US" smtClean="0"/>
              <a:t>5/29/2022</a:t>
            </a:fld>
            <a:endParaRPr lang="en-US"/>
          </a:p>
        </p:txBody>
      </p:sp>
      <p:sp>
        <p:nvSpPr>
          <p:cNvPr id="3" name="Footer Placeholder 2">
            <a:extLst>
              <a:ext uri="{FF2B5EF4-FFF2-40B4-BE49-F238E27FC236}">
                <a16:creationId xmlns:a16="http://schemas.microsoft.com/office/drawing/2014/main" id="{85722458-D4EA-49BE-A253-3AB0DD77D5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F6F23E-A3E4-4BE3-901C-F6ADDE059177}"/>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4131625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AEE84-F3E6-45B1-9F82-73F23B9E0D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112956-97C2-4BBF-8998-110E8E80BC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CE1141-EC34-49D9-91DD-276096CC44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8D307-F895-4776-AADD-8E627654983B}"/>
              </a:ext>
            </a:extLst>
          </p:cNvPr>
          <p:cNvSpPr>
            <a:spLocks noGrp="1"/>
          </p:cNvSpPr>
          <p:nvPr>
            <p:ph type="dt" sz="half" idx="10"/>
          </p:nvPr>
        </p:nvSpPr>
        <p:spPr/>
        <p:txBody>
          <a:bodyPr/>
          <a:lstStyle/>
          <a:p>
            <a:fld id="{3ADF8B1F-AF72-4863-A568-DED20017467D}" type="datetimeFigureOut">
              <a:rPr lang="en-US" smtClean="0"/>
              <a:t>5/29/2022</a:t>
            </a:fld>
            <a:endParaRPr lang="en-US"/>
          </a:p>
        </p:txBody>
      </p:sp>
      <p:sp>
        <p:nvSpPr>
          <p:cNvPr id="6" name="Footer Placeholder 5">
            <a:extLst>
              <a:ext uri="{FF2B5EF4-FFF2-40B4-BE49-F238E27FC236}">
                <a16:creationId xmlns:a16="http://schemas.microsoft.com/office/drawing/2014/main" id="{FC329B82-62CC-49D3-AA07-AE256C68D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DB0B1A-D776-4F70-BA00-3DA21F5B3530}"/>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4216424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14E4-CD2D-4D3D-8A32-F354CE411D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A60F97-1005-42A7-ACE4-99D7565D2D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0CE5FA-6CC5-4AE1-8350-23AAF173D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FC351E-80E4-44B8-89AC-549F900DD31E}"/>
              </a:ext>
            </a:extLst>
          </p:cNvPr>
          <p:cNvSpPr>
            <a:spLocks noGrp="1"/>
          </p:cNvSpPr>
          <p:nvPr>
            <p:ph type="dt" sz="half" idx="10"/>
          </p:nvPr>
        </p:nvSpPr>
        <p:spPr/>
        <p:txBody>
          <a:bodyPr/>
          <a:lstStyle/>
          <a:p>
            <a:fld id="{3ADF8B1F-AF72-4863-A568-DED20017467D}" type="datetimeFigureOut">
              <a:rPr lang="en-US" smtClean="0"/>
              <a:t>5/29/2022</a:t>
            </a:fld>
            <a:endParaRPr lang="en-US"/>
          </a:p>
        </p:txBody>
      </p:sp>
      <p:sp>
        <p:nvSpPr>
          <p:cNvPr id="6" name="Footer Placeholder 5">
            <a:extLst>
              <a:ext uri="{FF2B5EF4-FFF2-40B4-BE49-F238E27FC236}">
                <a16:creationId xmlns:a16="http://schemas.microsoft.com/office/drawing/2014/main" id="{589AB1ED-5209-4DBB-A464-B4FD7F1601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978FB9-8011-4032-AEF2-90E25AB8492B}"/>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3663217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DA6E-6EA5-4E83-8935-6E06E599AE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EC00C2-A001-44E0-A5C1-4C5448AC43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E2E14-228B-4BE1-8DF9-BCF890E62884}"/>
              </a:ext>
            </a:extLst>
          </p:cNvPr>
          <p:cNvSpPr>
            <a:spLocks noGrp="1"/>
          </p:cNvSpPr>
          <p:nvPr>
            <p:ph type="dt" sz="half" idx="10"/>
          </p:nvPr>
        </p:nvSpPr>
        <p:spPr/>
        <p:txBody>
          <a:bodyPr/>
          <a:lstStyle/>
          <a:p>
            <a:fld id="{3ADF8B1F-AF72-4863-A568-DED20017467D}" type="datetimeFigureOut">
              <a:rPr lang="en-US" smtClean="0"/>
              <a:t>5/29/2022</a:t>
            </a:fld>
            <a:endParaRPr lang="en-US"/>
          </a:p>
        </p:txBody>
      </p:sp>
      <p:sp>
        <p:nvSpPr>
          <p:cNvPr id="5" name="Footer Placeholder 4">
            <a:extLst>
              <a:ext uri="{FF2B5EF4-FFF2-40B4-BE49-F238E27FC236}">
                <a16:creationId xmlns:a16="http://schemas.microsoft.com/office/drawing/2014/main" id="{8D136C5E-AF28-4EE2-82B1-BB67C5A05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D123B-5B16-4448-9ADB-F59B179F8ABA}"/>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2551648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D19D9A-8EE8-4269-8501-0B9DA1E600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6E18A5-8B58-4E8A-AAC6-2D6BF6DA31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88EE-70B7-45F6-993B-83FFADFD04B6}"/>
              </a:ext>
            </a:extLst>
          </p:cNvPr>
          <p:cNvSpPr>
            <a:spLocks noGrp="1"/>
          </p:cNvSpPr>
          <p:nvPr>
            <p:ph type="dt" sz="half" idx="10"/>
          </p:nvPr>
        </p:nvSpPr>
        <p:spPr/>
        <p:txBody>
          <a:bodyPr/>
          <a:lstStyle/>
          <a:p>
            <a:fld id="{3ADF8B1F-AF72-4863-A568-DED20017467D}" type="datetimeFigureOut">
              <a:rPr lang="en-US" smtClean="0"/>
              <a:t>5/29/2022</a:t>
            </a:fld>
            <a:endParaRPr lang="en-US"/>
          </a:p>
        </p:txBody>
      </p:sp>
      <p:sp>
        <p:nvSpPr>
          <p:cNvPr id="5" name="Footer Placeholder 4">
            <a:extLst>
              <a:ext uri="{FF2B5EF4-FFF2-40B4-BE49-F238E27FC236}">
                <a16:creationId xmlns:a16="http://schemas.microsoft.com/office/drawing/2014/main" id="{D7F23557-4788-4BE6-A6C4-CC786DA31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32C1F-C6AC-4834-9E0B-C2550BAE6B61}"/>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3262402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5697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6072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5/29/2022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275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5/29/2022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2827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5/29/2022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4660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5/29/2022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483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5/29/2022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1113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1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2.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5/29/2022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346601302"/>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521DC6-E42A-4548-9941-75A6147D1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F5237F-84D9-4A99-A146-A0B650AD97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9D590-AFB4-43B6-A8CD-7B02B56F04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DF8B1F-AF72-4863-A568-DED20017467D}" type="datetimeFigureOut">
              <a:rPr lang="en-US" smtClean="0"/>
              <a:t>5/29/2022</a:t>
            </a:fld>
            <a:endParaRPr lang="en-US"/>
          </a:p>
        </p:txBody>
      </p:sp>
      <p:sp>
        <p:nvSpPr>
          <p:cNvPr id="5" name="Footer Placeholder 4">
            <a:extLst>
              <a:ext uri="{FF2B5EF4-FFF2-40B4-BE49-F238E27FC236}">
                <a16:creationId xmlns:a16="http://schemas.microsoft.com/office/drawing/2014/main" id="{E2785E4E-D03E-49CE-84D1-18B10D049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207A96-76AF-4470-9A72-93F2680C0B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41602-0B6A-4A26-903F-E20F24ED46A2}" type="slidenum">
              <a:rPr lang="en-US" smtClean="0"/>
              <a:t>‹#›</a:t>
            </a:fld>
            <a:endParaRPr lang="en-US"/>
          </a:p>
        </p:txBody>
      </p:sp>
    </p:spTree>
    <p:extLst>
      <p:ext uri="{BB962C8B-B14F-4D97-AF65-F5344CB8AC3E}">
        <p14:creationId xmlns:p14="http://schemas.microsoft.com/office/powerpoint/2010/main" val="1548683518"/>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5/29/2022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922814719"/>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5/29/2022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1148957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lowchart: Document 6"/>
          <p:cNvSpPr/>
          <p:nvPr/>
        </p:nvSpPr>
        <p:spPr>
          <a:xfrm rot="10800000">
            <a:off x="1" y="1142899"/>
            <a:ext cx="12192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8" name="Flowchart: Document 7"/>
          <p:cNvSpPr/>
          <p:nvPr/>
        </p:nvSpPr>
        <p:spPr>
          <a:xfrm rot="10800000">
            <a:off x="1" y="1341134"/>
            <a:ext cx="12192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9" name="Title Placeholder 8"/>
          <p:cNvSpPr>
            <a:spLocks noGrp="1"/>
          </p:cNvSpPr>
          <p:nvPr>
            <p:ph type="title"/>
          </p:nvPr>
        </p:nvSpPr>
        <p:spPr>
          <a:xfrm>
            <a:off x="609600" y="304800"/>
            <a:ext cx="10972800" cy="685800"/>
          </a:xfrm>
          <a:prstGeom prst="rect">
            <a:avLst/>
          </a:prstGeom>
        </p:spPr>
        <p:txBody>
          <a:bodyPr vert="horz" lIns="0" tIns="9144" rIns="0" bIns="9144" anchor="b">
            <a:normAutofit/>
          </a:bodyPr>
          <a:lstStyle/>
          <a:p>
            <a:r>
              <a:rPr lang="en-US" dirty="0"/>
              <a:t>Click to edit Master title style</a:t>
            </a:r>
          </a:p>
        </p:txBody>
      </p:sp>
      <p:sp>
        <p:nvSpPr>
          <p:cNvPr id="30" name="Text Placeholder 29"/>
          <p:cNvSpPr>
            <a:spLocks noGrp="1"/>
          </p:cNvSpPr>
          <p:nvPr>
            <p:ph type="body" idx="1"/>
          </p:nvPr>
        </p:nvSpPr>
        <p:spPr>
          <a:xfrm>
            <a:off x="609600" y="1295401"/>
            <a:ext cx="10972800" cy="4999037"/>
          </a:xfrm>
          <a:prstGeom prst="rect">
            <a:avLst/>
          </a:prstGeom>
        </p:spPr>
        <p:txBody>
          <a:bodyPr vert="horz" lIns="91440">
            <a:normAutofit/>
          </a:bodyPr>
          <a:lstStyle/>
          <a:p>
            <a:pPr lvl="0"/>
            <a:r>
              <a:rPr lang="en-US" dirty="0"/>
              <a:t>Click to edit Master text styles</a:t>
            </a:r>
          </a:p>
        </p:txBody>
      </p:sp>
      <p:sp>
        <p:nvSpPr>
          <p:cNvPr id="10" name="Date Placeholder 9"/>
          <p:cNvSpPr>
            <a:spLocks noGrp="1"/>
          </p:cNvSpPr>
          <p:nvPr>
            <p:ph type="dt" sz="half" idx="2"/>
          </p:nvPr>
        </p:nvSpPr>
        <p:spPr>
          <a:xfrm>
            <a:off x="609600" y="6356351"/>
            <a:ext cx="2641600" cy="365125"/>
          </a:xfrm>
          <a:prstGeom prst="rect">
            <a:avLst/>
          </a:prstGeom>
        </p:spPr>
        <p:txBody>
          <a:bodyPr vert="horz" anchor="b"/>
          <a:lstStyle>
            <a:lvl1pPr algn="ctr">
              <a:defRPr sz="1200">
                <a:solidFill>
                  <a:schemeClr val="tx2">
                    <a:shade val="50000"/>
                  </a:schemeClr>
                </a:solidFill>
              </a:defRPr>
            </a:lvl1pPr>
          </a:lstStyle>
          <a:p>
            <a:fld id="{4D599CDB-3680-41C0-BCE2-341E59B8CBBC}" type="datetime1">
              <a:rPr lang="en-US" smtClean="0"/>
              <a:pPr/>
              <a:t>5/29/2022</a:t>
            </a:fld>
            <a:endParaRPr lang="en-US" dirty="0"/>
          </a:p>
        </p:txBody>
      </p:sp>
      <p:sp>
        <p:nvSpPr>
          <p:cNvPr id="22" name="Footer Placeholder 21"/>
          <p:cNvSpPr>
            <a:spLocks noGrp="1"/>
          </p:cNvSpPr>
          <p:nvPr>
            <p:ph type="ftr" sz="quarter" idx="3"/>
          </p:nvPr>
        </p:nvSpPr>
        <p:spPr>
          <a:xfrm>
            <a:off x="3251200" y="6356351"/>
            <a:ext cx="3860800" cy="365125"/>
          </a:xfrm>
          <a:prstGeom prst="rect">
            <a:avLst/>
          </a:prstGeom>
        </p:spPr>
        <p:txBody>
          <a:bodyPr vert="horz" lIns="0" anchor="b"/>
          <a:lstStyle>
            <a:lvl1pPr algn="l">
              <a:defRPr sz="12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10871200" y="6356351"/>
            <a:ext cx="711200" cy="365125"/>
          </a:xfrm>
          <a:prstGeom prst="rect">
            <a:avLst/>
          </a:prstGeom>
        </p:spPr>
        <p:txBody>
          <a:bodyPr vert="horz" lIns="91440" rIns="0" anchor="b"/>
          <a:lstStyle>
            <a:lvl1pPr algn="r">
              <a:defRPr sz="1400">
                <a:solidFill>
                  <a:schemeClr val="tx2">
                    <a:shade val="50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135081776"/>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spcBef>
          <a:spcPct val="0"/>
        </a:spcBef>
        <a:buNone/>
        <a:defRPr sz="40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Tx/>
        <a:buNone/>
        <a:defRPr sz="3600" kern="1200">
          <a:solidFill>
            <a:schemeClr val="tx1"/>
          </a:solidFill>
          <a:latin typeface="+mn-lt"/>
          <a:ea typeface="+mn-ea"/>
          <a:cs typeface="+mn-cs"/>
        </a:defRPr>
      </a:lvl1pPr>
      <a:lvl2pPr marL="630936" indent="-274320" algn="l" rtl="0" eaLnBrk="1" latinLnBrk="0" hangingPunct="1">
        <a:spcBef>
          <a:spcPct val="20000"/>
        </a:spcBef>
        <a:buClr>
          <a:schemeClr val="accent2"/>
        </a:buClr>
        <a:buFontTx/>
        <a:buNone/>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Tx/>
        <a:buNone/>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Tx/>
        <a:buNone/>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Tx/>
        <a:buNone/>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5/29/2022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50117403"/>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5/29/2022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139361086"/>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5/29/2022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28895241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5/29/2022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26815744"/>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5/29/2022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93579642"/>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5/29/2022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03951208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image" Target="../media/image8.jpeg"/><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people in a lake&#10;&#10;Description automatically generated with medium confidence">
            <a:extLst>
              <a:ext uri="{FF2B5EF4-FFF2-40B4-BE49-F238E27FC236}">
                <a16:creationId xmlns:a16="http://schemas.microsoft.com/office/drawing/2014/main" id="{BFAAFE2F-BA68-EF01-59C4-94B3B78F4E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305" r="968" b="3"/>
          <a:stretch/>
        </p:blipFill>
        <p:spPr>
          <a:xfrm>
            <a:off x="1" y="-6235"/>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11" name="Picture 10" descr="A picture containing tree, outdoor, person, people&#10;&#10;Description automatically generated">
            <a:extLst>
              <a:ext uri="{FF2B5EF4-FFF2-40B4-BE49-F238E27FC236}">
                <a16:creationId xmlns:a16="http://schemas.microsoft.com/office/drawing/2014/main" id="{AE42B81F-FC8D-FAB4-8F3F-84C279AA8C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058" r="24457" b="1"/>
          <a:stretch/>
        </p:blipFill>
        <p:spPr>
          <a:xfrm>
            <a:off x="7381876" y="10"/>
            <a:ext cx="4810125" cy="250182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5" name="Picture 4" descr="A group of children posing for a photo&#10;&#10;Description automatically generated">
            <a:extLst>
              <a:ext uri="{FF2B5EF4-FFF2-40B4-BE49-F238E27FC236}">
                <a16:creationId xmlns:a16="http://schemas.microsoft.com/office/drawing/2014/main" id="{F5051606-7345-0492-3B71-53401C1213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00" r="5" b="2073"/>
          <a:stretch/>
        </p:blipFill>
        <p:spPr>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9" name="Picture 8" descr="A collage of a person&#10;&#10;Description automatically generated with low confidence">
            <a:extLst>
              <a:ext uri="{FF2B5EF4-FFF2-40B4-BE49-F238E27FC236}">
                <a16:creationId xmlns:a16="http://schemas.microsoft.com/office/drawing/2014/main" id="{3D2BE782-1225-F34F-4AB8-9574F073E70E}"/>
              </a:ext>
            </a:extLst>
          </p:cNvPr>
          <p:cNvPicPr>
            <a:picLocks noChangeAspect="1"/>
          </p:cNvPicPr>
          <p:nvPr/>
        </p:nvPicPr>
        <p:blipFill rotWithShape="1">
          <a:blip r:embed="rId5">
            <a:extLst>
              <a:ext uri="{28A0092B-C50C-407E-A947-70E740481C1C}">
                <a14:useLocalDpi xmlns:a14="http://schemas.microsoft.com/office/drawing/2010/main" val="0"/>
              </a:ext>
            </a:extLst>
          </a:blip>
          <a:srcRect r="4560" b="-2"/>
          <a:stretch/>
        </p:blipFill>
        <p:spPr>
          <a:xfrm>
            <a:off x="1" y="2660089"/>
            <a:ext cx="7122523" cy="4197911"/>
          </a:xfrm>
          <a:custGeom>
            <a:avLst/>
            <a:gdLst/>
            <a:ahLst/>
            <a:cxnLst/>
            <a:rect l="l" t="t" r="r" b="b"/>
            <a:pathLst>
              <a:path w="7122523" h="4197911">
                <a:moveTo>
                  <a:pt x="0" y="0"/>
                </a:moveTo>
                <a:lnTo>
                  <a:pt x="7122523" y="0"/>
                </a:lnTo>
                <a:lnTo>
                  <a:pt x="5177382" y="4197911"/>
                </a:lnTo>
                <a:lnTo>
                  <a:pt x="5171159" y="4197911"/>
                </a:lnTo>
                <a:lnTo>
                  <a:pt x="3981368" y="4197911"/>
                </a:lnTo>
                <a:lnTo>
                  <a:pt x="2331323" y="4197911"/>
                </a:lnTo>
                <a:lnTo>
                  <a:pt x="0" y="4197911"/>
                </a:lnTo>
                <a:close/>
              </a:path>
            </a:pathLst>
          </a:custGeom>
        </p:spPr>
      </p:pic>
      <p:sp>
        <p:nvSpPr>
          <p:cNvPr id="18" name="Freeform 43">
            <a:extLst>
              <a:ext uri="{FF2B5EF4-FFF2-40B4-BE49-F238E27FC236}">
                <a16:creationId xmlns:a16="http://schemas.microsoft.com/office/drawing/2014/main" id="{AAD8F19F-4A55-467B-BED0-8837659A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0"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3723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BB1E26E-73DC-B78D-6101-389C39F951FD}"/>
              </a:ext>
            </a:extLst>
          </p:cNvPr>
          <p:cNvSpPr>
            <a:spLocks noGrp="1"/>
          </p:cNvSpPr>
          <p:nvPr>
            <p:ph type="ctrTitle"/>
          </p:nvPr>
        </p:nvSpPr>
        <p:spPr>
          <a:xfrm>
            <a:off x="6619164" y="4189864"/>
            <a:ext cx="4997354" cy="2163872"/>
          </a:xfrm>
        </p:spPr>
        <p:txBody>
          <a:bodyPr anchor="t">
            <a:normAutofit/>
          </a:bodyPr>
          <a:lstStyle/>
          <a:p>
            <a:pPr algn="r"/>
            <a:r>
              <a:rPr lang="en-US">
                <a:solidFill>
                  <a:srgbClr val="FFFFFF"/>
                </a:solidFill>
              </a:rPr>
              <a:t>Prioritizing the Church</a:t>
            </a:r>
          </a:p>
        </p:txBody>
      </p:sp>
      <p:sp>
        <p:nvSpPr>
          <p:cNvPr id="3" name="Subtitle 2">
            <a:extLst>
              <a:ext uri="{FF2B5EF4-FFF2-40B4-BE49-F238E27FC236}">
                <a16:creationId xmlns:a16="http://schemas.microsoft.com/office/drawing/2014/main" id="{223C7A51-7D7B-690E-FF1C-6FDD71AF0AC5}"/>
              </a:ext>
            </a:extLst>
          </p:cNvPr>
          <p:cNvSpPr>
            <a:spLocks noGrp="1"/>
          </p:cNvSpPr>
          <p:nvPr>
            <p:ph type="subTitle" idx="1"/>
          </p:nvPr>
        </p:nvSpPr>
        <p:spPr>
          <a:xfrm>
            <a:off x="7381876" y="3304307"/>
            <a:ext cx="4234642" cy="826661"/>
          </a:xfrm>
        </p:spPr>
        <p:txBody>
          <a:bodyPr anchor="b">
            <a:normAutofit/>
          </a:bodyPr>
          <a:lstStyle/>
          <a:p>
            <a:pPr algn="r"/>
            <a:endParaRPr lang="en-US">
              <a:solidFill>
                <a:srgbClr val="FFFFFF"/>
              </a:solidFill>
            </a:endParaRPr>
          </a:p>
        </p:txBody>
      </p:sp>
      <p:pic>
        <p:nvPicPr>
          <p:cNvPr id="13" name="Picture 12" descr="A group of people posing for a photo&#10;&#10;Description automatically generated">
            <a:extLst>
              <a:ext uri="{FF2B5EF4-FFF2-40B4-BE49-F238E27FC236}">
                <a16:creationId xmlns:a16="http://schemas.microsoft.com/office/drawing/2014/main" id="{C3E537D8-1ED8-032A-1099-BB6E27E39A9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772" r="15952" b="3"/>
          <a:stretch/>
        </p:blipFill>
        <p:spPr>
          <a:xfrm>
            <a:off x="2261968"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p:spPr>
      </p:pic>
    </p:spTree>
    <p:extLst>
      <p:ext uri="{BB962C8B-B14F-4D97-AF65-F5344CB8AC3E}">
        <p14:creationId xmlns:p14="http://schemas.microsoft.com/office/powerpoint/2010/main" val="305410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D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88A76-77A7-1E02-7C70-47227B2BF649}"/>
              </a:ext>
            </a:extLst>
          </p:cNvPr>
          <p:cNvSpPr>
            <a:spLocks noGrp="1"/>
          </p:cNvSpPr>
          <p:nvPr>
            <p:ph type="title"/>
          </p:nvPr>
        </p:nvSpPr>
        <p:spPr/>
        <p:txBody>
          <a:bodyPr/>
          <a:lstStyle/>
          <a:p>
            <a:r>
              <a:rPr lang="en-US" b="1" i="1" dirty="0"/>
              <a:t>John 1:12-13</a:t>
            </a:r>
          </a:p>
        </p:txBody>
      </p:sp>
      <p:sp>
        <p:nvSpPr>
          <p:cNvPr id="3" name="Content Placeholder 2">
            <a:extLst>
              <a:ext uri="{FF2B5EF4-FFF2-40B4-BE49-F238E27FC236}">
                <a16:creationId xmlns:a16="http://schemas.microsoft.com/office/drawing/2014/main" id="{EC5A966F-EE47-F0D8-1A8B-D436197294C4}"/>
              </a:ext>
            </a:extLst>
          </p:cNvPr>
          <p:cNvSpPr>
            <a:spLocks noGrp="1"/>
          </p:cNvSpPr>
          <p:nvPr>
            <p:ph idx="1"/>
          </p:nvPr>
        </p:nvSpPr>
        <p:spPr/>
        <p:txBody>
          <a:bodyPr/>
          <a:lstStyle/>
          <a:p>
            <a:pPr marL="0" indent="0">
              <a:buNone/>
            </a:pPr>
            <a:r>
              <a:rPr lang="en-US" sz="3000" dirty="0"/>
              <a:t>But as many as received Him, to them </a:t>
            </a:r>
            <a:r>
              <a:rPr lang="en-US" sz="3000" b="1" i="1" dirty="0"/>
              <a:t>He gave the right to become children of God</a:t>
            </a:r>
            <a:r>
              <a:rPr lang="en-US" sz="3000" dirty="0"/>
              <a:t>, even to those who believe in His name, who were born, not of blood nor of the will of the flesh nor of the will of man, but of God.</a:t>
            </a:r>
          </a:p>
          <a:p>
            <a:pPr marL="0" indent="0">
              <a:buNone/>
            </a:pPr>
            <a:endParaRPr lang="en-US" dirty="0"/>
          </a:p>
        </p:txBody>
      </p:sp>
    </p:spTree>
    <p:extLst>
      <p:ext uri="{BB962C8B-B14F-4D97-AF65-F5344CB8AC3E}">
        <p14:creationId xmlns:p14="http://schemas.microsoft.com/office/powerpoint/2010/main" val="142350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67B3-C965-D2B0-4E43-2409857E0F26}"/>
              </a:ext>
            </a:extLst>
          </p:cNvPr>
          <p:cNvSpPr>
            <a:spLocks noGrp="1"/>
          </p:cNvSpPr>
          <p:nvPr>
            <p:ph type="title"/>
          </p:nvPr>
        </p:nvSpPr>
        <p:spPr/>
        <p:txBody>
          <a:bodyPr/>
          <a:lstStyle/>
          <a:p>
            <a:r>
              <a:rPr lang="en-US" b="1" i="1" dirty="0"/>
              <a:t>1 Timothy 3:15</a:t>
            </a:r>
          </a:p>
        </p:txBody>
      </p:sp>
      <p:sp>
        <p:nvSpPr>
          <p:cNvPr id="3" name="Content Placeholder 2">
            <a:extLst>
              <a:ext uri="{FF2B5EF4-FFF2-40B4-BE49-F238E27FC236}">
                <a16:creationId xmlns:a16="http://schemas.microsoft.com/office/drawing/2014/main" id="{A572CC52-CA22-BFDB-BB4B-C27636FFB5D4}"/>
              </a:ext>
            </a:extLst>
          </p:cNvPr>
          <p:cNvSpPr>
            <a:spLocks noGrp="1"/>
          </p:cNvSpPr>
          <p:nvPr>
            <p:ph idx="1"/>
          </p:nvPr>
        </p:nvSpPr>
        <p:spPr/>
        <p:txBody>
          <a:bodyPr/>
          <a:lstStyle/>
          <a:p>
            <a:pPr marL="0" indent="0">
              <a:buNone/>
            </a:pPr>
            <a:r>
              <a:rPr lang="en-US" sz="3000" dirty="0"/>
              <a:t>I write so that you will know how one ought to conduct himself in </a:t>
            </a:r>
            <a:r>
              <a:rPr lang="en-US" sz="3000" b="1" i="1" dirty="0"/>
              <a:t>the household of God, which is the church of the living God</a:t>
            </a:r>
            <a:r>
              <a:rPr lang="en-US" sz="3000" dirty="0"/>
              <a:t>, the pillar and support of the truth.</a:t>
            </a:r>
          </a:p>
          <a:p>
            <a:pPr marL="0" indent="0">
              <a:buNone/>
            </a:pPr>
            <a:endParaRPr lang="en-US" dirty="0"/>
          </a:p>
        </p:txBody>
      </p:sp>
    </p:spTree>
    <p:extLst>
      <p:ext uri="{BB962C8B-B14F-4D97-AF65-F5344CB8AC3E}">
        <p14:creationId xmlns:p14="http://schemas.microsoft.com/office/powerpoint/2010/main" val="166371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D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D4A38-534F-D1B0-11DB-97EF4E593271}"/>
              </a:ext>
            </a:extLst>
          </p:cNvPr>
          <p:cNvSpPr>
            <a:spLocks noGrp="1"/>
          </p:cNvSpPr>
          <p:nvPr>
            <p:ph type="title"/>
          </p:nvPr>
        </p:nvSpPr>
        <p:spPr/>
        <p:txBody>
          <a:bodyPr/>
          <a:lstStyle/>
          <a:p>
            <a:r>
              <a:rPr lang="en-US" b="1" i="1" dirty="0"/>
              <a:t>Ephesians 1:3-7</a:t>
            </a:r>
          </a:p>
        </p:txBody>
      </p:sp>
      <p:sp>
        <p:nvSpPr>
          <p:cNvPr id="3" name="Content Placeholder 2">
            <a:extLst>
              <a:ext uri="{FF2B5EF4-FFF2-40B4-BE49-F238E27FC236}">
                <a16:creationId xmlns:a16="http://schemas.microsoft.com/office/drawing/2014/main" id="{79085F19-178E-6547-EE89-16E2C7E0C667}"/>
              </a:ext>
            </a:extLst>
          </p:cNvPr>
          <p:cNvSpPr>
            <a:spLocks noGrp="1"/>
          </p:cNvSpPr>
          <p:nvPr>
            <p:ph idx="1"/>
          </p:nvPr>
        </p:nvSpPr>
        <p:spPr/>
        <p:txBody>
          <a:bodyPr/>
          <a:lstStyle/>
          <a:p>
            <a:pPr marL="0" indent="0">
              <a:buNone/>
            </a:pPr>
            <a:r>
              <a:rPr lang="en-US" sz="3000" dirty="0"/>
              <a:t>Blessed be the God and Father of our Lord Jesus Christ, who has blessed us with every spiritual blessing in the heavenly places in Christ, just as </a:t>
            </a:r>
            <a:r>
              <a:rPr lang="en-US" sz="3000" b="1" i="1" dirty="0"/>
              <a:t>He chose us in Him before the foundation of the world, that we would be holy and blameless before Him</a:t>
            </a:r>
            <a:r>
              <a:rPr lang="en-US" sz="3000" dirty="0"/>
              <a:t>. In love He predestined us to adoption as sons through Jesus Christ to Himself, according to the kind intention of His will, to the praise of the glory of His grace, which He freely bestowed on us in the Beloved. In Him we have redemption through His blood, the forgiveness of our trespasses, according to the riches of His grace</a:t>
            </a:r>
          </a:p>
          <a:p>
            <a:pPr marL="0" indent="0">
              <a:buNone/>
            </a:pPr>
            <a:endParaRPr lang="en-US" dirty="0"/>
          </a:p>
        </p:txBody>
      </p:sp>
    </p:spTree>
    <p:extLst>
      <p:ext uri="{BB962C8B-B14F-4D97-AF65-F5344CB8AC3E}">
        <p14:creationId xmlns:p14="http://schemas.microsoft.com/office/powerpoint/2010/main" val="334349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D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ED1C6-86C8-B7EC-4D35-996CFE49F557}"/>
              </a:ext>
            </a:extLst>
          </p:cNvPr>
          <p:cNvSpPr>
            <a:spLocks noGrp="1"/>
          </p:cNvSpPr>
          <p:nvPr>
            <p:ph type="title"/>
          </p:nvPr>
        </p:nvSpPr>
        <p:spPr/>
        <p:txBody>
          <a:bodyPr/>
          <a:lstStyle/>
          <a:p>
            <a:r>
              <a:rPr lang="en-US" b="1" i="1" dirty="0"/>
              <a:t>Ephesians 1:9-10</a:t>
            </a:r>
          </a:p>
        </p:txBody>
      </p:sp>
      <p:sp>
        <p:nvSpPr>
          <p:cNvPr id="3" name="Content Placeholder 2">
            <a:extLst>
              <a:ext uri="{FF2B5EF4-FFF2-40B4-BE49-F238E27FC236}">
                <a16:creationId xmlns:a16="http://schemas.microsoft.com/office/drawing/2014/main" id="{0746A300-F9D3-789E-9F5E-AF15D5067A39}"/>
              </a:ext>
            </a:extLst>
          </p:cNvPr>
          <p:cNvSpPr>
            <a:spLocks noGrp="1"/>
          </p:cNvSpPr>
          <p:nvPr>
            <p:ph idx="1"/>
          </p:nvPr>
        </p:nvSpPr>
        <p:spPr>
          <a:xfrm>
            <a:off x="838199" y="1503947"/>
            <a:ext cx="10615863" cy="4988928"/>
          </a:xfrm>
        </p:spPr>
        <p:txBody>
          <a:bodyPr>
            <a:normAutofit/>
          </a:bodyPr>
          <a:lstStyle/>
          <a:p>
            <a:pPr marL="0" indent="0">
              <a:buNone/>
            </a:pPr>
            <a:r>
              <a:rPr lang="en-US" sz="3200" dirty="0"/>
              <a:t>God has now revealed to us his mysterious will regarding Christ—which is to fulfill his own good plan. And this is the plan: At the right time </a:t>
            </a:r>
            <a:r>
              <a:rPr lang="en-US" sz="3200" b="1" i="1" dirty="0"/>
              <a:t>he will bring everything together under the authority of Christ</a:t>
            </a:r>
            <a:r>
              <a:rPr lang="en-US" sz="3200" dirty="0"/>
              <a:t>—everything in heaven and on earth.</a:t>
            </a:r>
            <a:endParaRPr lang="en-US" dirty="0"/>
          </a:p>
        </p:txBody>
      </p:sp>
    </p:spTree>
    <p:extLst>
      <p:ext uri="{BB962C8B-B14F-4D97-AF65-F5344CB8AC3E}">
        <p14:creationId xmlns:p14="http://schemas.microsoft.com/office/powerpoint/2010/main" val="133848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D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A9602-06B1-6080-6FD9-9577622C3945}"/>
              </a:ext>
            </a:extLst>
          </p:cNvPr>
          <p:cNvSpPr>
            <a:spLocks noGrp="1"/>
          </p:cNvSpPr>
          <p:nvPr>
            <p:ph type="title"/>
          </p:nvPr>
        </p:nvSpPr>
        <p:spPr/>
        <p:txBody>
          <a:bodyPr/>
          <a:lstStyle/>
          <a:p>
            <a:r>
              <a:rPr lang="en-US" b="1" i="1" dirty="0"/>
              <a:t>Ephesians 3:9-11</a:t>
            </a:r>
          </a:p>
        </p:txBody>
      </p:sp>
      <p:sp>
        <p:nvSpPr>
          <p:cNvPr id="3" name="Content Placeholder 2">
            <a:extLst>
              <a:ext uri="{FF2B5EF4-FFF2-40B4-BE49-F238E27FC236}">
                <a16:creationId xmlns:a16="http://schemas.microsoft.com/office/drawing/2014/main" id="{242241C6-FEE7-7A72-A488-0B31E992AC8D}"/>
              </a:ext>
            </a:extLst>
          </p:cNvPr>
          <p:cNvSpPr>
            <a:spLocks noGrp="1"/>
          </p:cNvSpPr>
          <p:nvPr>
            <p:ph idx="1"/>
          </p:nvPr>
        </p:nvSpPr>
        <p:spPr/>
        <p:txBody>
          <a:bodyPr/>
          <a:lstStyle/>
          <a:p>
            <a:pPr marL="0" indent="0">
              <a:buNone/>
            </a:pPr>
            <a:r>
              <a:rPr lang="en-US" sz="3000" dirty="0"/>
              <a:t>To me, the very least of all saints, this grace was given, to preach to the Gentiles the unfathomable riches of Christ, and to bring to light what is the administration of the mystery which for ages has been hidden in God who created all things; </a:t>
            </a:r>
            <a:r>
              <a:rPr lang="en-US" sz="3000" b="1" i="1" dirty="0"/>
              <a:t>so that the manifold wisdom of God might now be made known through the church to the rulers and the authorities in the heavenly places</a:t>
            </a:r>
            <a:r>
              <a:rPr lang="en-US" sz="3000" dirty="0"/>
              <a:t>. This was in accordance with the eternal purpose which He carried out in Christ Jesus our Lord…</a:t>
            </a:r>
          </a:p>
          <a:p>
            <a:pPr marL="0" indent="0">
              <a:buNone/>
            </a:pPr>
            <a:endParaRPr lang="en-US" sz="3000" dirty="0"/>
          </a:p>
          <a:p>
            <a:pPr marL="0" indent="0">
              <a:buNone/>
            </a:pPr>
            <a:endParaRPr lang="en-US" dirty="0"/>
          </a:p>
        </p:txBody>
      </p:sp>
    </p:spTree>
    <p:extLst>
      <p:ext uri="{BB962C8B-B14F-4D97-AF65-F5344CB8AC3E}">
        <p14:creationId xmlns:p14="http://schemas.microsoft.com/office/powerpoint/2010/main" val="315501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D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0FD7A-8529-29C5-3BAB-FEBDD091FE0B}"/>
              </a:ext>
            </a:extLst>
          </p:cNvPr>
          <p:cNvSpPr>
            <a:spLocks noGrp="1"/>
          </p:cNvSpPr>
          <p:nvPr>
            <p:ph type="title"/>
          </p:nvPr>
        </p:nvSpPr>
        <p:spPr/>
        <p:txBody>
          <a:bodyPr/>
          <a:lstStyle/>
          <a:p>
            <a:r>
              <a:rPr lang="en-US" b="1" i="1" dirty="0"/>
              <a:t>Ephesians 3:20-21</a:t>
            </a:r>
          </a:p>
        </p:txBody>
      </p:sp>
      <p:sp>
        <p:nvSpPr>
          <p:cNvPr id="3" name="Content Placeholder 2">
            <a:extLst>
              <a:ext uri="{FF2B5EF4-FFF2-40B4-BE49-F238E27FC236}">
                <a16:creationId xmlns:a16="http://schemas.microsoft.com/office/drawing/2014/main" id="{0A72E3CD-5C52-8149-2A21-B4863F4296FC}"/>
              </a:ext>
            </a:extLst>
          </p:cNvPr>
          <p:cNvSpPr>
            <a:spLocks noGrp="1"/>
          </p:cNvSpPr>
          <p:nvPr>
            <p:ph idx="1"/>
          </p:nvPr>
        </p:nvSpPr>
        <p:spPr/>
        <p:txBody>
          <a:bodyPr/>
          <a:lstStyle/>
          <a:p>
            <a:pPr marL="0" indent="0">
              <a:buNone/>
            </a:pPr>
            <a:r>
              <a:rPr lang="en-US" dirty="0"/>
              <a:t>Now to Him who is able to do far more abundantly beyond all that we ask or think, according to the power that works within us, </a:t>
            </a:r>
            <a:r>
              <a:rPr lang="en-US" b="1" i="1" dirty="0"/>
              <a:t>to Him be the glory in the church</a:t>
            </a:r>
            <a:r>
              <a:rPr lang="en-US" dirty="0"/>
              <a:t> and in Christ Jesus </a:t>
            </a:r>
            <a:r>
              <a:rPr lang="en-US" b="1" i="1" dirty="0"/>
              <a:t>to all generations forever and ever</a:t>
            </a:r>
            <a:r>
              <a:rPr lang="en-US" dirty="0"/>
              <a:t>. Amen.</a:t>
            </a:r>
          </a:p>
          <a:p>
            <a:pPr marL="0" indent="0">
              <a:buNone/>
            </a:pPr>
            <a:endParaRPr lang="en-US" dirty="0"/>
          </a:p>
        </p:txBody>
      </p:sp>
    </p:spTree>
    <p:extLst>
      <p:ext uri="{BB962C8B-B14F-4D97-AF65-F5344CB8AC3E}">
        <p14:creationId xmlns:p14="http://schemas.microsoft.com/office/powerpoint/2010/main" val="65328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D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F034F-9AA5-5228-3426-18EECC4D4866}"/>
              </a:ext>
            </a:extLst>
          </p:cNvPr>
          <p:cNvSpPr>
            <a:spLocks noGrp="1"/>
          </p:cNvSpPr>
          <p:nvPr>
            <p:ph type="title"/>
          </p:nvPr>
        </p:nvSpPr>
        <p:spPr/>
        <p:txBody>
          <a:bodyPr/>
          <a:lstStyle/>
          <a:p>
            <a:endParaRPr lang="en-US"/>
          </a:p>
        </p:txBody>
      </p:sp>
      <p:pic>
        <p:nvPicPr>
          <p:cNvPr id="5" name="Content Placeholder 4" descr="A picture containing tree, outdoor, person, people&#10;&#10;Description automatically generated">
            <a:extLst>
              <a:ext uri="{FF2B5EF4-FFF2-40B4-BE49-F238E27FC236}">
                <a16:creationId xmlns:a16="http://schemas.microsoft.com/office/drawing/2014/main" id="{63835BDA-95DF-6F97-87DC-7F7231F5630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67362"/>
            <a:ext cx="12192000" cy="3951965"/>
          </a:xfrm>
        </p:spPr>
      </p:pic>
    </p:spTree>
    <p:extLst>
      <p:ext uri="{BB962C8B-B14F-4D97-AF65-F5344CB8AC3E}">
        <p14:creationId xmlns:p14="http://schemas.microsoft.com/office/powerpoint/2010/main" val="274421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D9FF"/>
        </a:solidFill>
        <a:effectLst/>
      </p:bgPr>
    </p:bg>
    <p:spTree>
      <p:nvGrpSpPr>
        <p:cNvPr id="1" name=""/>
        <p:cNvGrpSpPr/>
        <p:nvPr/>
      </p:nvGrpSpPr>
      <p:grpSpPr>
        <a:xfrm>
          <a:off x="0" y="0"/>
          <a:ext cx="0" cy="0"/>
          <a:chOff x="0" y="0"/>
          <a:chExt cx="0" cy="0"/>
        </a:xfrm>
      </p:grpSpPr>
      <p:sp useBgFill="1">
        <p:nvSpPr>
          <p:cNvPr id="21" name="Rectangle 21">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Content Placeholder 16">
            <a:extLst>
              <a:ext uri="{FF2B5EF4-FFF2-40B4-BE49-F238E27FC236}">
                <a16:creationId xmlns:a16="http://schemas.microsoft.com/office/drawing/2014/main" id="{91B0547A-7B10-686A-D299-EDA84088B64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996950" y="914400"/>
            <a:ext cx="4079875" cy="2649538"/>
          </a:xfrm>
        </p:spPr>
      </p:pic>
      <p:pic>
        <p:nvPicPr>
          <p:cNvPr id="11" name="Picture 10" descr="A group of people posing for a photo&#10;&#10;Description automatically generated">
            <a:extLst>
              <a:ext uri="{FF2B5EF4-FFF2-40B4-BE49-F238E27FC236}">
                <a16:creationId xmlns:a16="http://schemas.microsoft.com/office/drawing/2014/main" id="{901D7EFF-22F6-B751-AB42-460DD7BDD9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06" r="20011" b="-4"/>
          <a:stretch/>
        </p:blipFill>
        <p:spPr>
          <a:xfrm>
            <a:off x="5145088" y="914400"/>
            <a:ext cx="1881188" cy="1233488"/>
          </a:xfrm>
          <a:prstGeom prst="rect">
            <a:avLst/>
          </a:prstGeom>
        </p:spPr>
      </p:pic>
      <p:pic>
        <p:nvPicPr>
          <p:cNvPr id="13" name="Picture 12" descr="A family sitting on a couch&#10;&#10;Description automatically generated with medium confidence">
            <a:extLst>
              <a:ext uri="{FF2B5EF4-FFF2-40B4-BE49-F238E27FC236}">
                <a16:creationId xmlns:a16="http://schemas.microsoft.com/office/drawing/2014/main" id="{F29A1DC2-2F19-57C1-2709-DF3385DF1D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 b="3179"/>
          <a:stretch/>
        </p:blipFill>
        <p:spPr>
          <a:xfrm>
            <a:off x="5145088" y="2217738"/>
            <a:ext cx="1881188" cy="1346200"/>
          </a:xfrm>
          <a:prstGeom prst="rect">
            <a:avLst/>
          </a:prstGeom>
        </p:spPr>
      </p:pic>
      <p:pic>
        <p:nvPicPr>
          <p:cNvPr id="5" name="Content Placeholder 4" descr="A group of people in the water&#10;&#10;Description automatically generated with medium confidence">
            <a:extLst>
              <a:ext uri="{FF2B5EF4-FFF2-40B4-BE49-F238E27FC236}">
                <a16:creationId xmlns:a16="http://schemas.microsoft.com/office/drawing/2014/main" id="{1AA82BC9-135D-4B5F-8547-C80159CD8B7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925"/>
          <a:stretch/>
        </p:blipFill>
        <p:spPr>
          <a:xfrm>
            <a:off x="7094538" y="914400"/>
            <a:ext cx="4024313" cy="2649538"/>
          </a:xfrm>
          <a:prstGeom prst="rect">
            <a:avLst/>
          </a:prstGeom>
        </p:spPr>
      </p:pic>
      <p:pic>
        <p:nvPicPr>
          <p:cNvPr id="15" name="Picture 14" descr="A group of women sitting on a couch&#10;&#10;Description automatically generated with medium confidence">
            <a:extLst>
              <a:ext uri="{FF2B5EF4-FFF2-40B4-BE49-F238E27FC236}">
                <a16:creationId xmlns:a16="http://schemas.microsoft.com/office/drawing/2014/main" id="{321945F1-D962-DB23-31D0-CE7283F6EB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19" r="3" b="3"/>
          <a:stretch/>
        </p:blipFill>
        <p:spPr>
          <a:xfrm>
            <a:off x="996950" y="3632200"/>
            <a:ext cx="3151188" cy="2249488"/>
          </a:xfrm>
          <a:prstGeom prst="rect">
            <a:avLst/>
          </a:prstGeom>
        </p:spPr>
      </p:pic>
      <p:pic>
        <p:nvPicPr>
          <p:cNvPr id="7" name="Picture 6" descr="A group of people posing for the camera&#10;&#10;Description automatically generated">
            <a:extLst>
              <a:ext uri="{FF2B5EF4-FFF2-40B4-BE49-F238E27FC236}">
                <a16:creationId xmlns:a16="http://schemas.microsoft.com/office/drawing/2014/main" id="{9BD9FE36-8E32-7447-CE62-ACC453D896A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359" r="4" b="4"/>
          <a:stretch/>
        </p:blipFill>
        <p:spPr>
          <a:xfrm>
            <a:off x="4217988" y="3632200"/>
            <a:ext cx="4384675" cy="2249488"/>
          </a:xfrm>
          <a:prstGeom prst="rect">
            <a:avLst/>
          </a:prstGeom>
        </p:spPr>
      </p:pic>
      <p:pic>
        <p:nvPicPr>
          <p:cNvPr id="9" name="Picture 8" descr="A group of people posing for the camera&#10;&#10;Description automatically generated">
            <a:extLst>
              <a:ext uri="{FF2B5EF4-FFF2-40B4-BE49-F238E27FC236}">
                <a16:creationId xmlns:a16="http://schemas.microsoft.com/office/drawing/2014/main" id="{34E4207F-3CE3-F3CE-1C13-6A125F81BF8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8774" r="-4" b="21846"/>
          <a:stretch/>
        </p:blipFill>
        <p:spPr>
          <a:xfrm>
            <a:off x="8670925" y="3632200"/>
            <a:ext cx="2447925" cy="2249488"/>
          </a:xfrm>
          <a:prstGeom prst="rect">
            <a:avLst/>
          </a:prstGeom>
        </p:spPr>
      </p:pic>
    </p:spTree>
    <p:extLst>
      <p:ext uri="{BB962C8B-B14F-4D97-AF65-F5344CB8AC3E}">
        <p14:creationId xmlns:p14="http://schemas.microsoft.com/office/powerpoint/2010/main" val="111122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D9FF"/>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group of men in a lake&#10;&#10;Description automatically generated with medium confidence">
            <a:extLst>
              <a:ext uri="{FF2B5EF4-FFF2-40B4-BE49-F238E27FC236}">
                <a16:creationId xmlns:a16="http://schemas.microsoft.com/office/drawing/2014/main" id="{0192BEAD-7ECB-6456-F852-436720CC90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 b="10383"/>
          <a:stretch/>
        </p:blipFill>
        <p:spPr>
          <a:xfrm>
            <a:off x="993775" y="914400"/>
            <a:ext cx="2736850" cy="1609725"/>
          </a:xfrm>
          <a:prstGeom prst="rect">
            <a:avLst/>
          </a:prstGeom>
        </p:spPr>
      </p:pic>
      <p:pic>
        <p:nvPicPr>
          <p:cNvPr id="9" name="Picture 8" descr="A group of people holding signs&#10;&#10;Description automatically generated">
            <a:extLst>
              <a:ext uri="{FF2B5EF4-FFF2-40B4-BE49-F238E27FC236}">
                <a16:creationId xmlns:a16="http://schemas.microsoft.com/office/drawing/2014/main" id="{35735F6A-EFF6-F635-DF0E-5453439EEE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385" r="-3" b="1984"/>
          <a:stretch/>
        </p:blipFill>
        <p:spPr>
          <a:xfrm>
            <a:off x="993775" y="2592388"/>
            <a:ext cx="2736850" cy="1597025"/>
          </a:xfrm>
          <a:prstGeom prst="rect">
            <a:avLst/>
          </a:prstGeom>
        </p:spPr>
      </p:pic>
      <p:pic>
        <p:nvPicPr>
          <p:cNvPr id="7" name="Picture 6" descr="A group of people in a pool&#10;&#10;Description automatically generated">
            <a:extLst>
              <a:ext uri="{FF2B5EF4-FFF2-40B4-BE49-F238E27FC236}">
                <a16:creationId xmlns:a16="http://schemas.microsoft.com/office/drawing/2014/main" id="{BFBE955A-BD16-7082-9302-A009E39FD8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291" r="-4" b="12362"/>
          <a:stretch/>
        </p:blipFill>
        <p:spPr>
          <a:xfrm>
            <a:off x="993775" y="4259263"/>
            <a:ext cx="2736850" cy="1622425"/>
          </a:xfrm>
          <a:prstGeom prst="rect">
            <a:avLst/>
          </a:prstGeom>
        </p:spPr>
      </p:pic>
      <p:pic>
        <p:nvPicPr>
          <p:cNvPr id="20" name="Picture 19" descr="A person and person posing for a picture&#10;&#10;Description automatically generated with medium confidence">
            <a:extLst>
              <a:ext uri="{FF2B5EF4-FFF2-40B4-BE49-F238E27FC236}">
                <a16:creationId xmlns:a16="http://schemas.microsoft.com/office/drawing/2014/main" id="{B6ED1688-9D9C-8ED1-0661-916233AA96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8888" y="914400"/>
            <a:ext cx="2522538" cy="3387725"/>
          </a:xfrm>
          <a:prstGeom prst="rect">
            <a:avLst/>
          </a:prstGeom>
        </p:spPr>
      </p:pic>
      <p:pic>
        <p:nvPicPr>
          <p:cNvPr id="11" name="Picture 10" descr="A group of people in a body of water&#10;&#10;Description automatically generated with medium confidence">
            <a:extLst>
              <a:ext uri="{FF2B5EF4-FFF2-40B4-BE49-F238E27FC236}">
                <a16:creationId xmlns:a16="http://schemas.microsoft.com/office/drawing/2014/main" id="{7D71CC7C-C3FA-4306-FC31-5B79BAC946B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2893" r="-4" b="5843"/>
          <a:stretch/>
        </p:blipFill>
        <p:spPr>
          <a:xfrm>
            <a:off x="3798888" y="4370388"/>
            <a:ext cx="2522538" cy="1511300"/>
          </a:xfrm>
          <a:prstGeom prst="rect">
            <a:avLst/>
          </a:prstGeom>
        </p:spPr>
      </p:pic>
      <p:pic>
        <p:nvPicPr>
          <p:cNvPr id="15" name="Picture 14">
            <a:extLst>
              <a:ext uri="{FF2B5EF4-FFF2-40B4-BE49-F238E27FC236}">
                <a16:creationId xmlns:a16="http://schemas.microsoft.com/office/drawing/2014/main" id="{3DFF7DE2-336B-D957-C913-669DE1A5B3CA}"/>
              </a:ext>
            </a:extLst>
          </p:cNvPr>
          <p:cNvPicPr>
            <a:picLocks noChangeAspect="1"/>
          </p:cNvPicPr>
          <p:nvPr/>
        </p:nvPicPr>
        <p:blipFill>
          <a:blip r:embed="rId7" cstate="print">
            <a:extLst>
              <a:ext uri="{28A0092B-C50C-407E-A947-70E740481C1C}">
                <a14:useLocalDpi xmlns:a14="http://schemas.microsoft.com/office/drawing/2010/main" val="0"/>
              </a:ext>
            </a:extLst>
          </a:blip>
          <a:srcRect t="20312" b="20312"/>
          <a:stretch/>
        </p:blipFill>
        <p:spPr>
          <a:xfrm>
            <a:off x="6391275" y="914400"/>
            <a:ext cx="2354263" cy="1368425"/>
          </a:xfrm>
          <a:prstGeom prst="rect">
            <a:avLst/>
          </a:prstGeom>
        </p:spPr>
      </p:pic>
      <p:pic>
        <p:nvPicPr>
          <p:cNvPr id="13" name="Picture 12" descr="A group of people in the water&#10;&#10;Description automatically generated with medium confidence">
            <a:extLst>
              <a:ext uri="{FF2B5EF4-FFF2-40B4-BE49-F238E27FC236}">
                <a16:creationId xmlns:a16="http://schemas.microsoft.com/office/drawing/2014/main" id="{FFB475DA-C9E5-FCFD-2A6D-EAC6FCD4E1D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5300" r="-4" b="4025"/>
          <a:stretch/>
        </p:blipFill>
        <p:spPr>
          <a:xfrm>
            <a:off x="8813800" y="914400"/>
            <a:ext cx="2306638" cy="1368425"/>
          </a:xfrm>
          <a:prstGeom prst="rect">
            <a:avLst/>
          </a:prstGeom>
        </p:spPr>
      </p:pic>
      <p:pic>
        <p:nvPicPr>
          <p:cNvPr id="17" name="Content Placeholder 16" descr="A group of people outside&#10;&#10;Description automatically generated with medium confidence">
            <a:extLst>
              <a:ext uri="{FF2B5EF4-FFF2-40B4-BE49-F238E27FC236}">
                <a16:creationId xmlns:a16="http://schemas.microsoft.com/office/drawing/2014/main" id="{CB567755-1E40-E193-747F-A9C6DDB1AE3B}"/>
              </a:ext>
            </a:extLst>
          </p:cNvPr>
          <p:cNvPicPr>
            <a:picLocks noGrp="1" noChangeAspect="1"/>
          </p:cNvPicPr>
          <p:nvPr>
            <p:ph idx="1"/>
          </p:nvPr>
        </p:nvPicPr>
        <p:blipFill>
          <a:blip r:embed="rId9">
            <a:extLst>
              <a:ext uri="{28A0092B-C50C-407E-A947-70E740481C1C}">
                <a14:useLocalDpi xmlns:a14="http://schemas.microsoft.com/office/drawing/2010/main" val="0"/>
              </a:ext>
            </a:extLst>
          </a:blip>
          <a:stretch>
            <a:fillRect/>
          </a:stretch>
        </p:blipFill>
        <p:spPr>
          <a:xfrm>
            <a:off x="6391275" y="2351088"/>
            <a:ext cx="4729163" cy="3529013"/>
          </a:xfrm>
        </p:spPr>
      </p:pic>
    </p:spTree>
    <p:extLst>
      <p:ext uri="{BB962C8B-B14F-4D97-AF65-F5344CB8AC3E}">
        <p14:creationId xmlns:p14="http://schemas.microsoft.com/office/powerpoint/2010/main" val="43958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2FE5D7-4139-66A7-DED1-9957982F968F}"/>
              </a:ext>
            </a:extLst>
          </p:cNvPr>
          <p:cNvSpPr>
            <a:spLocks noGrp="1"/>
          </p:cNvSpPr>
          <p:nvPr>
            <p:ph idx="1"/>
          </p:nvPr>
        </p:nvSpPr>
        <p:spPr>
          <a:xfrm>
            <a:off x="216567" y="252663"/>
            <a:ext cx="11694695" cy="6340642"/>
          </a:xfrm>
        </p:spPr>
        <p:txBody>
          <a:bodyPr>
            <a:normAutofit fontScale="92500" lnSpcReduction="10000"/>
          </a:bodyPr>
          <a:lstStyle/>
          <a:p>
            <a:pPr marL="0" indent="0">
              <a:buNone/>
            </a:pPr>
            <a:r>
              <a:rPr lang="en-US" sz="3200" dirty="0"/>
              <a:t>Matthew 12:49-50</a:t>
            </a:r>
          </a:p>
          <a:p>
            <a:pPr marL="457200" lvl="1" indent="0">
              <a:buNone/>
            </a:pPr>
            <a:r>
              <a:rPr lang="en-US" sz="2800" dirty="0"/>
              <a:t>And stretching out His hand toward His disciples, He said, “Behold My mother and My brothers! “</a:t>
            </a:r>
            <a:r>
              <a:rPr lang="en-US" sz="2800" b="1" i="1" dirty="0"/>
              <a:t>For whoever does the will of My Father who is in heaven, he is My brother and sister and mother</a:t>
            </a:r>
            <a:r>
              <a:rPr lang="en-US" sz="2800" dirty="0"/>
              <a:t>.”</a:t>
            </a:r>
          </a:p>
          <a:p>
            <a:pPr marL="0" indent="0">
              <a:buNone/>
            </a:pPr>
            <a:r>
              <a:rPr lang="en-US" sz="3200" dirty="0"/>
              <a:t>Ephesians 1:5</a:t>
            </a:r>
          </a:p>
          <a:p>
            <a:pPr marL="457200" lvl="1" indent="0">
              <a:buNone/>
            </a:pPr>
            <a:r>
              <a:rPr lang="en-US" sz="2800" b="1" i="1" dirty="0"/>
              <a:t>He predestined us to adoption as sons through Jesus Christ to Himself</a:t>
            </a:r>
            <a:r>
              <a:rPr lang="en-US" sz="2800" dirty="0"/>
              <a:t>, according to the kind intention of His will…</a:t>
            </a:r>
          </a:p>
          <a:p>
            <a:pPr marL="0" indent="0">
              <a:buNone/>
            </a:pPr>
            <a:r>
              <a:rPr lang="en-US" sz="3200" dirty="0"/>
              <a:t>Galatians 3:26</a:t>
            </a:r>
          </a:p>
          <a:p>
            <a:pPr marL="457200" lvl="1" indent="0">
              <a:buNone/>
            </a:pPr>
            <a:r>
              <a:rPr lang="en-US" sz="2800" dirty="0"/>
              <a:t>For </a:t>
            </a:r>
            <a:r>
              <a:rPr lang="en-US" sz="2800" b="1" i="1" dirty="0"/>
              <a:t>you are all sons of God </a:t>
            </a:r>
            <a:r>
              <a:rPr lang="en-US" sz="2800" dirty="0"/>
              <a:t>through faith in Christ Jesus.</a:t>
            </a:r>
          </a:p>
          <a:p>
            <a:pPr marL="0" indent="0">
              <a:buNone/>
            </a:pPr>
            <a:r>
              <a:rPr lang="en-US" sz="3200" dirty="0"/>
              <a:t>2 Corinthians 6:18</a:t>
            </a:r>
          </a:p>
          <a:p>
            <a:pPr marL="457200" lvl="1" indent="0">
              <a:buNone/>
            </a:pPr>
            <a:r>
              <a:rPr lang="en-US" sz="2800" dirty="0"/>
              <a:t>“</a:t>
            </a:r>
            <a:r>
              <a:rPr lang="en-US" sz="2800" b="1" i="1" dirty="0"/>
              <a:t>And I will be a father to you, And you shall be sons and daughters to Me</a:t>
            </a:r>
            <a:r>
              <a:rPr lang="en-US" sz="2800" dirty="0"/>
              <a:t>,” Says the Lord Almighty.</a:t>
            </a:r>
          </a:p>
          <a:p>
            <a:pPr marL="0" indent="0">
              <a:buNone/>
            </a:pPr>
            <a:r>
              <a:rPr lang="en-US" sz="3200" dirty="0"/>
              <a:t>1 John 3:1</a:t>
            </a:r>
          </a:p>
          <a:p>
            <a:pPr marL="457200" lvl="1" indent="0">
              <a:buNone/>
            </a:pPr>
            <a:r>
              <a:rPr lang="en-US" sz="2800" dirty="0"/>
              <a:t>See how great a love the Father has bestowed on us, that </a:t>
            </a:r>
            <a:r>
              <a:rPr lang="en-US" sz="2800" b="1" i="1" dirty="0"/>
              <a:t>we would be called children of God; and such we are</a:t>
            </a:r>
            <a:r>
              <a:rPr lang="en-US" sz="2800" dirty="0"/>
              <a:t>. For this reason the world does not know us, because it did not know Him.</a:t>
            </a:r>
          </a:p>
        </p:txBody>
      </p:sp>
    </p:spTree>
    <p:extLst>
      <p:ext uri="{BB962C8B-B14F-4D97-AF65-F5344CB8AC3E}">
        <p14:creationId xmlns:p14="http://schemas.microsoft.com/office/powerpoint/2010/main" val="347707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D9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6C1A90-2454-DDD5-1750-721C8AD05F73}"/>
              </a:ext>
            </a:extLst>
          </p:cNvPr>
          <p:cNvSpPr>
            <a:spLocks noGrp="1"/>
          </p:cNvSpPr>
          <p:nvPr>
            <p:ph idx="1"/>
          </p:nvPr>
        </p:nvSpPr>
        <p:spPr>
          <a:xfrm>
            <a:off x="168442" y="216568"/>
            <a:ext cx="11778916" cy="6412832"/>
          </a:xfrm>
        </p:spPr>
        <p:txBody>
          <a:bodyPr/>
          <a:lstStyle/>
          <a:p>
            <a:pPr marL="0" indent="0">
              <a:buNone/>
            </a:pPr>
            <a:r>
              <a:rPr lang="en-US" sz="3000" dirty="0"/>
              <a:t>2 Corinthians 6:16</a:t>
            </a:r>
          </a:p>
          <a:p>
            <a:pPr marL="457200" lvl="1" indent="0">
              <a:buNone/>
            </a:pPr>
            <a:r>
              <a:rPr lang="en-US" sz="3000" dirty="0"/>
              <a:t>Or what agreement has the temple of God with idols? For </a:t>
            </a:r>
            <a:r>
              <a:rPr lang="en-US" sz="3000" b="1" i="1" dirty="0"/>
              <a:t>we are the temple of the living God;</a:t>
            </a:r>
            <a:r>
              <a:rPr lang="en-US" sz="3000" dirty="0"/>
              <a:t> just as God said, “I will dwell in them and walk among them; and </a:t>
            </a:r>
            <a:r>
              <a:rPr lang="en-US" sz="3000" b="1" i="1" dirty="0"/>
              <a:t>I will be their God and they shall be my people.”</a:t>
            </a:r>
          </a:p>
          <a:p>
            <a:pPr marL="0" indent="0">
              <a:buNone/>
            </a:pPr>
            <a:r>
              <a:rPr lang="en-US" sz="3000" dirty="0"/>
              <a:t>Ephesians 1:22-23</a:t>
            </a:r>
          </a:p>
          <a:p>
            <a:pPr marL="457200" lvl="1" indent="0">
              <a:buNone/>
            </a:pPr>
            <a:r>
              <a:rPr lang="en-US" sz="3000" dirty="0"/>
              <a:t>And He put all things in subjection under His feet and gave Him as head over all things to </a:t>
            </a:r>
            <a:r>
              <a:rPr lang="en-US" sz="3000" b="1" i="1" dirty="0"/>
              <a:t>the church, which is His body</a:t>
            </a:r>
            <a:r>
              <a:rPr lang="en-US" sz="3000" dirty="0"/>
              <a:t>, the fullness of Him who fills all in all.</a:t>
            </a:r>
          </a:p>
          <a:p>
            <a:pPr marL="0" indent="0">
              <a:buNone/>
            </a:pPr>
            <a:r>
              <a:rPr lang="en-US" sz="3000" dirty="0"/>
              <a:t>1 Corinthians 12:12-27</a:t>
            </a:r>
          </a:p>
          <a:p>
            <a:pPr marL="457200" lvl="1" indent="0">
              <a:buNone/>
            </a:pPr>
            <a:r>
              <a:rPr lang="en-US" sz="3000" dirty="0"/>
              <a:t>…Now </a:t>
            </a:r>
            <a:r>
              <a:rPr lang="en-US" sz="3000" b="1" i="1" dirty="0"/>
              <a:t>you are Christ’s body</a:t>
            </a:r>
            <a:r>
              <a:rPr lang="en-US" sz="3000" dirty="0"/>
              <a:t>, and individually members of it…</a:t>
            </a:r>
          </a:p>
          <a:p>
            <a:pPr lvl="1"/>
            <a:endParaRPr lang="en-US" dirty="0"/>
          </a:p>
        </p:txBody>
      </p:sp>
    </p:spTree>
    <p:extLst>
      <p:ext uri="{BB962C8B-B14F-4D97-AF65-F5344CB8AC3E}">
        <p14:creationId xmlns:p14="http://schemas.microsoft.com/office/powerpoint/2010/main" val="151484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9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1F530-FFB8-5401-23D8-ECE06340D20F}"/>
              </a:ext>
            </a:extLst>
          </p:cNvPr>
          <p:cNvSpPr>
            <a:spLocks noGrp="1"/>
          </p:cNvSpPr>
          <p:nvPr>
            <p:ph idx="1"/>
          </p:nvPr>
        </p:nvSpPr>
        <p:spPr>
          <a:xfrm>
            <a:off x="192505" y="240632"/>
            <a:ext cx="11778916" cy="6364705"/>
          </a:xfrm>
        </p:spPr>
        <p:txBody>
          <a:bodyPr/>
          <a:lstStyle/>
          <a:p>
            <a:r>
              <a:rPr lang="en-US" sz="3000" dirty="0"/>
              <a:t>Ephesians 5:31-32</a:t>
            </a:r>
          </a:p>
          <a:p>
            <a:pPr lvl="1"/>
            <a:r>
              <a:rPr lang="en-US" sz="3000" dirty="0"/>
              <a:t>For this reason, a man shall leave his father and his mother and shall be joined to his wife, and the two shall become one flesh. This mystery is great; but </a:t>
            </a:r>
            <a:r>
              <a:rPr lang="en-US" sz="3000" b="1" i="1" dirty="0"/>
              <a:t>I am speaking with reference to Christ and the church</a:t>
            </a:r>
            <a:r>
              <a:rPr lang="en-US" sz="3000" dirty="0"/>
              <a:t>.</a:t>
            </a:r>
          </a:p>
          <a:p>
            <a:r>
              <a:rPr lang="en-US" sz="3000" dirty="0"/>
              <a:t>John 15:5</a:t>
            </a:r>
          </a:p>
          <a:p>
            <a:pPr lvl="1"/>
            <a:r>
              <a:rPr lang="en-US" sz="3000" dirty="0"/>
              <a:t>“</a:t>
            </a:r>
            <a:r>
              <a:rPr lang="en-US" sz="3000" b="1" i="1" dirty="0"/>
              <a:t>I am the vine, you are the branches</a:t>
            </a:r>
            <a:r>
              <a:rPr lang="en-US" sz="3000" dirty="0"/>
              <a:t>; he who abides in Me and I in him, he bears much fruit, for apart from Me you can do nothing.”</a:t>
            </a:r>
          </a:p>
          <a:p>
            <a:r>
              <a:rPr lang="en-US" sz="3000" dirty="0"/>
              <a:t>1 Peter 2:4-8</a:t>
            </a:r>
          </a:p>
          <a:p>
            <a:pPr lvl="1"/>
            <a:r>
              <a:rPr lang="en-US" sz="3000" dirty="0"/>
              <a:t>And coming to Him as to a living stone which has been rejected by men, but is choice and precious in the sight of God, </a:t>
            </a:r>
            <a:r>
              <a:rPr lang="en-US" sz="3000" b="1" i="1" dirty="0"/>
              <a:t>you also, as living stones, are being built up as a spiritual house for a holy priesthood</a:t>
            </a:r>
            <a:r>
              <a:rPr lang="en-US" sz="3000" dirty="0"/>
              <a:t>, to offer up spiritual sacrifices acceptable to God through Jesus Christ…</a:t>
            </a:r>
          </a:p>
          <a:p>
            <a:pPr lvl="1"/>
            <a:endParaRPr lang="en-US" dirty="0"/>
          </a:p>
        </p:txBody>
      </p:sp>
    </p:spTree>
    <p:extLst>
      <p:ext uri="{BB962C8B-B14F-4D97-AF65-F5344CB8AC3E}">
        <p14:creationId xmlns:p14="http://schemas.microsoft.com/office/powerpoint/2010/main" val="205409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9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06F46F-E016-BE56-7FD8-83FA0E0DFA08}"/>
              </a:ext>
            </a:extLst>
          </p:cNvPr>
          <p:cNvSpPr>
            <a:spLocks noGrp="1"/>
          </p:cNvSpPr>
          <p:nvPr>
            <p:ph idx="1"/>
          </p:nvPr>
        </p:nvSpPr>
        <p:spPr>
          <a:xfrm>
            <a:off x="180473" y="180474"/>
            <a:ext cx="11802979" cy="6485021"/>
          </a:xfrm>
        </p:spPr>
        <p:txBody>
          <a:bodyPr/>
          <a:lstStyle/>
          <a:p>
            <a:r>
              <a:rPr lang="en-US" sz="3000" dirty="0"/>
              <a:t>Hebrews 3:6</a:t>
            </a:r>
          </a:p>
          <a:p>
            <a:pPr lvl="1"/>
            <a:r>
              <a:rPr lang="en-US" sz="3000" dirty="0"/>
              <a:t>But </a:t>
            </a:r>
            <a:r>
              <a:rPr lang="en-US" sz="3000" b="1" i="1" dirty="0"/>
              <a:t>Christ was faithful as a Son over His house—whose house we are</a:t>
            </a:r>
            <a:r>
              <a:rPr lang="en-US" sz="3000" dirty="0"/>
              <a:t>, if we hold fast our confidence and the boast of our hope firm until the end.</a:t>
            </a:r>
          </a:p>
          <a:p>
            <a:r>
              <a:rPr lang="en-US" sz="3000" dirty="0"/>
              <a:t>Hebrews 3:3</a:t>
            </a:r>
          </a:p>
          <a:p>
            <a:pPr lvl="1"/>
            <a:r>
              <a:rPr lang="en-US" sz="3000" dirty="0"/>
              <a:t>For He has been counted worthy of more glory than Moses, by just so much as the </a:t>
            </a:r>
            <a:r>
              <a:rPr lang="en-US" sz="3000" b="1" i="1" dirty="0"/>
              <a:t>builder of the house </a:t>
            </a:r>
            <a:r>
              <a:rPr lang="en-US" sz="3000" dirty="0"/>
              <a:t>has more honor than the house.</a:t>
            </a:r>
          </a:p>
          <a:p>
            <a:pPr marL="457200" lvl="1" indent="0">
              <a:buNone/>
            </a:pPr>
            <a:endParaRPr lang="en-US" dirty="0"/>
          </a:p>
        </p:txBody>
      </p:sp>
    </p:spTree>
    <p:extLst>
      <p:ext uri="{BB962C8B-B14F-4D97-AF65-F5344CB8AC3E}">
        <p14:creationId xmlns:p14="http://schemas.microsoft.com/office/powerpoint/2010/main" val="12354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9FF"/>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D93394DA-E684-47C2-9020-13225823F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DA4A99-1320-3AC0-9E39-22591959DEF8}"/>
              </a:ext>
            </a:extLst>
          </p:cNvPr>
          <p:cNvSpPr>
            <a:spLocks noGrp="1"/>
          </p:cNvSpPr>
          <p:nvPr>
            <p:ph type="title"/>
          </p:nvPr>
        </p:nvSpPr>
        <p:spPr>
          <a:xfrm>
            <a:off x="779614" y="323785"/>
            <a:ext cx="10134600" cy="810247"/>
          </a:xfrm>
        </p:spPr>
        <p:txBody>
          <a:bodyPr>
            <a:normAutofit/>
          </a:bodyPr>
          <a:lstStyle/>
          <a:p>
            <a:r>
              <a:rPr lang="en-US" sz="4000" b="1" i="1" dirty="0"/>
              <a:t>Francis Schaeffer</a:t>
            </a:r>
          </a:p>
        </p:txBody>
      </p:sp>
      <p:sp>
        <p:nvSpPr>
          <p:cNvPr id="3" name="Content Placeholder 2">
            <a:extLst>
              <a:ext uri="{FF2B5EF4-FFF2-40B4-BE49-F238E27FC236}">
                <a16:creationId xmlns:a16="http://schemas.microsoft.com/office/drawing/2014/main" id="{63EA687E-256A-E121-BB99-E3BB289D533E}"/>
              </a:ext>
            </a:extLst>
          </p:cNvPr>
          <p:cNvSpPr>
            <a:spLocks noGrp="1"/>
          </p:cNvSpPr>
          <p:nvPr>
            <p:ph idx="1"/>
          </p:nvPr>
        </p:nvSpPr>
        <p:spPr>
          <a:xfrm>
            <a:off x="779614" y="1175373"/>
            <a:ext cx="6773330" cy="4953718"/>
          </a:xfrm>
        </p:spPr>
        <p:txBody>
          <a:bodyPr>
            <a:normAutofit fontScale="92500" lnSpcReduction="20000"/>
          </a:bodyPr>
          <a:lstStyle/>
          <a:p>
            <a:pPr marL="0" indent="0">
              <a:buNone/>
            </a:pPr>
            <a:r>
              <a:rPr lang="en-US" sz="3200" dirty="0"/>
              <a:t>“The invisible church is the body of believers united by faith in Christ in the full biblical sense. This includes the church today, people who are alive today, who are currently at war and in exile in this present world, and those who have fought the good fight and are now in peace, waiting for the resurrection. The invisible church is the church universal; the church Jesus spoke of in Matthew 16:18 when he said, “I will build my church.” It’s also the church the author of Hebrews referred to in Hebrews 12:22 and 23, speaking of the unity of the body, of all believers, of all times and places.”</a:t>
            </a:r>
          </a:p>
        </p:txBody>
      </p:sp>
      <p:pic>
        <p:nvPicPr>
          <p:cNvPr id="5" name="Picture 4" descr="A picture containing person, person&#10;&#10;Description automatically generated">
            <a:extLst>
              <a:ext uri="{FF2B5EF4-FFF2-40B4-BE49-F238E27FC236}">
                <a16:creationId xmlns:a16="http://schemas.microsoft.com/office/drawing/2014/main" id="{1CBC268B-0231-FB62-B854-8DBD76665E57}"/>
              </a:ext>
            </a:extLst>
          </p:cNvPr>
          <p:cNvPicPr>
            <a:picLocks noChangeAspect="1"/>
          </p:cNvPicPr>
          <p:nvPr/>
        </p:nvPicPr>
        <p:blipFill rotWithShape="1">
          <a:blip r:embed="rId2">
            <a:extLst>
              <a:ext uri="{28A0092B-C50C-407E-A947-70E740481C1C}">
                <a14:useLocalDpi xmlns:a14="http://schemas.microsoft.com/office/drawing/2010/main" val="0"/>
              </a:ext>
            </a:extLst>
          </a:blip>
          <a:srcRect t="2806"/>
          <a:stretch/>
        </p:blipFill>
        <p:spPr>
          <a:xfrm>
            <a:off x="7762700" y="1175373"/>
            <a:ext cx="3882228" cy="4791475"/>
          </a:xfrm>
          <a:prstGeom prst="rect">
            <a:avLst/>
          </a:prstGeom>
        </p:spPr>
      </p:pic>
    </p:spTree>
    <p:extLst>
      <p:ext uri="{BB962C8B-B14F-4D97-AF65-F5344CB8AC3E}">
        <p14:creationId xmlns:p14="http://schemas.microsoft.com/office/powerpoint/2010/main" val="180901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693CE-2533-6EBA-597E-600B0130F942}"/>
              </a:ext>
            </a:extLst>
          </p:cNvPr>
          <p:cNvSpPr>
            <a:spLocks noGrp="1"/>
          </p:cNvSpPr>
          <p:nvPr>
            <p:ph type="title"/>
          </p:nvPr>
        </p:nvSpPr>
        <p:spPr/>
        <p:txBody>
          <a:bodyPr/>
          <a:lstStyle/>
          <a:p>
            <a:r>
              <a:rPr lang="en-US" b="1" i="1" dirty="0"/>
              <a:t>Acts 2:41-47</a:t>
            </a:r>
          </a:p>
        </p:txBody>
      </p:sp>
      <p:sp>
        <p:nvSpPr>
          <p:cNvPr id="3" name="Content Placeholder 2">
            <a:extLst>
              <a:ext uri="{FF2B5EF4-FFF2-40B4-BE49-F238E27FC236}">
                <a16:creationId xmlns:a16="http://schemas.microsoft.com/office/drawing/2014/main" id="{C614D7D0-07F1-F093-07FA-C159A8D8F84C}"/>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87741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3988-14AF-DB72-8C62-833140C544D8}"/>
              </a:ext>
            </a:extLst>
          </p:cNvPr>
          <p:cNvSpPr>
            <a:spLocks noGrp="1"/>
          </p:cNvSpPr>
          <p:nvPr>
            <p:ph type="title"/>
          </p:nvPr>
        </p:nvSpPr>
        <p:spPr/>
        <p:txBody>
          <a:bodyPr/>
          <a:lstStyle/>
          <a:p>
            <a:r>
              <a:rPr lang="en-US" b="1" i="1" dirty="0"/>
              <a:t>Acts 2:41-47</a:t>
            </a:r>
          </a:p>
        </p:txBody>
      </p:sp>
      <p:sp>
        <p:nvSpPr>
          <p:cNvPr id="3" name="Content Placeholder 2">
            <a:extLst>
              <a:ext uri="{FF2B5EF4-FFF2-40B4-BE49-F238E27FC236}">
                <a16:creationId xmlns:a16="http://schemas.microsoft.com/office/drawing/2014/main" id="{4B8AFE4A-5A9E-58A4-C008-2D9D2E3E7FAA}"/>
              </a:ext>
            </a:extLst>
          </p:cNvPr>
          <p:cNvSpPr>
            <a:spLocks noGrp="1"/>
          </p:cNvSpPr>
          <p:nvPr>
            <p:ph idx="1"/>
          </p:nvPr>
        </p:nvSpPr>
        <p:spPr>
          <a:xfrm>
            <a:off x="838200" y="1487838"/>
            <a:ext cx="10692538" cy="5207430"/>
          </a:xfrm>
        </p:spPr>
        <p:txBody>
          <a:bodyPr>
            <a:normAutofit fontScale="92500" lnSpcReduction="10000"/>
          </a:bodyPr>
          <a:lstStyle/>
          <a:p>
            <a:pPr marL="0" indent="0">
              <a:buNone/>
            </a:pPr>
            <a:r>
              <a:rPr lang="en-US" sz="3200" dirty="0"/>
              <a:t>So those who received his word were baptized, and there were added that day about three thousand souls.</a:t>
            </a:r>
          </a:p>
          <a:p>
            <a:pPr marL="0" indent="0">
              <a:buNone/>
            </a:pPr>
            <a:r>
              <a:rPr lang="en-US" sz="3200" dirty="0"/>
              <a:t>And they devoted themselves to the apostles' teaching and the fellowship, to the breaking of bread and the prayers. And awe came upon every soul, and many wonders and signs were being done through the apostles. And all who believed were together and had all things in common. And they were selling their possessions and belongings and distributing the proceeds to all, as any had need. And day by day, attending the temple together and breaking bread in their homes, they received their food with glad and generous hearts, praising God and having favor with all the people. And the Lord added to their number day by day those who were being saved.</a:t>
            </a:r>
          </a:p>
        </p:txBody>
      </p:sp>
    </p:spTree>
    <p:extLst>
      <p:ext uri="{BB962C8B-B14F-4D97-AF65-F5344CB8AC3E}">
        <p14:creationId xmlns:p14="http://schemas.microsoft.com/office/powerpoint/2010/main" val="10104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B371B-D309-BA2E-7C1F-3C47A18F6E94}"/>
              </a:ext>
            </a:extLst>
          </p:cNvPr>
          <p:cNvSpPr>
            <a:spLocks noGrp="1"/>
          </p:cNvSpPr>
          <p:nvPr>
            <p:ph type="title"/>
          </p:nvPr>
        </p:nvSpPr>
        <p:spPr/>
        <p:txBody>
          <a:bodyPr/>
          <a:lstStyle/>
          <a:p>
            <a:r>
              <a:rPr lang="en-US" b="1" i="1" dirty="0"/>
              <a:t>Ephesians 2:3</a:t>
            </a:r>
          </a:p>
        </p:txBody>
      </p:sp>
      <p:sp>
        <p:nvSpPr>
          <p:cNvPr id="3" name="Content Placeholder 2">
            <a:extLst>
              <a:ext uri="{FF2B5EF4-FFF2-40B4-BE49-F238E27FC236}">
                <a16:creationId xmlns:a16="http://schemas.microsoft.com/office/drawing/2014/main" id="{50B3E9AE-0AEF-2646-8A1E-1984B795CACD}"/>
              </a:ext>
            </a:extLst>
          </p:cNvPr>
          <p:cNvSpPr>
            <a:spLocks noGrp="1"/>
          </p:cNvSpPr>
          <p:nvPr>
            <p:ph idx="1"/>
          </p:nvPr>
        </p:nvSpPr>
        <p:spPr/>
        <p:txBody>
          <a:bodyPr/>
          <a:lstStyle/>
          <a:p>
            <a:pPr marL="0" indent="0">
              <a:buNone/>
            </a:pPr>
            <a:r>
              <a:rPr lang="en-US" sz="3000" dirty="0"/>
              <a:t>Among them we too all formerly lived in the lusts of our flesh, indulging the desires of the flesh and of the mind, and were </a:t>
            </a:r>
            <a:r>
              <a:rPr lang="en-US" sz="3000" b="1" i="1" dirty="0"/>
              <a:t>by nature children of wrath</a:t>
            </a:r>
            <a:r>
              <a:rPr lang="en-US" sz="3000" dirty="0"/>
              <a:t>, even as the rest.</a:t>
            </a:r>
          </a:p>
          <a:p>
            <a:pPr marL="0" indent="0">
              <a:buNone/>
            </a:pPr>
            <a:endParaRPr lang="en-US" dirty="0"/>
          </a:p>
        </p:txBody>
      </p:sp>
    </p:spTree>
    <p:extLst>
      <p:ext uri="{BB962C8B-B14F-4D97-AF65-F5344CB8AC3E}">
        <p14:creationId xmlns:p14="http://schemas.microsoft.com/office/powerpoint/2010/main" val="43107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8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lux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4.xml><?xml version="1.0" encoding="utf-8"?>
<a:theme xmlns:a="http://schemas.openxmlformats.org/drawingml/2006/main" name="9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3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4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11238</TotalTime>
  <Words>1211</Words>
  <Application>Microsoft Office PowerPoint</Application>
  <PresentationFormat>Widescreen</PresentationFormat>
  <Paragraphs>47</Paragraphs>
  <Slides>18</Slides>
  <Notes>0</Notes>
  <HiddenSlides>0</HiddenSlides>
  <MMClips>0</MMClips>
  <ScaleCrop>false</ScaleCrop>
  <HeadingPairs>
    <vt:vector size="8" baseType="variant">
      <vt:variant>
        <vt:lpstr>Fonts Used</vt:lpstr>
      </vt:variant>
      <vt:variant>
        <vt:i4>6</vt:i4>
      </vt:variant>
      <vt:variant>
        <vt:lpstr>Theme</vt:lpstr>
      </vt:variant>
      <vt:variant>
        <vt:i4>11</vt:i4>
      </vt:variant>
      <vt:variant>
        <vt:lpstr>Slide Titles</vt:lpstr>
      </vt:variant>
      <vt:variant>
        <vt:i4>18</vt:i4>
      </vt:variant>
      <vt:variant>
        <vt:lpstr>Custom Shows</vt:lpstr>
      </vt:variant>
      <vt:variant>
        <vt:i4>1</vt:i4>
      </vt:variant>
    </vt:vector>
  </HeadingPairs>
  <TitlesOfParts>
    <vt:vector size="36" baseType="lpstr">
      <vt:lpstr>Arial</vt:lpstr>
      <vt:lpstr>Bookman Old Style</vt:lpstr>
      <vt:lpstr>Calibri</vt:lpstr>
      <vt:lpstr>Calibri Light</vt:lpstr>
      <vt:lpstr>Gill Sans MT</vt:lpstr>
      <vt:lpstr>Wingdings 2</vt:lpstr>
      <vt:lpstr>8_WJB1</vt:lpstr>
      <vt:lpstr>1_WJB1</vt:lpstr>
      <vt:lpstr>Deluxe</vt:lpstr>
      <vt:lpstr>9_WJB1</vt:lpstr>
      <vt:lpstr>10_WJB1</vt:lpstr>
      <vt:lpstr>11_WJB1</vt:lpstr>
      <vt:lpstr>12_WJB1</vt:lpstr>
      <vt:lpstr>13_WJB1</vt:lpstr>
      <vt:lpstr>14_WJB1</vt:lpstr>
      <vt:lpstr>Office Theme</vt:lpstr>
      <vt:lpstr>8_WJB1</vt:lpstr>
      <vt:lpstr>Prioritizing the Church</vt:lpstr>
      <vt:lpstr>PowerPoint Presentation</vt:lpstr>
      <vt:lpstr>PowerPoint Presentation</vt:lpstr>
      <vt:lpstr>PowerPoint Presentation</vt:lpstr>
      <vt:lpstr>PowerPoint Presentation</vt:lpstr>
      <vt:lpstr>Francis Schaeffer</vt:lpstr>
      <vt:lpstr>Acts 2:41-47</vt:lpstr>
      <vt:lpstr>Acts 2:41-47</vt:lpstr>
      <vt:lpstr>Ephesians 2:3</vt:lpstr>
      <vt:lpstr>John 1:12-13</vt:lpstr>
      <vt:lpstr>1 Timothy 3:15</vt:lpstr>
      <vt:lpstr>Ephesians 1:3-7</vt:lpstr>
      <vt:lpstr>Ephesians 1:9-10</vt:lpstr>
      <vt:lpstr>Ephesians 3:9-11</vt:lpstr>
      <vt:lpstr>Ephesians 3:20-21</vt:lpstr>
      <vt:lpstr>PowerPoint Presentation</vt:lpstr>
      <vt:lpstr>PowerPoint Presentation</vt:lpstr>
      <vt:lpstr>PowerPoint Presentation</vt:lpstr>
      <vt:lpstr>Memes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Wendell Brane</dc:creator>
  <cp:lastModifiedBy>Joshua Miles</cp:lastModifiedBy>
  <cp:revision>670</cp:revision>
  <cp:lastPrinted>2022-05-22T12:14:31Z</cp:lastPrinted>
  <dcterms:created xsi:type="dcterms:W3CDTF">2021-01-08T23:52:50Z</dcterms:created>
  <dcterms:modified xsi:type="dcterms:W3CDTF">2022-05-29T21:38:14Z</dcterms:modified>
</cp:coreProperties>
</file>