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</p:sldMasterIdLst>
  <p:notesMasterIdLst>
    <p:notesMasterId r:id="rId11"/>
  </p:notesMasterIdLst>
  <p:handoutMasterIdLst>
    <p:handoutMasterId r:id="rId12"/>
  </p:handoutMasterIdLst>
  <p:sldIdLst>
    <p:sldId id="5198" r:id="rId2"/>
    <p:sldId id="5196" r:id="rId3"/>
    <p:sldId id="5201" r:id="rId4"/>
    <p:sldId id="5199" r:id="rId5"/>
    <p:sldId id="5202" r:id="rId6"/>
    <p:sldId id="5200" r:id="rId7"/>
    <p:sldId id="5203" r:id="rId8"/>
    <p:sldId id="5208" r:id="rId9"/>
    <p:sldId id="5207" r:id="rId10"/>
  </p:sldIdLst>
  <p:sldSz cx="12192000" cy="6858000"/>
  <p:notesSz cx="6950075" cy="9236075"/>
  <p:custShowLst>
    <p:custShow name="Memes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69B238D-AB4B-443B-AE74-6B7E606E67C7}">
          <p14:sldIdLst>
            <p14:sldId id="5198"/>
            <p14:sldId id="5196"/>
            <p14:sldId id="5201"/>
            <p14:sldId id="5199"/>
            <p14:sldId id="5202"/>
            <p14:sldId id="5200"/>
            <p14:sldId id="5203"/>
            <p14:sldId id="5208"/>
            <p14:sldId id="52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F00"/>
    <a:srgbClr val="11B098"/>
    <a:srgbClr val="0DB079"/>
    <a:srgbClr val="CD4614"/>
    <a:srgbClr val="F545BC"/>
    <a:srgbClr val="FF2600"/>
    <a:srgbClr val="00FDFF"/>
    <a:srgbClr val="FF7E79"/>
    <a:srgbClr val="BB62C7"/>
    <a:srgbClr val="3E49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1847" autoAdjust="0"/>
    <p:restoredTop sz="95423" autoAdjust="0"/>
  </p:normalViewPr>
  <p:slideViewPr>
    <p:cSldViewPr>
      <p:cViewPr varScale="1">
        <p:scale>
          <a:sx n="78" d="100"/>
          <a:sy n="78" d="100"/>
        </p:scale>
        <p:origin x="10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747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674" y="-8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BA261189-8F52-444B-890B-269A83425068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9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186FB555-BB8E-49AE-B117-4AF281875F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57277A89-0140-4E3B-8429-21E784784C77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4" tIns="46235" rIns="92474" bIns="4623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74" tIns="46235" rIns="92474" bIns="4623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ED4FF1BE-2FA6-48B7-A734-A21F96AC4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1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47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8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7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3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75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6/28/2022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7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6/28/2022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0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6/28/2022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6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5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8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ook Of Revelation Chronological Order - Pursuing Intimacy With God">
            <a:extLst>
              <a:ext uri="{FF2B5EF4-FFF2-40B4-BE49-F238E27FC236}">
                <a16:creationId xmlns:a16="http://schemas.microsoft.com/office/drawing/2014/main" id="{474F9C9D-AA30-502A-BCFE-11F42057DD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7171"/>
            <a:ext cx="10820400" cy="6083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1478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4E1AE42-9D93-C275-5913-F08F2E801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• He is the Alpha and the Omega.</a:t>
            </a:r>
          </a:p>
          <a:p>
            <a:r>
              <a:rPr lang="en-US" dirty="0"/>
              <a:t>• The One Who Is, Who Was, and Is to Come.</a:t>
            </a:r>
          </a:p>
          <a:p>
            <a:r>
              <a:rPr lang="en-US" dirty="0"/>
              <a:t>• The Lord God Almighty.</a:t>
            </a:r>
          </a:p>
          <a:p>
            <a:r>
              <a:rPr lang="en-US" dirty="0"/>
              <a:t>• The One Who Sits on the Throne.</a:t>
            </a:r>
          </a:p>
          <a:p>
            <a:r>
              <a:rPr lang="en-US" dirty="0"/>
              <a:t>• The One whose Judgments are True and Just.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506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9F93D60-491C-5978-1FB3-9E457142B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619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BC899B8-DAC4-0A39-B092-2D2E35BC4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Revelation 16:4-7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875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75DCDC6-475C-64CE-2698-1F9202BEE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481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85761A-5439-9056-DFAB-951A3EF57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Chapters 6 – 7</a:t>
            </a:r>
          </a:p>
          <a:p>
            <a:pPr marL="971550" lvl="1" indent="-571500">
              <a:buFont typeface="Arial" panose="020B0604020202020204" pitchFamily="34" charset="0"/>
              <a:buChar char="•"/>
            </a:pPr>
            <a:r>
              <a:rPr lang="en-US" dirty="0"/>
              <a:t>Judgments from opening the 7 seals</a:t>
            </a:r>
          </a:p>
          <a:p>
            <a:pPr marL="971550" lvl="1" indent="-571500">
              <a:buFont typeface="Arial" panose="020B0604020202020204" pitchFamily="34" charset="0"/>
              <a:buChar char="•"/>
            </a:pPr>
            <a:r>
              <a:rPr lang="en-US" dirty="0"/>
              <a:t>Judgments from sounding the 7 trumpets</a:t>
            </a:r>
          </a:p>
          <a:p>
            <a:pPr marL="400050" lvl="1" indent="-387350"/>
            <a:r>
              <a:rPr lang="en-US" sz="3600" b="1" dirty="0">
                <a:solidFill>
                  <a:srgbClr val="FFC000"/>
                </a:solidFill>
              </a:rPr>
              <a:t>Chapter 15</a:t>
            </a:r>
          </a:p>
          <a:p>
            <a:pPr marL="984250" lvl="2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C000"/>
                </a:solidFill>
              </a:rPr>
              <a:t>Bracing oneself for the judgments to come</a:t>
            </a:r>
          </a:p>
          <a:p>
            <a:pPr marL="412750" lvl="2" indent="-346075"/>
            <a:r>
              <a:rPr lang="en-US" sz="3600" b="1" dirty="0"/>
              <a:t>Chapters 16 – 19</a:t>
            </a:r>
          </a:p>
          <a:p>
            <a:pPr marL="1095375" lvl="3" indent="-571500">
              <a:buFont typeface="Arial" panose="020B0604020202020204" pitchFamily="34" charset="0"/>
              <a:buChar char="•"/>
            </a:pPr>
            <a:r>
              <a:rPr lang="en-US" sz="3200" dirty="0"/>
              <a:t>Judgments from pouring out of the 7 bowls of wrath</a:t>
            </a:r>
          </a:p>
          <a:p>
            <a:pPr marL="412750" lvl="2" indent="-346075"/>
            <a:endParaRPr lang="en-US" sz="3600" dirty="0"/>
          </a:p>
          <a:p>
            <a:pPr marL="412750" lvl="2" indent="-346075"/>
            <a:endParaRPr lang="en-US" sz="3200" dirty="0"/>
          </a:p>
          <a:p>
            <a:pPr marL="400050" lvl="1" indent="-387350"/>
            <a:endParaRPr lang="en-US" dirty="0"/>
          </a:p>
          <a:p>
            <a:pPr marL="971550" lvl="1" indent="-5715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361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D0E4EAC-C135-DA74-FB90-3F6392355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Revelation 15:1-4</a:t>
            </a:r>
          </a:p>
          <a:p>
            <a:r>
              <a:rPr lang="en-US" dirty="0"/>
              <a:t>Revelation 14:7</a:t>
            </a:r>
          </a:p>
          <a:p>
            <a:r>
              <a:rPr lang="en-US" dirty="0"/>
              <a:t>Revelation 19:1-5</a:t>
            </a:r>
          </a:p>
          <a:p>
            <a:r>
              <a:rPr lang="en-US" dirty="0"/>
              <a:t>Revelation 11:15-19</a:t>
            </a:r>
          </a:p>
        </p:txBody>
      </p:sp>
    </p:spTree>
    <p:extLst>
      <p:ext uri="{BB962C8B-B14F-4D97-AF65-F5344CB8AC3E}">
        <p14:creationId xmlns:p14="http://schemas.microsoft.com/office/powerpoint/2010/main" val="1661467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EBA20E2-5BEC-B573-CDEE-7B6100DF4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7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B734A1-ADAC-DA3B-F108-D131E4728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Psalm 139:21</a:t>
            </a:r>
            <a:br>
              <a:rPr lang="en-US" dirty="0"/>
            </a:br>
            <a:r>
              <a:rPr lang="en-US" dirty="0"/>
              <a:t>Do I not hate those who hate you, O Lord, and abhor those who </a:t>
            </a:r>
            <a:r>
              <a:rPr lang="en-US"/>
              <a:t>rebel against </a:t>
            </a:r>
            <a:r>
              <a:rPr lang="en-US" dirty="0"/>
              <a:t>you?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071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12038</TotalTime>
  <Words>123</Words>
  <Application>Microsoft Office PowerPoint</Application>
  <PresentationFormat>Widescreen</PresentationFormat>
  <Paragraphs>23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  <vt:variant>
        <vt:lpstr>Custom Shows</vt:lpstr>
      </vt:variant>
      <vt:variant>
        <vt:i4>1</vt:i4>
      </vt:variant>
    </vt:vector>
  </HeadingPairs>
  <TitlesOfParts>
    <vt:vector size="13" baseType="lpstr">
      <vt:lpstr>Arial</vt:lpstr>
      <vt:lpstr>Calibri</vt:lpstr>
      <vt:lpstr>1_WJB1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∙ E ∙ S ∙ T </dc:title>
  <dc:creator>Wendell Brane</dc:creator>
  <cp:lastModifiedBy>Joshua Miles</cp:lastModifiedBy>
  <cp:revision>725</cp:revision>
  <cp:lastPrinted>2022-06-05T12:32:06Z</cp:lastPrinted>
  <dcterms:created xsi:type="dcterms:W3CDTF">2021-01-08T23:52:50Z</dcterms:created>
  <dcterms:modified xsi:type="dcterms:W3CDTF">2022-06-28T15:58:01Z</dcterms:modified>
</cp:coreProperties>
</file>