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11"/>
  </p:notesMasterIdLst>
  <p:handoutMasterIdLst>
    <p:handoutMasterId r:id="rId12"/>
  </p:handoutMasterIdLst>
  <p:sldIdLst>
    <p:sldId id="5278" r:id="rId2"/>
    <p:sldId id="5280" r:id="rId3"/>
    <p:sldId id="5304" r:id="rId4"/>
    <p:sldId id="5305" r:id="rId5"/>
    <p:sldId id="5279" r:id="rId6"/>
    <p:sldId id="5281" r:id="rId7"/>
    <p:sldId id="4806" r:id="rId8"/>
    <p:sldId id="5282" r:id="rId9"/>
    <p:sldId id="5283" r:id="rId10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5278"/>
            <p14:sldId id="5280"/>
            <p14:sldId id="5304"/>
            <p14:sldId id="5305"/>
            <p14:sldId id="5279"/>
            <p14:sldId id="5281"/>
            <p14:sldId id="4806"/>
            <p14:sldId id="5282"/>
            <p14:sldId id="5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008F00"/>
    <a:srgbClr val="11B098"/>
    <a:srgbClr val="0DB079"/>
    <a:srgbClr val="CD4614"/>
    <a:srgbClr val="F545BC"/>
    <a:srgbClr val="FF2600"/>
    <a:srgbClr val="00FDFF"/>
    <a:srgbClr val="FF7E79"/>
    <a:srgbClr val="BB6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021" autoAdjust="0"/>
    <p:restoredTop sz="95423" autoAdjust="0"/>
  </p:normalViewPr>
  <p:slideViewPr>
    <p:cSldViewPr>
      <p:cViewPr varScale="1">
        <p:scale>
          <a:sx n="152" d="100"/>
          <a:sy n="152" d="100"/>
        </p:scale>
        <p:origin x="156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17E16E-D35D-2FB8-7E44-7AE8F1340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</a:t>
            </a:r>
            <a:r>
              <a:rPr lang="en-US" dirty="0" err="1"/>
              <a:t>Preterism</a:t>
            </a:r>
            <a:endParaRPr lang="en-US" dirty="0"/>
          </a:p>
          <a:p>
            <a:r>
              <a:rPr lang="en-US" dirty="0"/>
              <a:t>• Historicism</a:t>
            </a:r>
          </a:p>
          <a:p>
            <a:r>
              <a:rPr lang="en-US" dirty="0"/>
              <a:t>• Futurism</a:t>
            </a:r>
          </a:p>
          <a:p>
            <a:r>
              <a:rPr lang="en-US" dirty="0"/>
              <a:t>• Idealism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2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17E16E-D35D-2FB8-7E44-7AE8F1340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</a:t>
            </a:r>
            <a:r>
              <a:rPr lang="en-US" dirty="0" err="1"/>
              <a:t>Preterism</a:t>
            </a:r>
            <a:endParaRPr lang="en-US" dirty="0"/>
          </a:p>
          <a:p>
            <a:pPr lvl="1"/>
            <a:r>
              <a:rPr lang="en-US" dirty="0"/>
              <a:t>- The prophecies were fulfilled in the first century</a:t>
            </a:r>
          </a:p>
          <a:p>
            <a:r>
              <a:rPr lang="en-US" dirty="0"/>
              <a:t>• Historicism</a:t>
            </a:r>
          </a:p>
          <a:p>
            <a:pPr lvl="1"/>
            <a:r>
              <a:rPr lang="en-US" dirty="0"/>
              <a:t>- The prophecies are being fulfilled through the course of history</a:t>
            </a:r>
          </a:p>
          <a:p>
            <a:r>
              <a:rPr lang="en-US" dirty="0"/>
              <a:t>• Futurism</a:t>
            </a:r>
          </a:p>
          <a:p>
            <a:pPr lvl="1"/>
            <a:r>
              <a:rPr lang="en-US" dirty="0"/>
              <a:t>- The prophecies will be fulfilled in the future</a:t>
            </a:r>
          </a:p>
          <a:p>
            <a:r>
              <a:rPr lang="en-US" dirty="0"/>
              <a:t>• Idealism</a:t>
            </a:r>
          </a:p>
          <a:p>
            <a:pPr lvl="1"/>
            <a:r>
              <a:rPr lang="en-US" dirty="0"/>
              <a:t>- The prophecies are not actually prophecies, but illustrations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9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EF3C93-8CAC-B35E-B0A1-D1F1559D9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935BD5-5301-2F83-ABAF-C2DA90A28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PRETERISM</a:t>
            </a:r>
          </a:p>
          <a:p>
            <a:pPr algn="ctr"/>
            <a:r>
              <a:rPr lang="en-US" dirty="0"/>
              <a:t>The prophesies in Revelation were fulfilled</a:t>
            </a:r>
            <a:br>
              <a:rPr lang="en-US" dirty="0"/>
            </a:br>
            <a:r>
              <a:rPr lang="en-US" dirty="0"/>
              <a:t>during the lifetimes of the original readers.</a:t>
            </a:r>
          </a:p>
        </p:txBody>
      </p:sp>
    </p:spTree>
    <p:extLst>
      <p:ext uri="{BB962C8B-B14F-4D97-AF65-F5344CB8AC3E}">
        <p14:creationId xmlns:p14="http://schemas.microsoft.com/office/powerpoint/2010/main" val="315905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17E16E-D35D-2FB8-7E44-7AE8F1340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Full </a:t>
            </a:r>
            <a:r>
              <a:rPr lang="en-US" b="1" u="sng" dirty="0" err="1"/>
              <a:t>Preterism</a:t>
            </a:r>
            <a:r>
              <a:rPr lang="en-US" b="1" u="sng" dirty="0"/>
              <a:t> </a:t>
            </a:r>
            <a:r>
              <a:rPr lang="en-US" dirty="0"/>
              <a:t>– Everything in Revelation was fulfilled during the time of the original readers, including the last chapters.</a:t>
            </a:r>
          </a:p>
        </p:txBody>
      </p:sp>
    </p:spTree>
    <p:extLst>
      <p:ext uri="{BB962C8B-B14F-4D97-AF65-F5344CB8AC3E}">
        <p14:creationId xmlns:p14="http://schemas.microsoft.com/office/powerpoint/2010/main" val="385841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17E16E-D35D-2FB8-7E44-7AE8F1340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strike="sngStrike" dirty="0"/>
              <a:t>Full </a:t>
            </a:r>
            <a:r>
              <a:rPr lang="en-US" b="1" u="sng" strike="sngStrike" dirty="0" err="1"/>
              <a:t>Preterism</a:t>
            </a:r>
            <a:r>
              <a:rPr lang="en-US" b="1" u="sng" strike="sngStrike" dirty="0"/>
              <a:t> </a:t>
            </a:r>
            <a:r>
              <a:rPr lang="en-US" strike="sngStrike" dirty="0"/>
              <a:t>– Everything in Revelation was fulfilled during the time of the original readers, including the last chapters.</a:t>
            </a:r>
          </a:p>
          <a:p>
            <a:r>
              <a:rPr lang="en-US" b="1" u="sng" dirty="0"/>
              <a:t>Partial </a:t>
            </a:r>
            <a:r>
              <a:rPr lang="en-US" b="1" u="sng" dirty="0" err="1"/>
              <a:t>Preterism</a:t>
            </a:r>
            <a:r>
              <a:rPr lang="en-US" b="1" u="sng" dirty="0"/>
              <a:t> </a:t>
            </a:r>
            <a:r>
              <a:rPr lang="en-US" dirty="0"/>
              <a:t>– Everything in Revelation was fulfilled during the time of the original readers, except for the last chapters.</a:t>
            </a:r>
          </a:p>
        </p:txBody>
      </p:sp>
    </p:spTree>
    <p:extLst>
      <p:ext uri="{BB962C8B-B14F-4D97-AF65-F5344CB8AC3E}">
        <p14:creationId xmlns:p14="http://schemas.microsoft.com/office/powerpoint/2010/main" val="47439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79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FF1949-E416-617A-EF35-6D66B22FC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STRENGTHS</a:t>
            </a:r>
          </a:p>
          <a:p>
            <a:r>
              <a:rPr lang="en-US" dirty="0"/>
              <a:t>1. “. . . what must soon take place” </a:t>
            </a:r>
          </a:p>
          <a:p>
            <a:r>
              <a:rPr lang="en-US" dirty="0"/>
              <a:t>2. Historical accounts could fit prophetic descriptions</a:t>
            </a:r>
          </a:p>
          <a:p>
            <a:r>
              <a:rPr lang="en-US" dirty="0"/>
              <a:t>3. Revelation is the fuller version of the Olivet Discourse</a:t>
            </a:r>
          </a:p>
          <a:p>
            <a:r>
              <a:rPr lang="en-US" dirty="0"/>
              <a:t>4. “. . . those who pierced him . . .”</a:t>
            </a:r>
          </a:p>
          <a:p>
            <a:r>
              <a:rPr lang="en-US" dirty="0"/>
              <a:t>5. Revelation possibly written before the Fall of Jerusalem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9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FF1949-E416-617A-EF35-6D66B22FC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477000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/>
              <a:t>WEAKNESSES</a:t>
            </a:r>
          </a:p>
          <a:p>
            <a:pPr marL="457200" indent="-457200"/>
            <a:r>
              <a:rPr lang="en-US" sz="3400" dirty="0"/>
              <a:t>1. If the focus is on Jerusalem, why was the letter sent to churches in Asia, 800 miles away?</a:t>
            </a:r>
          </a:p>
          <a:p>
            <a:pPr marL="457200" indent="-457200"/>
            <a:r>
              <a:rPr lang="en-US" sz="3400" dirty="0"/>
              <a:t>2. The object of God’s wrath appears to be a wider population than Jews in Jerusalem.</a:t>
            </a:r>
          </a:p>
          <a:p>
            <a:pPr marL="457200" indent="-457200"/>
            <a:r>
              <a:rPr lang="en-US" sz="3400" dirty="0"/>
              <a:t>3. Some of the judgments don’t resemble the Fall of Jerusalem.</a:t>
            </a:r>
          </a:p>
          <a:p>
            <a:r>
              <a:rPr lang="en-US" sz="3400" dirty="0"/>
              <a:t>4. Nero probably isn’t the “beast” in chapter 13.</a:t>
            </a:r>
          </a:p>
          <a:p>
            <a:r>
              <a:rPr lang="en-US" sz="3400" dirty="0"/>
              <a:t>5. Relies on a chaotic mix of literal, symbolic, and allegory. </a:t>
            </a:r>
          </a:p>
          <a:p>
            <a:r>
              <a:rPr lang="en-US" sz="3400" dirty="0"/>
              <a:t>6. “What must soon take place” can be explained by 2 Peter 3.</a:t>
            </a:r>
          </a:p>
          <a:p>
            <a:r>
              <a:rPr lang="en-US" sz="3400" dirty="0"/>
              <a:t>7. Good reasons to believe Revelation was written in early 90s.</a:t>
            </a:r>
          </a:p>
        </p:txBody>
      </p:sp>
    </p:spTree>
    <p:extLst>
      <p:ext uri="{BB962C8B-B14F-4D97-AF65-F5344CB8AC3E}">
        <p14:creationId xmlns:p14="http://schemas.microsoft.com/office/powerpoint/2010/main" val="388357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13027</TotalTime>
  <Words>302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1</vt:i4>
      </vt:variant>
    </vt:vector>
  </HeadingPairs>
  <TitlesOfParts>
    <vt:vector size="13" baseType="lpstr">
      <vt:lpstr>Arial</vt:lpstr>
      <vt:lpstr>Calibri</vt:lpstr>
      <vt:lpstr>1_WJB1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762</cp:revision>
  <cp:lastPrinted>2022-06-05T12:32:06Z</cp:lastPrinted>
  <dcterms:created xsi:type="dcterms:W3CDTF">2021-01-08T23:52:50Z</dcterms:created>
  <dcterms:modified xsi:type="dcterms:W3CDTF">2022-07-24T18:50:03Z</dcterms:modified>
</cp:coreProperties>
</file>