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10"/>
  </p:notesMasterIdLst>
  <p:handoutMasterIdLst>
    <p:handoutMasterId r:id="rId11"/>
  </p:handoutMasterIdLst>
  <p:sldIdLst>
    <p:sldId id="5278" r:id="rId2"/>
    <p:sldId id="5280" r:id="rId3"/>
    <p:sldId id="5304" r:id="rId4"/>
    <p:sldId id="5305" r:id="rId5"/>
    <p:sldId id="5329" r:id="rId6"/>
    <p:sldId id="5330" r:id="rId7"/>
    <p:sldId id="5331" r:id="rId8"/>
    <p:sldId id="5332" r:id="rId9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5278"/>
            <p14:sldId id="5280"/>
            <p14:sldId id="5304"/>
            <p14:sldId id="5305"/>
            <p14:sldId id="5329"/>
            <p14:sldId id="5330"/>
            <p14:sldId id="5331"/>
            <p14:sldId id="5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008F00"/>
    <a:srgbClr val="11B098"/>
    <a:srgbClr val="0DB079"/>
    <a:srgbClr val="CD4614"/>
    <a:srgbClr val="F545BC"/>
    <a:srgbClr val="FF2600"/>
    <a:srgbClr val="00FDFF"/>
    <a:srgbClr val="FF7E79"/>
    <a:srgbClr val="BB6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056" autoAdjust="0"/>
    <p:restoredTop sz="95423" autoAdjust="0"/>
  </p:normalViewPr>
  <p:slideViewPr>
    <p:cSldViewPr>
      <p:cViewPr varScale="1">
        <p:scale>
          <a:sx n="152" d="100"/>
          <a:sy n="152" d="100"/>
        </p:scale>
        <p:origin x="156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F1BE-2FA6-48B7-A734-A21F96AC4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5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7/31/2022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17E16E-D35D-2FB8-7E44-7AE8F1340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Preterism</a:t>
            </a:r>
            <a:endParaRPr lang="en-US" dirty="0"/>
          </a:p>
          <a:p>
            <a:r>
              <a:rPr lang="en-US" dirty="0"/>
              <a:t>• Historicism</a:t>
            </a:r>
          </a:p>
          <a:p>
            <a:r>
              <a:rPr lang="en-US" dirty="0"/>
              <a:t>• Futurism</a:t>
            </a:r>
          </a:p>
          <a:p>
            <a:r>
              <a:rPr lang="en-US" dirty="0"/>
              <a:t>• Idealism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6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17E16E-D35D-2FB8-7E44-7AE8F1340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Preterism</a:t>
            </a:r>
            <a:endParaRPr lang="en-US" dirty="0"/>
          </a:p>
          <a:p>
            <a:pPr lvl="1"/>
            <a:r>
              <a:rPr lang="en-US" dirty="0"/>
              <a:t>- The prophecies were fulfilled in the first century</a:t>
            </a:r>
          </a:p>
          <a:p>
            <a:r>
              <a:rPr lang="en-US" dirty="0"/>
              <a:t>• Historicism</a:t>
            </a:r>
          </a:p>
          <a:p>
            <a:pPr lvl="1"/>
            <a:r>
              <a:rPr lang="en-US" dirty="0"/>
              <a:t>- The prophecies are being fulfilled through the course of history</a:t>
            </a:r>
          </a:p>
          <a:p>
            <a:r>
              <a:rPr lang="en-US" dirty="0"/>
              <a:t>• Futurism</a:t>
            </a:r>
          </a:p>
          <a:p>
            <a:pPr lvl="1"/>
            <a:r>
              <a:rPr lang="en-US" dirty="0"/>
              <a:t>- The prophecies will be fulfilled in the future</a:t>
            </a:r>
          </a:p>
          <a:p>
            <a:r>
              <a:rPr lang="en-US" dirty="0"/>
              <a:t>• Idealism</a:t>
            </a:r>
          </a:p>
          <a:p>
            <a:pPr lvl="1"/>
            <a:r>
              <a:rPr lang="en-US" dirty="0"/>
              <a:t>- The prophecies are not actually prophecies, but illustrations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53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EF3C93-8CAC-B35E-B0A1-D1F1559D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889E552-346C-C379-8058-B178F1250C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"/>
            <a:ext cx="3733801" cy="537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07DBABE-EF32-1F32-C89C-550CC974C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799"/>
            <a:ext cx="3429000" cy="536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22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FAEC8A77-8171-7E2F-DB58-A012D3E74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3081"/>
            <a:ext cx="3421305" cy="509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DCE4CB-962D-19BA-4B78-7F2D55456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57200"/>
            <a:ext cx="3268905" cy="509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0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CAF58-1B33-082B-E65F-397AC60E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6ACEBB-BEA0-CC83-B55D-53DA4C945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Revelation 8:7</a:t>
            </a:r>
            <a:br>
              <a:rPr lang="en-US" u="sng" dirty="0"/>
            </a:br>
            <a:r>
              <a:rPr lang="en-US" dirty="0"/>
              <a:t>The first angel sounded his trumpet, and there came hail and fire mixed with blood, and it was hurled down upon the earth</a:t>
            </a:r>
            <a:r>
              <a:rPr lang="en-US"/>
              <a:t>. A </a:t>
            </a:r>
            <a:r>
              <a:rPr lang="en-US" dirty="0"/>
              <a:t>third of the earth was burned up, a third of the trees were burned up, and all the green grass was burned 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9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FCAF58-1B33-082B-E65F-397AC60EC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9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13119</TotalTime>
  <Words>115</Words>
  <Application>Microsoft Office PowerPoint</Application>
  <PresentationFormat>Widescreen</PresentationFormat>
  <Paragraphs>17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Calibri</vt:lpstr>
      <vt:lpstr>1_WJB1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773</cp:revision>
  <cp:lastPrinted>2022-06-05T12:32:06Z</cp:lastPrinted>
  <dcterms:created xsi:type="dcterms:W3CDTF">2021-01-08T23:52:50Z</dcterms:created>
  <dcterms:modified xsi:type="dcterms:W3CDTF">2022-08-01T00:48:51Z</dcterms:modified>
</cp:coreProperties>
</file>